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694CB7F9" w:rsidR="00D0226A" w:rsidRPr="001E03E1" w:rsidRDefault="003F2E9E" w:rsidP="001E03E1">
            <w:pPr>
              <w:pStyle w:val="CoverTitle"/>
              <w:rPr>
                <w:szCs w:val="90"/>
              </w:rPr>
            </w:pPr>
            <w:r>
              <w:rPr>
                <w:sz w:val="36"/>
                <w:szCs w:val="36"/>
              </w:rPr>
              <w:t>PR-</w:t>
            </w:r>
            <w:r w:rsidR="0071590F">
              <w:rPr>
                <w:sz w:val="36"/>
                <w:szCs w:val="36"/>
              </w:rPr>
              <w:t>02020</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914FE">
                      <w:rPr>
                        <w:sz w:val="36"/>
                        <w:szCs w:val="36"/>
                      </w:rPr>
                      <w:t>USA/9187/B(U) Revision 16 – ADR/RID validation of QSA Global Inc. Type B(U) package design for Model 865</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940C7F6">
            <wp:simplePos x="0" y="0"/>
            <wp:positionH relativeFrom="page">
              <wp:posOffset>66675</wp:posOffset>
            </wp:positionH>
            <wp:positionV relativeFrom="page">
              <wp:posOffset>222250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t xml:space="preserve">ONR </w:t>
      </w:r>
      <w:r>
        <w:rPr>
          <w:sz w:val="36"/>
          <w:szCs w:val="36"/>
        </w:rPr>
        <w:t xml:space="preserve">Project </w:t>
      </w:r>
      <w:r w:rsidR="009C5A1D">
        <w:rPr>
          <w:sz w:val="36"/>
          <w:szCs w:val="36"/>
        </w:rPr>
        <w:t>assessment report</w:t>
      </w:r>
    </w:p>
    <w:p w14:paraId="3E340E1B" w14:textId="4A32727C"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F4DB9">
        <w:rPr>
          <w:rStyle w:val="Style2"/>
          <w:sz w:val="36"/>
          <w:szCs w:val="16"/>
        </w:rPr>
        <w:t>PR-0</w:t>
      </w:r>
      <w:r w:rsidR="00C00770">
        <w:rPr>
          <w:rStyle w:val="Style2"/>
          <w:sz w:val="36"/>
          <w:szCs w:val="16"/>
        </w:rPr>
        <w:t>2020</w:t>
      </w:r>
    </w:p>
    <w:p w14:paraId="297D790E" w14:textId="4676D327"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3914FE" w:rsidRPr="00C002C1">
            <w:rPr>
              <w:rFonts w:asciiTheme="minorHAnsi" w:hAnsiTheme="minorHAnsi" w:cstheme="minorHAnsi"/>
              <w:sz w:val="36"/>
            </w:rPr>
            <w:t>USA/9187/B(U) Revision 16 – ADR/RID validation of QSA Global Inc. Type B(U) package design for Model 865</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417E1788"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Cs w:val="24"/>
            </w:rPr>
            <w:t>1</w:t>
          </w:r>
        </w:sdtContent>
      </w:sdt>
    </w:p>
    <w:p w14:paraId="19206F45" w14:textId="3A1C40B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E51C7" w:rsidRPr="001E51C7">
        <w:rPr>
          <w:szCs w:val="24"/>
        </w:rPr>
        <w:t>December</w:t>
      </w:r>
      <w:r w:rsidR="001E51C7">
        <w:rPr>
          <w:szCs w:val="24"/>
        </w:rPr>
        <w:t xml:space="preserve"> 2025</w:t>
      </w:r>
    </w:p>
    <w:p w14:paraId="461D902C" w14:textId="22F51B75" w:rsidR="0099220B" w:rsidRDefault="0099220B" w:rsidP="004B7A72">
      <w:r>
        <w:rPr>
          <w:b/>
          <w:bCs/>
        </w:rPr>
        <w:t>Document ID</w:t>
      </w:r>
      <w:r>
        <w:t xml:space="preserve">: </w:t>
      </w:r>
      <w:r w:rsidR="009E222F" w:rsidRPr="009E222F">
        <w:t>ONRW-2019369590-25550</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64201DBA" w:rsidR="006D3D47" w:rsidRDefault="006D3D47" w:rsidP="006D3D47">
            <w:pPr>
              <w:spacing w:before="60" w:after="60"/>
            </w:pPr>
          </w:p>
        </w:tc>
        <w:tc>
          <w:tcPr>
            <w:tcW w:w="3546" w:type="dxa"/>
          </w:tcPr>
          <w:p w14:paraId="1C80912E" w14:textId="1D598384" w:rsidR="006D3D47" w:rsidRDefault="006D3D47" w:rsidP="006D3D47">
            <w:pPr>
              <w:spacing w:before="60" w:after="60"/>
            </w:pPr>
          </w:p>
        </w:tc>
        <w:tc>
          <w:tcPr>
            <w:tcW w:w="2708" w:type="dxa"/>
          </w:tcPr>
          <w:p w14:paraId="097E1A87" w14:textId="0E1720E5" w:rsidR="006D3D47" w:rsidRDefault="006D3D47" w:rsidP="006D3D47">
            <w:pPr>
              <w:spacing w:before="60" w:after="60"/>
            </w:pPr>
          </w:p>
        </w:tc>
      </w:tr>
      <w:tr w:rsidR="006D3D47" w14:paraId="4D932834" w14:textId="77777777" w:rsidTr="006D3D47">
        <w:tc>
          <w:tcPr>
            <w:tcW w:w="2762" w:type="dxa"/>
          </w:tcPr>
          <w:p w14:paraId="0438C391" w14:textId="3D96FACB" w:rsidR="006D3D47" w:rsidRDefault="006D3D47" w:rsidP="006D3D47">
            <w:pPr>
              <w:spacing w:before="60" w:after="60"/>
            </w:pPr>
          </w:p>
        </w:tc>
        <w:tc>
          <w:tcPr>
            <w:tcW w:w="3546" w:type="dxa"/>
          </w:tcPr>
          <w:p w14:paraId="10B33439" w14:textId="7838FEE1" w:rsidR="006D3D47" w:rsidRPr="007F6D08" w:rsidRDefault="006D3D47" w:rsidP="007F6D08">
            <w:pPr>
              <w:spacing w:before="60" w:after="60"/>
            </w:pPr>
          </w:p>
        </w:tc>
        <w:tc>
          <w:tcPr>
            <w:tcW w:w="2708" w:type="dxa"/>
          </w:tcPr>
          <w:p w14:paraId="45E71811" w14:textId="77B51023"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5495959"/>
      <w:bookmarkStart w:id="3" w:name="_Toc109727646"/>
      <w:bookmarkEnd w:id="0"/>
      <w:r w:rsidRPr="00410423">
        <w:t xml:space="preserve">Executive </w:t>
      </w:r>
      <w:bookmarkEnd w:id="1"/>
      <w:r w:rsidR="00DE35B0">
        <w:t>s</w:t>
      </w:r>
      <w:r w:rsidR="00DE35B0" w:rsidRPr="00410423">
        <w:t>ummary</w:t>
      </w:r>
      <w:bookmarkEnd w:id="2"/>
    </w:p>
    <w:p w14:paraId="39FF231A" w14:textId="2FA7159C"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Model </w:t>
      </w:r>
      <w:r w:rsidR="00C614D0">
        <w:rPr>
          <w:rFonts w:asciiTheme="minorHAnsi" w:eastAsiaTheme="minorHAnsi" w:hAnsiTheme="minorHAnsi" w:cstheme="minorBidi"/>
          <w:lang w:bidi="ar-SA"/>
        </w:rPr>
        <w:t>865</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USA/9</w:t>
      </w:r>
      <w:r w:rsidR="00C614D0">
        <w:rPr>
          <w:rFonts w:asciiTheme="minorHAnsi" w:eastAsiaTheme="minorHAnsi" w:hAnsiTheme="minorHAnsi" w:cstheme="minorBidi"/>
          <w:lang w:bidi="ar-SA"/>
        </w:rPr>
        <w:t>187</w:t>
      </w:r>
      <w:r w:rsidRPr="00B46B6F">
        <w:rPr>
          <w:rFonts w:asciiTheme="minorHAnsi" w:eastAsiaTheme="minorHAnsi" w:hAnsiTheme="minorHAnsi" w:cstheme="minorBidi"/>
          <w:lang w:bidi="ar-SA"/>
        </w:rPr>
        <w:t xml:space="preserve">/B(U), Revision </w:t>
      </w:r>
      <w:r w:rsidR="00C614D0">
        <w:rPr>
          <w:rFonts w:asciiTheme="minorHAnsi" w:eastAsiaTheme="minorHAnsi" w:hAnsiTheme="minorHAnsi" w:cstheme="minorBidi"/>
          <w:lang w:bidi="ar-SA"/>
        </w:rPr>
        <w:t>16</w:t>
      </w:r>
      <w:r w:rsidRPr="00B46B6F">
        <w:rPr>
          <w:rFonts w:asciiTheme="minorHAnsi" w:eastAsiaTheme="minorHAnsi" w:hAnsiTheme="minorHAnsi" w:cstheme="minorBidi"/>
          <w:lang w:bidi="ar-SA"/>
        </w:rPr>
        <w:t>.</w:t>
      </w:r>
    </w:p>
    <w:p w14:paraId="0BF27E4E" w14:textId="717E81CB"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1C7EF8">
        <w:rPr>
          <w:rFonts w:asciiTheme="minorHAnsi" w:eastAsiaTheme="minorHAnsi" w:hAnsiTheme="minorHAnsi" w:cstheme="minorBidi"/>
          <w:lang w:bidi="ar-SA"/>
        </w:rPr>
        <w:t>Model 865</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1E2BFC48" w14:textId="6656B629" w:rsidR="001C7EF8" w:rsidRDefault="001C7EF8" w:rsidP="00B46B6F">
      <w:r w:rsidRPr="005953F4">
        <w:rPr>
          <w:lang w:bidi="ar-SA"/>
        </w:rPr>
        <w:t>The Model 865 is a portable industrial radiographic exposure device where the source does not leave the device during operation. The Model 865 is used primarily for the radiography of steel, brass and copper pipes and pipe</w:t>
      </w:r>
      <w:r w:rsidR="00FF6D50">
        <w:rPr>
          <w:lang w:bidi="ar-SA"/>
        </w:rPr>
        <w:t xml:space="preserve"> joints</w:t>
      </w:r>
      <w:r>
        <w:t>.</w:t>
      </w:r>
    </w:p>
    <w:p w14:paraId="7D6C937D" w14:textId="02AF67C1"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The assessment considered the following areas:</w:t>
      </w:r>
    </w:p>
    <w:p w14:paraId="496318B9" w14:textId="0AE25F4A" w:rsidR="00B46B6F" w:rsidRPr="00B46B6F" w:rsidRDefault="00B46B6F" w:rsidP="00351ED2">
      <w:pPr>
        <w:pStyle w:val="Bulletlist1"/>
        <w:rPr>
          <w:szCs w:val="24"/>
          <w:lang w:eastAsia="en-GB"/>
        </w:rPr>
      </w:pPr>
      <w:r w:rsidRPr="00B46B6F">
        <w:rPr>
          <w:bdr w:val="none" w:sz="0" w:space="0" w:color="auto" w:frame="1"/>
        </w:rPr>
        <w:t>A review of the US DoT certification USA/9</w:t>
      </w:r>
      <w:r w:rsidR="00351ED2">
        <w:rPr>
          <w:bdr w:val="none" w:sz="0" w:space="0" w:color="auto" w:frame="1"/>
        </w:rPr>
        <w:t>18</w:t>
      </w:r>
      <w:r w:rsidRPr="00B46B6F">
        <w:rPr>
          <w:bdr w:val="none" w:sz="0" w:space="0" w:color="auto" w:frame="1"/>
        </w:rPr>
        <w:t xml:space="preserve">7/B(U), Revision </w:t>
      </w:r>
      <w:r w:rsidR="00351ED2">
        <w:rPr>
          <w:bdr w:val="none" w:sz="0" w:space="0" w:color="auto" w:frame="1"/>
        </w:rPr>
        <w:t>16</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2D0FE973"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All areas were judged to have been satisfactorily met; one Regulatory (Level 4) Issue was raised.</w:t>
      </w:r>
    </w:p>
    <w:p w14:paraId="567B9FF1" w14:textId="3B4236CB"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b/>
          <w:bCs/>
          <w:lang w:bidi="ar-SA"/>
        </w:rPr>
        <w:t>Level 4 Issue (</w:t>
      </w: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sidR="0093398B">
        <w:rPr>
          <w:rFonts w:asciiTheme="minorHAnsi" w:eastAsiaTheme="minorHAnsi" w:hAnsiTheme="minorHAnsi" w:cstheme="minorBidi"/>
          <w:bdr w:val="none" w:sz="0" w:space="0" w:color="auto" w:frame="1"/>
          <w:lang w:bidi="ar-SA"/>
        </w:rPr>
        <w:t>Model 865</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63F3EC45" w:rsidR="00B53317" w:rsidRDefault="00B46B6F" w:rsidP="0093398B">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B46B6F">
        <w:rPr>
          <w:sz w:val="24"/>
        </w:rPr>
        <w:t>It is recommended that ONR validates US DoT package design approval USA/9</w:t>
      </w:r>
      <w:r w:rsidR="00895594">
        <w:rPr>
          <w:sz w:val="24"/>
        </w:rPr>
        <w:t>18</w:t>
      </w:r>
      <w:r w:rsidRPr="00B46B6F">
        <w:rPr>
          <w:sz w:val="24"/>
        </w:rPr>
        <w:t xml:space="preserve">7/B(U), Revision </w:t>
      </w:r>
      <w:r w:rsidR="00895594">
        <w:rPr>
          <w:sz w:val="24"/>
        </w:rPr>
        <w:t>16</w:t>
      </w:r>
      <w:r w:rsidRPr="00B46B6F">
        <w:rPr>
          <w:sz w:val="24"/>
        </w:rPr>
        <w:t xml:space="preserve"> by issuing GB validation certificate USA/9</w:t>
      </w:r>
      <w:r w:rsidR="00895594">
        <w:rPr>
          <w:sz w:val="24"/>
        </w:rPr>
        <w:t>18</w:t>
      </w:r>
      <w:r w:rsidRPr="00B46B6F">
        <w:rPr>
          <w:sz w:val="24"/>
        </w:rPr>
        <w:t xml:space="preserve">7/B(U) (Rev.0) with an expiration date of 31 </w:t>
      </w:r>
      <w:r w:rsidR="00351ED2">
        <w:rPr>
          <w:sz w:val="24"/>
        </w:rPr>
        <w:t>August</w:t>
      </w:r>
      <w:r w:rsidRPr="00B46B6F">
        <w:rPr>
          <w:sz w:val="24"/>
        </w:rPr>
        <w:t xml:space="preserve"> 20</w:t>
      </w:r>
      <w:r w:rsidR="00351ED2">
        <w:rPr>
          <w:sz w:val="24"/>
        </w:rPr>
        <w:t>28</w:t>
      </w:r>
      <w:r w:rsidRPr="00B46B6F">
        <w:rPr>
          <w:sz w:val="24"/>
        </w:rPr>
        <w:t>.</w:t>
      </w:r>
    </w:p>
    <w:p w14:paraId="73857138" w14:textId="6C2CE77E" w:rsidR="00E72E4A" w:rsidRPr="00FB0CE0" w:rsidRDefault="00E72E4A" w:rsidP="00E72E4A">
      <w:pPr>
        <w:pStyle w:val="Caption"/>
        <w:keepNext/>
      </w:pPr>
      <w:r>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0C63F7FA" w14:textId="5B1F7A61" w:rsidR="003A4A6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5495959" w:history="1">
            <w:r w:rsidR="003A4A65" w:rsidRPr="008F23BB">
              <w:rPr>
                <w:rStyle w:val="Hyperlink"/>
              </w:rPr>
              <w:t>Executive summary</w:t>
            </w:r>
            <w:r w:rsidR="003A4A65">
              <w:rPr>
                <w:webHidden/>
              </w:rPr>
              <w:tab/>
            </w:r>
            <w:r w:rsidR="003A4A65">
              <w:rPr>
                <w:webHidden/>
              </w:rPr>
              <w:fldChar w:fldCharType="begin"/>
            </w:r>
            <w:r w:rsidR="003A4A65">
              <w:rPr>
                <w:webHidden/>
              </w:rPr>
              <w:instrText xml:space="preserve"> PAGEREF _Toc215495959 \h </w:instrText>
            </w:r>
            <w:r w:rsidR="003A4A65">
              <w:rPr>
                <w:webHidden/>
              </w:rPr>
            </w:r>
            <w:r w:rsidR="003A4A65">
              <w:rPr>
                <w:webHidden/>
              </w:rPr>
              <w:fldChar w:fldCharType="separate"/>
            </w:r>
            <w:r w:rsidR="003A4A65">
              <w:rPr>
                <w:webHidden/>
              </w:rPr>
              <w:t>3</w:t>
            </w:r>
            <w:r w:rsidR="003A4A65">
              <w:rPr>
                <w:webHidden/>
              </w:rPr>
              <w:fldChar w:fldCharType="end"/>
            </w:r>
          </w:hyperlink>
        </w:p>
        <w:p w14:paraId="722CF8A0" w14:textId="55A5791B"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0" w:history="1">
            <w:r w:rsidRPr="008F23BB">
              <w:rPr>
                <w:rStyle w:val="Hyperlink"/>
              </w:rPr>
              <w:t>1.</w:t>
            </w:r>
            <w:r>
              <w:rPr>
                <w:rFonts w:asciiTheme="minorHAnsi" w:eastAsiaTheme="minorEastAsia" w:hAnsiTheme="minorHAnsi" w:cstheme="minorBidi"/>
                <w:kern w:val="2"/>
                <w:szCs w:val="24"/>
                <w:lang w:eastAsia="en-GB" w:bidi="ar-SA"/>
                <w14:ligatures w14:val="standardContextual"/>
              </w:rPr>
              <w:tab/>
            </w:r>
            <w:r w:rsidRPr="008F23BB">
              <w:rPr>
                <w:rStyle w:val="Hyperlink"/>
              </w:rPr>
              <w:t>Permission requested</w:t>
            </w:r>
            <w:r>
              <w:rPr>
                <w:webHidden/>
              </w:rPr>
              <w:tab/>
            </w:r>
            <w:r>
              <w:rPr>
                <w:webHidden/>
              </w:rPr>
              <w:fldChar w:fldCharType="begin"/>
            </w:r>
            <w:r>
              <w:rPr>
                <w:webHidden/>
              </w:rPr>
              <w:instrText xml:space="preserve"> PAGEREF _Toc215495960 \h </w:instrText>
            </w:r>
            <w:r>
              <w:rPr>
                <w:webHidden/>
              </w:rPr>
            </w:r>
            <w:r>
              <w:rPr>
                <w:webHidden/>
              </w:rPr>
              <w:fldChar w:fldCharType="separate"/>
            </w:r>
            <w:r>
              <w:rPr>
                <w:webHidden/>
              </w:rPr>
              <w:t>6</w:t>
            </w:r>
            <w:r>
              <w:rPr>
                <w:webHidden/>
              </w:rPr>
              <w:fldChar w:fldCharType="end"/>
            </w:r>
          </w:hyperlink>
        </w:p>
        <w:p w14:paraId="424B04EA" w14:textId="249E8BED"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1" w:history="1">
            <w:r w:rsidRPr="008F23BB">
              <w:rPr>
                <w:rStyle w:val="Hyperlink"/>
              </w:rPr>
              <w:t>2.</w:t>
            </w:r>
            <w:r>
              <w:rPr>
                <w:rFonts w:asciiTheme="minorHAnsi" w:eastAsiaTheme="minorEastAsia" w:hAnsiTheme="minorHAnsi" w:cstheme="minorBidi"/>
                <w:kern w:val="2"/>
                <w:szCs w:val="24"/>
                <w:lang w:eastAsia="en-GB" w:bidi="ar-SA"/>
                <w14:ligatures w14:val="standardContextual"/>
              </w:rPr>
              <w:tab/>
            </w:r>
            <w:r w:rsidRPr="008F23BB">
              <w:rPr>
                <w:rStyle w:val="Hyperlink"/>
              </w:rPr>
              <w:t>Background</w:t>
            </w:r>
            <w:r>
              <w:rPr>
                <w:webHidden/>
              </w:rPr>
              <w:tab/>
            </w:r>
            <w:r>
              <w:rPr>
                <w:webHidden/>
              </w:rPr>
              <w:fldChar w:fldCharType="begin"/>
            </w:r>
            <w:r>
              <w:rPr>
                <w:webHidden/>
              </w:rPr>
              <w:instrText xml:space="preserve"> PAGEREF _Toc215495961 \h </w:instrText>
            </w:r>
            <w:r>
              <w:rPr>
                <w:webHidden/>
              </w:rPr>
            </w:r>
            <w:r>
              <w:rPr>
                <w:webHidden/>
              </w:rPr>
              <w:fldChar w:fldCharType="separate"/>
            </w:r>
            <w:r>
              <w:rPr>
                <w:webHidden/>
              </w:rPr>
              <w:t>6</w:t>
            </w:r>
            <w:r>
              <w:rPr>
                <w:webHidden/>
              </w:rPr>
              <w:fldChar w:fldCharType="end"/>
            </w:r>
          </w:hyperlink>
        </w:p>
        <w:p w14:paraId="53086956" w14:textId="25F6768F"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2" w:history="1">
            <w:r w:rsidRPr="008F23BB">
              <w:rPr>
                <w:rStyle w:val="Hyperlink"/>
              </w:rPr>
              <w:t>2.1.</w:t>
            </w:r>
            <w:r>
              <w:rPr>
                <w:rFonts w:asciiTheme="minorHAnsi" w:eastAsiaTheme="minorEastAsia" w:hAnsiTheme="minorHAnsi" w:cstheme="minorBidi"/>
                <w:kern w:val="2"/>
                <w:szCs w:val="24"/>
                <w:lang w:eastAsia="en-GB" w:bidi="ar-SA"/>
                <w14:ligatures w14:val="standardContextual"/>
              </w:rPr>
              <w:tab/>
            </w:r>
            <w:r w:rsidRPr="008F23BB">
              <w:rPr>
                <w:rStyle w:val="Hyperlink"/>
              </w:rPr>
              <w:t>Package description</w:t>
            </w:r>
            <w:r>
              <w:rPr>
                <w:webHidden/>
              </w:rPr>
              <w:tab/>
            </w:r>
            <w:r>
              <w:rPr>
                <w:webHidden/>
              </w:rPr>
              <w:fldChar w:fldCharType="begin"/>
            </w:r>
            <w:r>
              <w:rPr>
                <w:webHidden/>
              </w:rPr>
              <w:instrText xml:space="preserve"> PAGEREF _Toc215495962 \h </w:instrText>
            </w:r>
            <w:r>
              <w:rPr>
                <w:webHidden/>
              </w:rPr>
            </w:r>
            <w:r>
              <w:rPr>
                <w:webHidden/>
              </w:rPr>
              <w:fldChar w:fldCharType="separate"/>
            </w:r>
            <w:r>
              <w:rPr>
                <w:webHidden/>
              </w:rPr>
              <w:t>6</w:t>
            </w:r>
            <w:r>
              <w:rPr>
                <w:webHidden/>
              </w:rPr>
              <w:fldChar w:fldCharType="end"/>
            </w:r>
          </w:hyperlink>
        </w:p>
        <w:p w14:paraId="04BDEA67" w14:textId="5845A506"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3" w:history="1">
            <w:r w:rsidRPr="008F23BB">
              <w:rPr>
                <w:rStyle w:val="Hyperlink"/>
              </w:rPr>
              <w:t>2.2.</w:t>
            </w:r>
            <w:r>
              <w:rPr>
                <w:rFonts w:asciiTheme="minorHAnsi" w:eastAsiaTheme="minorEastAsia" w:hAnsiTheme="minorHAnsi" w:cstheme="minorBidi"/>
                <w:kern w:val="2"/>
                <w:szCs w:val="24"/>
                <w:lang w:eastAsia="en-GB" w:bidi="ar-SA"/>
                <w14:ligatures w14:val="standardContextual"/>
              </w:rPr>
              <w:tab/>
            </w:r>
            <w:r w:rsidRPr="008F23BB">
              <w:rPr>
                <w:rStyle w:val="Hyperlink"/>
              </w:rPr>
              <w:t>Validation history</w:t>
            </w:r>
            <w:r>
              <w:rPr>
                <w:webHidden/>
              </w:rPr>
              <w:tab/>
            </w:r>
            <w:r>
              <w:rPr>
                <w:webHidden/>
              </w:rPr>
              <w:fldChar w:fldCharType="begin"/>
            </w:r>
            <w:r>
              <w:rPr>
                <w:webHidden/>
              </w:rPr>
              <w:instrText xml:space="preserve"> PAGEREF _Toc215495963 \h </w:instrText>
            </w:r>
            <w:r>
              <w:rPr>
                <w:webHidden/>
              </w:rPr>
            </w:r>
            <w:r>
              <w:rPr>
                <w:webHidden/>
              </w:rPr>
              <w:fldChar w:fldCharType="separate"/>
            </w:r>
            <w:r>
              <w:rPr>
                <w:webHidden/>
              </w:rPr>
              <w:t>7</w:t>
            </w:r>
            <w:r>
              <w:rPr>
                <w:webHidden/>
              </w:rPr>
              <w:fldChar w:fldCharType="end"/>
            </w:r>
          </w:hyperlink>
        </w:p>
        <w:p w14:paraId="04D622F3" w14:textId="4E5C5ADE"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4" w:history="1">
            <w:r w:rsidRPr="008F23BB">
              <w:rPr>
                <w:rStyle w:val="Hyperlink"/>
              </w:rPr>
              <w:t>3.</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and inspection work carried out by ONR in consideration of this request</w:t>
            </w:r>
            <w:r>
              <w:rPr>
                <w:webHidden/>
              </w:rPr>
              <w:tab/>
            </w:r>
            <w:r>
              <w:rPr>
                <w:webHidden/>
              </w:rPr>
              <w:fldChar w:fldCharType="begin"/>
            </w:r>
            <w:r>
              <w:rPr>
                <w:webHidden/>
              </w:rPr>
              <w:instrText xml:space="preserve"> PAGEREF _Toc215495964 \h </w:instrText>
            </w:r>
            <w:r>
              <w:rPr>
                <w:webHidden/>
              </w:rPr>
            </w:r>
            <w:r>
              <w:rPr>
                <w:webHidden/>
              </w:rPr>
              <w:fldChar w:fldCharType="separate"/>
            </w:r>
            <w:r>
              <w:rPr>
                <w:webHidden/>
              </w:rPr>
              <w:t>7</w:t>
            </w:r>
            <w:r>
              <w:rPr>
                <w:webHidden/>
              </w:rPr>
              <w:fldChar w:fldCharType="end"/>
            </w:r>
          </w:hyperlink>
        </w:p>
        <w:p w14:paraId="26077A3A" w14:textId="2E2C7561"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5" w:history="1">
            <w:r w:rsidRPr="008F23BB">
              <w:rPr>
                <w:rStyle w:val="Hyperlink"/>
              </w:rPr>
              <w:t>3.1.</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strategy and scope</w:t>
            </w:r>
            <w:r>
              <w:rPr>
                <w:webHidden/>
              </w:rPr>
              <w:tab/>
            </w:r>
            <w:r>
              <w:rPr>
                <w:webHidden/>
              </w:rPr>
              <w:fldChar w:fldCharType="begin"/>
            </w:r>
            <w:r>
              <w:rPr>
                <w:webHidden/>
              </w:rPr>
              <w:instrText xml:space="preserve"> PAGEREF _Toc215495965 \h </w:instrText>
            </w:r>
            <w:r>
              <w:rPr>
                <w:webHidden/>
              </w:rPr>
            </w:r>
            <w:r>
              <w:rPr>
                <w:webHidden/>
              </w:rPr>
              <w:fldChar w:fldCharType="separate"/>
            </w:r>
            <w:r>
              <w:rPr>
                <w:webHidden/>
              </w:rPr>
              <w:t>7</w:t>
            </w:r>
            <w:r>
              <w:rPr>
                <w:webHidden/>
              </w:rPr>
              <w:fldChar w:fldCharType="end"/>
            </w:r>
          </w:hyperlink>
        </w:p>
        <w:p w14:paraId="07E8D485" w14:textId="61FDD072"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6" w:history="1">
            <w:r w:rsidRPr="008F23BB">
              <w:rPr>
                <w:rStyle w:val="Hyperlink"/>
              </w:rPr>
              <w:t>3.2.</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w:t>
            </w:r>
            <w:r>
              <w:rPr>
                <w:webHidden/>
              </w:rPr>
              <w:tab/>
            </w:r>
            <w:r>
              <w:rPr>
                <w:webHidden/>
              </w:rPr>
              <w:fldChar w:fldCharType="begin"/>
            </w:r>
            <w:r>
              <w:rPr>
                <w:webHidden/>
              </w:rPr>
              <w:instrText xml:space="preserve"> PAGEREF _Toc215495966 \h </w:instrText>
            </w:r>
            <w:r>
              <w:rPr>
                <w:webHidden/>
              </w:rPr>
            </w:r>
            <w:r>
              <w:rPr>
                <w:webHidden/>
              </w:rPr>
              <w:fldChar w:fldCharType="separate"/>
            </w:r>
            <w:r>
              <w:rPr>
                <w:webHidden/>
              </w:rPr>
              <w:t>8</w:t>
            </w:r>
            <w:r>
              <w:rPr>
                <w:webHidden/>
              </w:rPr>
              <w:fldChar w:fldCharType="end"/>
            </w:r>
          </w:hyperlink>
        </w:p>
        <w:p w14:paraId="0A2DB6CE" w14:textId="6C734DD0"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7" w:history="1">
            <w:r w:rsidRPr="008F23BB">
              <w:rPr>
                <w:rStyle w:val="Hyperlink"/>
              </w:rPr>
              <w:t>3.3.</w:t>
            </w:r>
            <w:r>
              <w:rPr>
                <w:rFonts w:asciiTheme="minorHAnsi" w:eastAsiaTheme="minorEastAsia" w:hAnsiTheme="minorHAnsi" w:cstheme="minorBidi"/>
                <w:kern w:val="2"/>
                <w:szCs w:val="24"/>
                <w:lang w:eastAsia="en-GB" w:bidi="ar-SA"/>
                <w14:ligatures w14:val="standardContextual"/>
              </w:rPr>
              <w:tab/>
            </w:r>
            <w:r w:rsidRPr="008F23BB">
              <w:rPr>
                <w:rStyle w:val="Hyperlink"/>
              </w:rPr>
              <w:t>Review of US DoT Certification</w:t>
            </w:r>
            <w:r>
              <w:rPr>
                <w:webHidden/>
              </w:rPr>
              <w:tab/>
            </w:r>
            <w:r>
              <w:rPr>
                <w:webHidden/>
              </w:rPr>
              <w:fldChar w:fldCharType="begin"/>
            </w:r>
            <w:r>
              <w:rPr>
                <w:webHidden/>
              </w:rPr>
              <w:instrText xml:space="preserve"> PAGEREF _Toc215495967 \h </w:instrText>
            </w:r>
            <w:r>
              <w:rPr>
                <w:webHidden/>
              </w:rPr>
            </w:r>
            <w:r>
              <w:rPr>
                <w:webHidden/>
              </w:rPr>
              <w:fldChar w:fldCharType="separate"/>
            </w:r>
            <w:r>
              <w:rPr>
                <w:webHidden/>
              </w:rPr>
              <w:t>8</w:t>
            </w:r>
            <w:r>
              <w:rPr>
                <w:webHidden/>
              </w:rPr>
              <w:fldChar w:fldCharType="end"/>
            </w:r>
          </w:hyperlink>
        </w:p>
        <w:p w14:paraId="16CAB110" w14:textId="4037D920"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8" w:history="1">
            <w:r w:rsidRPr="008F23BB">
              <w:rPr>
                <w:rStyle w:val="Hyperlink"/>
              </w:rPr>
              <w:t>3.4.</w:t>
            </w:r>
            <w:r>
              <w:rPr>
                <w:rFonts w:asciiTheme="minorHAnsi" w:eastAsiaTheme="minorEastAsia" w:hAnsiTheme="minorHAnsi" w:cstheme="minorBidi"/>
                <w:kern w:val="2"/>
                <w:szCs w:val="24"/>
                <w:lang w:eastAsia="en-GB" w:bidi="ar-SA"/>
                <w14:ligatures w14:val="standardContextual"/>
              </w:rPr>
              <w:tab/>
            </w:r>
            <w:r w:rsidRPr="008F23BB">
              <w:rPr>
                <w:rStyle w:val="Hyperlink"/>
              </w:rPr>
              <w:t>Transposition note</w:t>
            </w:r>
            <w:r>
              <w:rPr>
                <w:webHidden/>
              </w:rPr>
              <w:tab/>
            </w:r>
            <w:r>
              <w:rPr>
                <w:webHidden/>
              </w:rPr>
              <w:fldChar w:fldCharType="begin"/>
            </w:r>
            <w:r>
              <w:rPr>
                <w:webHidden/>
              </w:rPr>
              <w:instrText xml:space="preserve"> PAGEREF _Toc215495968 \h </w:instrText>
            </w:r>
            <w:r>
              <w:rPr>
                <w:webHidden/>
              </w:rPr>
            </w:r>
            <w:r>
              <w:rPr>
                <w:webHidden/>
              </w:rPr>
              <w:fldChar w:fldCharType="separate"/>
            </w:r>
            <w:r>
              <w:rPr>
                <w:webHidden/>
              </w:rPr>
              <w:t>8</w:t>
            </w:r>
            <w:r>
              <w:rPr>
                <w:webHidden/>
              </w:rPr>
              <w:fldChar w:fldCharType="end"/>
            </w:r>
          </w:hyperlink>
        </w:p>
        <w:p w14:paraId="78F77D70" w14:textId="1CA99DB1"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9" w:history="1">
            <w:r w:rsidRPr="008F23BB">
              <w:rPr>
                <w:rStyle w:val="Hyperlink"/>
              </w:rPr>
              <w:t>4.</w:t>
            </w:r>
            <w:r>
              <w:rPr>
                <w:rFonts w:asciiTheme="minorHAnsi" w:eastAsiaTheme="minorEastAsia" w:hAnsiTheme="minorHAnsi" w:cstheme="minorBidi"/>
                <w:kern w:val="2"/>
                <w:szCs w:val="24"/>
                <w:lang w:eastAsia="en-GB" w:bidi="ar-SA"/>
                <w14:ligatures w14:val="standardContextual"/>
              </w:rPr>
              <w:tab/>
            </w:r>
            <w:r w:rsidRPr="008F23BB">
              <w:rPr>
                <w:rStyle w:val="Hyperlink"/>
              </w:rPr>
              <w:t>Matters arising from ONR’s work</w:t>
            </w:r>
            <w:r>
              <w:rPr>
                <w:webHidden/>
              </w:rPr>
              <w:tab/>
            </w:r>
            <w:r>
              <w:rPr>
                <w:webHidden/>
              </w:rPr>
              <w:fldChar w:fldCharType="begin"/>
            </w:r>
            <w:r>
              <w:rPr>
                <w:webHidden/>
              </w:rPr>
              <w:instrText xml:space="preserve"> PAGEREF _Toc215495969 \h </w:instrText>
            </w:r>
            <w:r>
              <w:rPr>
                <w:webHidden/>
              </w:rPr>
            </w:r>
            <w:r>
              <w:rPr>
                <w:webHidden/>
              </w:rPr>
              <w:fldChar w:fldCharType="separate"/>
            </w:r>
            <w:r>
              <w:rPr>
                <w:webHidden/>
              </w:rPr>
              <w:t>9</w:t>
            </w:r>
            <w:r>
              <w:rPr>
                <w:webHidden/>
              </w:rPr>
              <w:fldChar w:fldCharType="end"/>
            </w:r>
          </w:hyperlink>
        </w:p>
        <w:p w14:paraId="49942E98" w14:textId="27BF006C"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0" w:history="1">
            <w:r w:rsidRPr="008F23BB">
              <w:rPr>
                <w:rStyle w:val="Hyperlink"/>
              </w:rPr>
              <w:t>5.</w:t>
            </w:r>
            <w:r>
              <w:rPr>
                <w:rFonts w:asciiTheme="minorHAnsi" w:eastAsiaTheme="minorEastAsia" w:hAnsiTheme="minorHAnsi" w:cstheme="minorBidi"/>
                <w:kern w:val="2"/>
                <w:szCs w:val="24"/>
                <w:lang w:eastAsia="en-GB" w:bidi="ar-SA"/>
                <w14:ligatures w14:val="standardContextual"/>
              </w:rPr>
              <w:tab/>
            </w:r>
            <w:r w:rsidRPr="008F23BB">
              <w:rPr>
                <w:rStyle w:val="Hyperlink"/>
              </w:rPr>
              <w:t>Conclusions</w:t>
            </w:r>
            <w:r>
              <w:rPr>
                <w:webHidden/>
              </w:rPr>
              <w:tab/>
            </w:r>
            <w:r>
              <w:rPr>
                <w:webHidden/>
              </w:rPr>
              <w:fldChar w:fldCharType="begin"/>
            </w:r>
            <w:r>
              <w:rPr>
                <w:webHidden/>
              </w:rPr>
              <w:instrText xml:space="preserve"> PAGEREF _Toc215495970 \h </w:instrText>
            </w:r>
            <w:r>
              <w:rPr>
                <w:webHidden/>
              </w:rPr>
            </w:r>
            <w:r>
              <w:rPr>
                <w:webHidden/>
              </w:rPr>
              <w:fldChar w:fldCharType="separate"/>
            </w:r>
            <w:r>
              <w:rPr>
                <w:webHidden/>
              </w:rPr>
              <w:t>9</w:t>
            </w:r>
            <w:r>
              <w:rPr>
                <w:webHidden/>
              </w:rPr>
              <w:fldChar w:fldCharType="end"/>
            </w:r>
          </w:hyperlink>
        </w:p>
        <w:p w14:paraId="54CC4F44" w14:textId="7C140DA2"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1" w:history="1">
            <w:r w:rsidRPr="008F23BB">
              <w:rPr>
                <w:rStyle w:val="Hyperlink"/>
              </w:rPr>
              <w:t>6.</w:t>
            </w:r>
            <w:r>
              <w:rPr>
                <w:rFonts w:asciiTheme="minorHAnsi" w:eastAsiaTheme="minorEastAsia" w:hAnsiTheme="minorHAnsi" w:cstheme="minorBidi"/>
                <w:kern w:val="2"/>
                <w:szCs w:val="24"/>
                <w:lang w:eastAsia="en-GB" w:bidi="ar-SA"/>
                <w14:ligatures w14:val="standardContextual"/>
              </w:rPr>
              <w:tab/>
            </w:r>
            <w:r w:rsidRPr="008F23BB">
              <w:rPr>
                <w:rStyle w:val="Hyperlink"/>
              </w:rPr>
              <w:t>Recommendations</w:t>
            </w:r>
            <w:r>
              <w:rPr>
                <w:webHidden/>
              </w:rPr>
              <w:tab/>
            </w:r>
            <w:r>
              <w:rPr>
                <w:webHidden/>
              </w:rPr>
              <w:fldChar w:fldCharType="begin"/>
            </w:r>
            <w:r>
              <w:rPr>
                <w:webHidden/>
              </w:rPr>
              <w:instrText xml:space="preserve"> PAGEREF _Toc215495971 \h </w:instrText>
            </w:r>
            <w:r>
              <w:rPr>
                <w:webHidden/>
              </w:rPr>
            </w:r>
            <w:r>
              <w:rPr>
                <w:webHidden/>
              </w:rPr>
              <w:fldChar w:fldCharType="separate"/>
            </w:r>
            <w:r>
              <w:rPr>
                <w:webHidden/>
              </w:rPr>
              <w:t>9</w:t>
            </w:r>
            <w:r>
              <w:rPr>
                <w:webHidden/>
              </w:rPr>
              <w:fldChar w:fldCharType="end"/>
            </w:r>
          </w:hyperlink>
        </w:p>
        <w:p w14:paraId="3D09B992" w14:textId="68E5F403" w:rsidR="003A4A65" w:rsidRDefault="003A4A65">
          <w:pPr>
            <w:pStyle w:val="TOC1"/>
            <w:rPr>
              <w:rFonts w:asciiTheme="minorHAnsi" w:eastAsiaTheme="minorEastAsia" w:hAnsiTheme="minorHAnsi" w:cstheme="minorBidi"/>
              <w:kern w:val="2"/>
              <w:szCs w:val="24"/>
              <w:lang w:eastAsia="en-GB" w:bidi="ar-SA"/>
              <w14:ligatures w14:val="standardContextual"/>
            </w:rPr>
          </w:pPr>
          <w:hyperlink w:anchor="_Toc215495972" w:history="1">
            <w:r w:rsidRPr="008F23BB">
              <w:rPr>
                <w:rStyle w:val="Hyperlink"/>
              </w:rPr>
              <w:t>References</w:t>
            </w:r>
            <w:r>
              <w:rPr>
                <w:webHidden/>
              </w:rPr>
              <w:tab/>
            </w:r>
            <w:r>
              <w:rPr>
                <w:webHidden/>
              </w:rPr>
              <w:fldChar w:fldCharType="begin"/>
            </w:r>
            <w:r>
              <w:rPr>
                <w:webHidden/>
              </w:rPr>
              <w:instrText xml:space="preserve"> PAGEREF _Toc215495972 \h </w:instrText>
            </w:r>
            <w:r>
              <w:rPr>
                <w:webHidden/>
              </w:rPr>
            </w:r>
            <w:r>
              <w:rPr>
                <w:webHidden/>
              </w:rPr>
              <w:fldChar w:fldCharType="separate"/>
            </w:r>
            <w:r>
              <w:rPr>
                <w:webHidden/>
              </w:rPr>
              <w:t>10</w:t>
            </w:r>
            <w:r>
              <w:rPr>
                <w:webHidden/>
              </w:rPr>
              <w:fldChar w:fldCharType="end"/>
            </w:r>
          </w:hyperlink>
        </w:p>
        <w:p w14:paraId="65FCBC12" w14:textId="3920F606"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5495960"/>
      <w:bookmarkStart w:id="5" w:name="_Toc109727647"/>
      <w:r w:rsidRPr="00410423">
        <w:t xml:space="preserve">Permission </w:t>
      </w:r>
      <w:r w:rsidR="00385E75">
        <w:t>r</w:t>
      </w:r>
      <w:r w:rsidR="00385E75" w:rsidRPr="00410423">
        <w:t>equested</w:t>
      </w:r>
      <w:bookmarkEnd w:id="4"/>
    </w:p>
    <w:p w14:paraId="26D9E3DA" w14:textId="3C0A3439" w:rsidR="004B4F91" w:rsidRPr="004B4F91" w:rsidRDefault="004B4F91" w:rsidP="004B4F91">
      <w:pPr>
        <w:pStyle w:val="NumList1"/>
      </w:pPr>
      <w:r w:rsidRPr="004B4F91">
        <w:t xml:space="preserve">QSA Global Incorporated (QSA, the applicant) has applied to ONR for validation of the Type B(U) package design for Model </w:t>
      </w:r>
      <w:r>
        <w:t>865</w:t>
      </w:r>
      <w:r w:rsidRPr="004B4F91">
        <w:t xml:space="preserve"> (ref.</w:t>
      </w:r>
      <w:r>
        <w:t xml:space="preserve"> </w:t>
      </w:r>
      <w:sdt>
        <w:sdtPr>
          <w:id w:val="-2063777083"/>
          <w:citation/>
        </w:sdtPr>
        <w:sdtContent>
          <w:r w:rsidR="007B19D4">
            <w:fldChar w:fldCharType="begin"/>
          </w:r>
          <w:r w:rsidR="007B19D4">
            <w:instrText xml:space="preserve"> CITATION QSA865app \l 2057 </w:instrText>
          </w:r>
          <w:r w:rsidR="007B19D4">
            <w:fldChar w:fldCharType="separate"/>
          </w:r>
          <w:r w:rsidR="008E3948" w:rsidRPr="008E3948">
            <w:rPr>
              <w:noProof/>
            </w:rPr>
            <w:t>[1]</w:t>
          </w:r>
          <w:r w:rsidR="007B19D4">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USA/9</w:t>
      </w:r>
      <w:r>
        <w:t>187</w:t>
      </w:r>
      <w:r w:rsidRPr="004B4F91">
        <w:t xml:space="preserve">/B(U), Revision </w:t>
      </w:r>
      <w:r w:rsidR="00922257">
        <w:t>16</w:t>
      </w:r>
      <w:r w:rsidRPr="004B4F91">
        <w:t xml:space="preserve"> (ref </w:t>
      </w:r>
      <w:sdt>
        <w:sdtPr>
          <w:id w:val="1099525435"/>
          <w:citation/>
        </w:sdtPr>
        <w:sdtContent>
          <w:r w:rsidR="007B19D4">
            <w:fldChar w:fldCharType="begin"/>
          </w:r>
          <w:r w:rsidR="008E3948">
            <w:instrText xml:space="preserve">CITATION USA9187 \l 2057 </w:instrText>
          </w:r>
          <w:r w:rsidR="007B19D4">
            <w:fldChar w:fldCharType="separate"/>
          </w:r>
          <w:r w:rsidR="008E3948" w:rsidRPr="008E3948">
            <w:rPr>
              <w:noProof/>
            </w:rPr>
            <w:t>[2]</w:t>
          </w:r>
          <w:r w:rsidR="007B19D4">
            <w:fldChar w:fldCharType="end"/>
          </w:r>
        </w:sdtContent>
      </w:sdt>
      <w:r w:rsidRPr="004B4F91">
        <w:t>).</w:t>
      </w:r>
    </w:p>
    <w:p w14:paraId="0E47A8D0" w14:textId="77777777"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5495961"/>
      <w:r>
        <w:t>Background</w:t>
      </w:r>
      <w:bookmarkEnd w:id="6"/>
    </w:p>
    <w:p w14:paraId="6E060E17" w14:textId="779F7053" w:rsidR="00FF107C" w:rsidRDefault="00FF107C" w:rsidP="00F17124">
      <w:pPr>
        <w:pStyle w:val="Heading2"/>
      </w:pPr>
      <w:bookmarkStart w:id="7" w:name="_Toc215495962"/>
      <w:r>
        <w:t xml:space="preserve">Package </w:t>
      </w:r>
      <w:r w:rsidR="001626FE">
        <w:t>d</w:t>
      </w:r>
      <w:r w:rsidR="00F17124">
        <w:t>escription</w:t>
      </w:r>
      <w:bookmarkEnd w:id="7"/>
    </w:p>
    <w:p w14:paraId="65ED2FC7" w14:textId="1CD4A82E" w:rsidR="00B37C33" w:rsidRDefault="005953F4" w:rsidP="005953F4">
      <w:pPr>
        <w:pStyle w:val="NumList1"/>
      </w:pPr>
      <w:bookmarkStart w:id="8" w:name="_Hlk215496153"/>
      <w:r w:rsidRPr="005953F4">
        <w:t>The Model 865 is a portable industrial radiographic exposure device where the source does not leave the device during operation. The Model 865 is used primarily for the radiography of steel, brass and copper pipes and pipe joints</w:t>
      </w:r>
      <w:r>
        <w:t>.</w:t>
      </w:r>
      <w:bookmarkEnd w:id="8"/>
    </w:p>
    <w:p w14:paraId="1B0A5319" w14:textId="52A7FB61" w:rsidR="005953F4" w:rsidRDefault="00435DA3" w:rsidP="00DF0805">
      <w:pPr>
        <w:pStyle w:val="NumList1"/>
      </w:pPr>
      <w:r w:rsidRPr="00435DA3">
        <w:t>The Model 865 consists</w:t>
      </w:r>
      <w:r w:rsidR="00DF0805">
        <w:t xml:space="preserve"> of</w:t>
      </w:r>
      <w:r w:rsidR="002E4CE1">
        <w:t xml:space="preserve"> a</w:t>
      </w:r>
      <w:r w:rsidRPr="00435DA3">
        <w:t xml:space="preserve"> </w:t>
      </w:r>
      <w:r w:rsidR="00DF0805" w:rsidRPr="00DF0805">
        <w:t xml:space="preserve">steel encased, uranium shielded radiographic exposure device </w:t>
      </w:r>
      <w:r w:rsidR="00DF0805" w:rsidRPr="00CD5289">
        <w:t xml:space="preserve">5" </w:t>
      </w:r>
      <w:r w:rsidR="003B037A" w:rsidRPr="00CD5289">
        <w:t>(</w:t>
      </w:r>
      <w:r w:rsidR="00155607" w:rsidRPr="00CD5289">
        <w:t xml:space="preserve">127 mm) </w:t>
      </w:r>
      <w:r w:rsidR="00DF0805" w:rsidRPr="00CD5289">
        <w:t>OD x 12.25"</w:t>
      </w:r>
      <w:r w:rsidR="003B037A">
        <w:t xml:space="preserve"> (311 mm)</w:t>
      </w:r>
      <w:r w:rsidR="00DF0805" w:rsidRPr="00DF0805">
        <w:t xml:space="preserve"> long. The device is provided with a handle and two triangular shaped legs. Primary components consist of an outer steel shell, internal bracing, depleted uranium shield, and a source tube. The contents are securely positioned in the source tube by a source holder assembly and actuator and locking assembly. Tamper-indicating seals are provided on the </w:t>
      </w:r>
      <w:proofErr w:type="gramStart"/>
      <w:r w:rsidR="00DF0805" w:rsidRPr="00DF0805">
        <w:t>packaging</w:t>
      </w:r>
      <w:proofErr w:type="gramEnd"/>
      <w:r w:rsidR="00DF0805" w:rsidRPr="00DF0805">
        <w:t xml:space="preserve"> and </w:t>
      </w:r>
      <w:r w:rsidR="00DF0805" w:rsidRPr="00CD5289">
        <w:t>a 0.12</w:t>
      </w:r>
      <w:r w:rsidR="00115D19" w:rsidRPr="00CD5289">
        <w:t>"</w:t>
      </w:r>
      <w:r w:rsidR="003E7734" w:rsidRPr="00CD5289">
        <w:t xml:space="preserve"> (3</w:t>
      </w:r>
      <w:r w:rsidR="00C34E4C">
        <w:t xml:space="preserve"> </w:t>
      </w:r>
      <w:r w:rsidR="003E7734" w:rsidRPr="00CD5289">
        <w:t>mm)</w:t>
      </w:r>
      <w:r w:rsidR="00DF0805" w:rsidRPr="00CD5289">
        <w:t xml:space="preserve"> thick</w:t>
      </w:r>
      <w:r w:rsidR="00DF0805" w:rsidRPr="00DF0805">
        <w:t xml:space="preserve"> steel outer cover is bolted over the source actuator and locking assembly for additional protection during transport. The maximum total weight of the package is 60 pounds</w:t>
      </w:r>
      <w:r w:rsidR="00F301D5">
        <w:t xml:space="preserve"> (27</w:t>
      </w:r>
      <w:r w:rsidR="00C55E11">
        <w:t xml:space="preserve"> </w:t>
      </w:r>
      <w:r w:rsidR="00F301D5">
        <w:t>kg)</w:t>
      </w:r>
      <w:r w:rsidR="00DF0805" w:rsidRPr="00DF0805">
        <w:t>.</w:t>
      </w:r>
    </w:p>
    <w:p w14:paraId="1359D9A6" w14:textId="043AF55E" w:rsidR="00535B2B" w:rsidRDefault="009D5F0B" w:rsidP="009D5F0B">
      <w:pPr>
        <w:pStyle w:val="NumList1"/>
      </w:pPr>
      <w:r>
        <w:t>The package content is an Ir-192 source</w:t>
      </w:r>
      <w:r w:rsidRPr="009D5F0B">
        <w:rPr>
          <w:rFonts w:ascii="Arial" w:eastAsia="Calibri" w:hAnsi="Arial" w:cs="Arial"/>
          <w:lang w:bidi="he-IL"/>
        </w:rPr>
        <w:t xml:space="preserve"> </w:t>
      </w:r>
      <w:r w:rsidRPr="009D5F0B">
        <w:t>encapsulated into</w:t>
      </w:r>
      <w:r>
        <w:t xml:space="preserve"> a</w:t>
      </w:r>
      <w:r w:rsidRPr="009D5F0B">
        <w:t xml:space="preserve"> welded, </w:t>
      </w:r>
      <w:proofErr w:type="gramStart"/>
      <w:r w:rsidRPr="009D5F0B">
        <w:t>stainless steel</w:t>
      </w:r>
      <w:proofErr w:type="gramEnd"/>
      <w:r w:rsidRPr="009D5F0B">
        <w:t xml:space="preserve"> capsule. The sealed source is designed and tested to achieve an ISO 2919/ANSI N43.7 minimum classification of 97C66515 and complies with the IAEA and D</w:t>
      </w:r>
      <w:r w:rsidR="00F26CA0">
        <w:t>o</w:t>
      </w:r>
      <w:r w:rsidRPr="009D5F0B">
        <w:t>T requirements for ‘Special Form’ radioactive material.</w:t>
      </w:r>
    </w:p>
    <w:p w14:paraId="10D8B9B3" w14:textId="307DDEE6" w:rsidR="00F26CA0" w:rsidRDefault="00712A1A" w:rsidP="00E05A55">
      <w:pPr>
        <w:pStyle w:val="NumList1"/>
      </w:pPr>
      <w:r>
        <w:t xml:space="preserve">The maximum activity of the material per package is </w:t>
      </w:r>
      <w:r w:rsidR="00E05A55" w:rsidRPr="00E05A55">
        <w:t>240 curies (8.9 TBq)</w:t>
      </w:r>
      <w:r w:rsidR="00763272">
        <w:t xml:space="preserve"> and maximum </w:t>
      </w:r>
      <w:r w:rsidR="00F301D5">
        <w:t>content mass is 1</w:t>
      </w:r>
      <w:r w:rsidR="00C34E4C">
        <w:t xml:space="preserve"> </w:t>
      </w:r>
      <w:r w:rsidR="00F301D5">
        <w:t>g</w:t>
      </w:r>
      <w:r w:rsidR="00E05A55">
        <w:t>.</w:t>
      </w:r>
    </w:p>
    <w:p w14:paraId="413FAFDF" w14:textId="570EEBC5" w:rsidR="00B37C33" w:rsidRDefault="009E7899" w:rsidP="00444140">
      <w:pPr>
        <w:pStyle w:val="NumList1"/>
      </w:pPr>
      <w:r w:rsidRPr="009E7899">
        <w:t xml:space="preserve">The full details of the package design are documented in the Safety Analysis Report (SAR, ref. </w:t>
      </w:r>
      <w:sdt>
        <w:sdtPr>
          <w:id w:val="1596290449"/>
          <w:citation/>
        </w:sdtPr>
        <w:sdtContent>
          <w:r w:rsidR="005A5659">
            <w:fldChar w:fldCharType="begin"/>
          </w:r>
          <w:r w:rsidR="005A5659">
            <w:instrText xml:space="preserve"> CITATION QSA865sar \l 2057 </w:instrText>
          </w:r>
          <w:r w:rsidR="005A5659">
            <w:fldChar w:fldCharType="separate"/>
          </w:r>
          <w:r w:rsidR="008E3948" w:rsidRPr="008E3948">
            <w:rPr>
              <w:noProof/>
            </w:rPr>
            <w:t>[3]</w:t>
          </w:r>
          <w:r w:rsidR="005A5659">
            <w:fldChar w:fldCharType="end"/>
          </w:r>
        </w:sdtContent>
      </w:sdt>
      <w:r w:rsidRPr="009E7899">
        <w:t xml:space="preserve">) submitted in support of the application. Additionally, a Transposition Note (TN, ref. </w:t>
      </w:r>
      <w:sdt>
        <w:sdtPr>
          <w:id w:val="-165561708"/>
          <w:citation/>
        </w:sdtPr>
        <w:sdtContent>
          <w:r w:rsidR="005A5659">
            <w:fldChar w:fldCharType="begin"/>
          </w:r>
          <w:r w:rsidR="00AC418C">
            <w:instrText xml:space="preserve">CITATION Tra \l 2057 </w:instrText>
          </w:r>
          <w:r w:rsidR="005A5659">
            <w:fldChar w:fldCharType="separate"/>
          </w:r>
          <w:r w:rsidR="008E3948" w:rsidRPr="008E3948">
            <w:rPr>
              <w:noProof/>
            </w:rPr>
            <w:t>[4]</w:t>
          </w:r>
          <w:r w:rsidR="005A5659">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9" w:name="_Toc215495963"/>
      <w:r>
        <w:t xml:space="preserve">Validation </w:t>
      </w:r>
      <w:r w:rsidR="001626FE">
        <w:t>h</w:t>
      </w:r>
      <w:r>
        <w:t>istory</w:t>
      </w:r>
      <w:bookmarkEnd w:id="9"/>
    </w:p>
    <w:p w14:paraId="1EFF14BB" w14:textId="3BB23149" w:rsidR="00F17124" w:rsidRPr="00B37C33" w:rsidRDefault="0006786C" w:rsidP="00444140">
      <w:pPr>
        <w:pStyle w:val="NumList1"/>
      </w:pPr>
      <w:r w:rsidRPr="0006786C">
        <w:t xml:space="preserve">We have validated all previous US DoT approvals for this package except for Revision </w:t>
      </w:r>
      <w:r>
        <w:t>15</w:t>
      </w:r>
      <w:r w:rsidRPr="0006786C">
        <w:t>. QSA submitted USA/9</w:t>
      </w:r>
      <w:r w:rsidR="00231815">
        <w:t>187</w:t>
      </w:r>
      <w:r w:rsidRPr="0006786C">
        <w:t xml:space="preserve">/B(U), Revision </w:t>
      </w:r>
      <w:r w:rsidR="00231815">
        <w:t>15</w:t>
      </w:r>
      <w:r w:rsidRPr="0006786C">
        <w:t xml:space="preserve"> to ONR for validation in February 2025 but superseded this application </w:t>
      </w:r>
      <w:r w:rsidR="008038B7">
        <w:t xml:space="preserve">in September 2025 </w:t>
      </w:r>
      <w:r w:rsidR="00692389">
        <w:t xml:space="preserve">(ref. </w:t>
      </w:r>
      <w:sdt>
        <w:sdtPr>
          <w:id w:val="-1545587885"/>
          <w:citation/>
        </w:sdtPr>
        <w:sdtContent>
          <w:r w:rsidR="00692389">
            <w:fldChar w:fldCharType="begin"/>
          </w:r>
          <w:r w:rsidR="00692389">
            <w:instrText xml:space="preserve"> CITATION QSAexprev \l 2057 </w:instrText>
          </w:r>
          <w:r w:rsidR="00692389">
            <w:fldChar w:fldCharType="separate"/>
          </w:r>
          <w:r w:rsidR="008E3948" w:rsidRPr="008E3948">
            <w:rPr>
              <w:noProof/>
            </w:rPr>
            <w:t>[5]</w:t>
          </w:r>
          <w:r w:rsidR="00692389">
            <w:fldChar w:fldCharType="end"/>
          </w:r>
        </w:sdtContent>
      </w:sdt>
      <w:r w:rsidR="00692389">
        <w:t xml:space="preserve">) </w:t>
      </w:r>
      <w:r w:rsidRPr="0006786C">
        <w:t xml:space="preserve">with Revision </w:t>
      </w:r>
      <w:r w:rsidR="00231815">
        <w:t>16</w:t>
      </w:r>
      <w:r w:rsidRPr="0006786C">
        <w:t xml:space="preserve"> before ONR assessment of Revision </w:t>
      </w:r>
      <w:r w:rsidR="00CA7437">
        <w:t>15</w:t>
      </w:r>
      <w:r w:rsidRPr="0006786C">
        <w:t xml:space="preserve"> had commenced</w:t>
      </w:r>
      <w:r w:rsidR="008B2C8D">
        <w:t>.</w:t>
      </w:r>
    </w:p>
    <w:p w14:paraId="4A4B131A" w14:textId="7C60D921" w:rsidR="0038766B" w:rsidRPr="0038766B" w:rsidRDefault="00385E75" w:rsidP="00410423">
      <w:pPr>
        <w:pStyle w:val="Heading1"/>
      </w:pPr>
      <w:bookmarkStart w:id="10" w:name="_Toc215495964"/>
      <w:r>
        <w:t>Assessment and inspection work carried out by ONR in consideration of this request</w:t>
      </w:r>
      <w:bookmarkEnd w:id="10"/>
    </w:p>
    <w:p w14:paraId="6A41C71D" w14:textId="78BA483D" w:rsidR="001626FE" w:rsidRDefault="001626FE" w:rsidP="001626FE">
      <w:pPr>
        <w:pStyle w:val="Heading2"/>
      </w:pPr>
      <w:bookmarkStart w:id="11" w:name="_Toc215495965"/>
      <w:r>
        <w:t>Assessment strategy and scope</w:t>
      </w:r>
      <w:bookmarkEnd w:id="11"/>
    </w:p>
    <w:p w14:paraId="24E48508" w14:textId="64D21584" w:rsidR="004B11D4" w:rsidRDefault="004B11D4" w:rsidP="004B11D4">
      <w:pPr>
        <w:pStyle w:val="NumList1"/>
      </w:pPr>
      <w:r>
        <w:t>In accordance with our regulatory permissioning strategy (PR-0</w:t>
      </w:r>
      <w:r w:rsidR="00D259C2">
        <w:t>2020</w:t>
      </w:r>
      <w:r>
        <w:t xml:space="preserve">), we have carried out an assessment of QSA application for ADR validation of its Model </w:t>
      </w:r>
      <w:r w:rsidR="00D259C2">
        <w:t>865</w:t>
      </w:r>
      <w:r>
        <w:t xml:space="preserve"> package design. This has taken due cognisance of ‘Guidance for Applications for UK Competent Authority Approval’, TRA-PER-GD-014 and ‘ONR Guidance Document, Transport Permissioning’ ONR-TCA-GD-001. Assessment of the application has focussed on the following matters:</w:t>
      </w:r>
    </w:p>
    <w:p w14:paraId="6DD03A14" w14:textId="01881B00" w:rsidR="004B11D4" w:rsidRDefault="004B11D4" w:rsidP="004B11D4">
      <w:pPr>
        <w:pStyle w:val="Bulletlist1"/>
      </w:pPr>
      <w:r>
        <w:t>A review of the US DoT certification USA/9187/B(U), Revision 16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2" w:name="_Toc215495966"/>
      <w:r>
        <w:t>Assessment</w:t>
      </w:r>
      <w:bookmarkEnd w:id="12"/>
    </w:p>
    <w:p w14:paraId="2DC7CD66" w14:textId="7D60F49D" w:rsidR="003606DC" w:rsidRDefault="001B5FA8" w:rsidP="001B5FA8">
      <w:pPr>
        <w:pStyle w:val="NumList1"/>
      </w:pPr>
      <w:r w:rsidRPr="001B5FA8">
        <w:t xml:space="preserve">A detailed note of our assessment was produced in support of the following key points (ref. </w:t>
      </w:r>
      <w:sdt>
        <w:sdtPr>
          <w:id w:val="-167026007"/>
          <w:citation/>
        </w:sdtPr>
        <w:sdtContent>
          <w:r w:rsidR="00926FAB">
            <w:fldChar w:fldCharType="begin"/>
          </w:r>
          <w:r w:rsidR="00F437FF">
            <w:instrText xml:space="preserve">CITATION ASS865 \l 2057 </w:instrText>
          </w:r>
          <w:r w:rsidR="00926FAB">
            <w:fldChar w:fldCharType="separate"/>
          </w:r>
          <w:r w:rsidR="008E3948" w:rsidRPr="008E3948">
            <w:rPr>
              <w:noProof/>
            </w:rPr>
            <w:t>[6]</w:t>
          </w:r>
          <w:r w:rsidR="00926FAB">
            <w:fldChar w:fldCharType="end"/>
          </w:r>
        </w:sdtContent>
      </w:sdt>
      <w:r w:rsidRPr="001B5FA8">
        <w:t>).</w:t>
      </w:r>
    </w:p>
    <w:p w14:paraId="676A5A8A" w14:textId="1D569E3D" w:rsidR="008E7954" w:rsidRDefault="008E7954" w:rsidP="0090796F">
      <w:pPr>
        <w:pStyle w:val="Heading2"/>
      </w:pPr>
      <w:bookmarkStart w:id="13" w:name="_Toc215495967"/>
      <w:r>
        <w:t>Review of US DoT Certification</w:t>
      </w:r>
      <w:bookmarkEnd w:id="13"/>
    </w:p>
    <w:p w14:paraId="7BDFE6BA" w14:textId="6A905A18"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r>
        <w:t xml:space="preserve"> </w:t>
      </w:r>
      <w:sdt>
        <w:sdtPr>
          <w:id w:val="908279017"/>
          <w:citation/>
        </w:sdtPr>
        <w:sdtContent>
          <w:r w:rsidR="005A574B">
            <w:fldChar w:fldCharType="begin"/>
          </w:r>
          <w:r w:rsidR="008E3948">
            <w:instrText xml:space="preserve">CITATION USNRC9187 \l 2057 </w:instrText>
          </w:r>
          <w:r w:rsidR="005A574B">
            <w:fldChar w:fldCharType="separate"/>
          </w:r>
          <w:r w:rsidR="008E3948" w:rsidRPr="008E3948">
            <w:rPr>
              <w:noProof/>
            </w:rPr>
            <w:t>[7]</w:t>
          </w:r>
          <w:r w:rsidR="005A574B">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The US NRC provides a generic package content based on radionuclides and maximum activities. Recent assessment of another QSA Global 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3EDD2F33" w:rsidR="005D5442" w:rsidRDefault="005D5442" w:rsidP="005D5442">
      <w:pPr>
        <w:pStyle w:val="NumList1"/>
      </w:pPr>
      <w:r>
        <w:t xml:space="preserve">We have adopted the same approach for the </w:t>
      </w:r>
      <w:r w:rsidR="003B4FB4">
        <w:t>Model 865 package design</w:t>
      </w:r>
      <w:r>
        <w:t xml:space="preserve"> considered in this report and recommend that the approved content is limited to those assemblies detailed in the relevant operating manual (ref. </w:t>
      </w:r>
      <w:sdt>
        <w:sdtPr>
          <w:id w:val="-144358750"/>
          <w:citation/>
        </w:sdtPr>
        <w:sdtContent>
          <w:r w:rsidR="00075629">
            <w:fldChar w:fldCharType="begin"/>
          </w:r>
          <w:r w:rsidR="00075629">
            <w:instrText xml:space="preserve"> CITATION MAN010 \l 2057 </w:instrText>
          </w:r>
          <w:r w:rsidR="00075629">
            <w:fldChar w:fldCharType="separate"/>
          </w:r>
          <w:r w:rsidR="008E3948" w:rsidRPr="008E3948">
            <w:rPr>
              <w:noProof/>
            </w:rPr>
            <w:t>[8]</w:t>
          </w:r>
          <w:r w:rsidR="00075629">
            <w:fldChar w:fldCharType="end"/>
          </w:r>
        </w:sdtContent>
      </w:sdt>
      <w:r>
        <w:t>).</w:t>
      </w:r>
    </w:p>
    <w:p w14:paraId="0E7DD14D" w14:textId="4452AF0C" w:rsidR="0090796F" w:rsidRDefault="00D47288" w:rsidP="00D47288">
      <w:pPr>
        <w:pStyle w:val="Heading2"/>
      </w:pPr>
      <w:bookmarkStart w:id="14" w:name="_Toc215495968"/>
      <w:r>
        <w:t xml:space="preserve">Transposition </w:t>
      </w:r>
      <w:proofErr w:type="gramStart"/>
      <w:r>
        <w:t>note</w:t>
      </w:r>
      <w:bookmarkEnd w:id="14"/>
      <w:proofErr w:type="gramEnd"/>
    </w:p>
    <w:p w14:paraId="5BDBBA33" w14:textId="4AB00DEC" w:rsidR="00D47288" w:rsidRPr="0038766B" w:rsidRDefault="002028B5" w:rsidP="00F07366">
      <w:pPr>
        <w:pStyle w:val="NumList1"/>
      </w:pPr>
      <w:r>
        <w:t>Th</w:t>
      </w:r>
      <w:r w:rsidRPr="002028B5">
        <w:t>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w:t>
      </w:r>
      <w:r w:rsidR="003914FE">
        <w:t xml:space="preserve"> the</w:t>
      </w:r>
      <w:r w:rsidRPr="002028B5">
        <w:t xml:space="preserve"> US CA certificate of approval.  The service bulletins being developed from an ageing mechanisms evaluation (AME) undertaken by QSA. </w:t>
      </w:r>
    </w:p>
    <w:p w14:paraId="59A5C587" w14:textId="342B06FA" w:rsidR="0038766B" w:rsidRPr="0038766B" w:rsidRDefault="000F617C" w:rsidP="00410423">
      <w:pPr>
        <w:pStyle w:val="Heading1"/>
      </w:pPr>
      <w:bookmarkStart w:id="15" w:name="_Toc215495969"/>
      <w:r>
        <w:t xml:space="preserve">Matters </w:t>
      </w:r>
      <w:r w:rsidR="00385E75">
        <w:t xml:space="preserve">arising </w:t>
      </w:r>
      <w:r>
        <w:t>from ONR</w:t>
      </w:r>
      <w:r w:rsidR="00385E75">
        <w:t>’</w:t>
      </w:r>
      <w:r>
        <w:t xml:space="preserve">s </w:t>
      </w:r>
      <w:r w:rsidR="00385E75">
        <w:t>work</w:t>
      </w:r>
      <w:bookmarkEnd w:id="15"/>
    </w:p>
    <w:p w14:paraId="489B5F04" w14:textId="2A97F706"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57CDDCEC" w:rsidR="00FD7F8B" w:rsidRDefault="00FD7F8B" w:rsidP="00FD7F8B">
      <w:pPr>
        <w:pStyle w:val="NumList1"/>
      </w:pPr>
      <w:r>
        <w:t xml:space="preserve">We have amended the existing Level 4 Issue (RI-12740) raised under PR-01942, to include the </w:t>
      </w:r>
      <w:r w:rsidR="001663DA">
        <w:t>M</w:t>
      </w:r>
      <w:r>
        <w:t>odel</w:t>
      </w:r>
      <w:r w:rsidR="001663DA">
        <w:t xml:space="preserve"> 865 package design</w:t>
      </w:r>
      <w:r>
        <w:t xml:space="preserve">. This requires that QSA ensure, before their next </w:t>
      </w:r>
      <w:r w:rsidR="009B0593">
        <w:t>Model 865</w:t>
      </w:r>
      <w:r>
        <w:t xml:space="preserve"> validation application, that a comprehensive configuration management exercise is undertaken, ensuring consistency throughout their safety analysis report and operational documentation.</w:t>
      </w:r>
    </w:p>
    <w:p w14:paraId="669047B6" w14:textId="0468B141" w:rsidR="00777BCE" w:rsidRDefault="00777BCE" w:rsidP="00FD7F8B">
      <w:pPr>
        <w:pStyle w:val="Heading1"/>
      </w:pPr>
      <w:bookmarkStart w:id="16" w:name="_Toc215495970"/>
      <w:r>
        <w:t>Conclusions</w:t>
      </w:r>
      <w:bookmarkEnd w:id="16"/>
    </w:p>
    <w:p w14:paraId="279D0D6A" w14:textId="77777777" w:rsidR="00F442E7" w:rsidRDefault="00F442E7" w:rsidP="00F442E7">
      <w:pPr>
        <w:pStyle w:val="NumList1"/>
      </w:pPr>
      <w:r>
        <w:t>Based on our assessment, I am satisfied that the package design meets the relevant regulatory requirements of ADR and RID.</w:t>
      </w:r>
    </w:p>
    <w:p w14:paraId="4F185B92" w14:textId="77777777" w:rsidR="00F442E7" w:rsidRDefault="00F442E7" w:rsidP="00F442E7">
      <w:pPr>
        <w:pStyle w:val="NumList1"/>
      </w:pPr>
      <w:r>
        <w:t>The following Level 4 Issue has been raised (RI-12740):</w:t>
      </w:r>
    </w:p>
    <w:p w14:paraId="054B2A42" w14:textId="51C70621" w:rsidR="00777BCE" w:rsidRPr="0038766B" w:rsidRDefault="00F442E7" w:rsidP="00F442E7">
      <w:pPr>
        <w:pStyle w:val="NumList1"/>
        <w:numPr>
          <w:ilvl w:val="0"/>
          <w:numId w:val="0"/>
        </w:numPr>
        <w:ind w:left="1440"/>
      </w:pPr>
      <w:r>
        <w:t xml:space="preserve">QSA Global Incorporated ensure, before their next </w:t>
      </w:r>
      <w:r w:rsidR="00DD2EEE">
        <w:t>Model 865</w:t>
      </w:r>
      <w:r>
        <w:t xml:space="preserve"> validation application, that a comprehensive configuration management exercise is undertaken, ensuring consistency throughout their safety analysis report and operational documentation.</w:t>
      </w:r>
    </w:p>
    <w:p w14:paraId="3AD06306" w14:textId="16D2DEFB" w:rsidR="0038766B" w:rsidRPr="0038766B" w:rsidRDefault="00777BCE" w:rsidP="00410423">
      <w:pPr>
        <w:pStyle w:val="Heading1"/>
      </w:pPr>
      <w:bookmarkStart w:id="17" w:name="_Toc215495971"/>
      <w:r>
        <w:t>Recommendations</w:t>
      </w:r>
      <w:bookmarkEnd w:id="17"/>
    </w:p>
    <w:bookmarkEnd w:id="5"/>
    <w:p w14:paraId="56DB083F" w14:textId="3BD71E4A" w:rsidR="00784669" w:rsidRPr="00784669" w:rsidRDefault="00784669" w:rsidP="00784669">
      <w:pPr>
        <w:pStyle w:val="NumList1"/>
      </w:pPr>
      <w:r w:rsidRPr="00784669">
        <w:t>I recommend that ONR should validate US DoT package design approval USA/9</w:t>
      </w:r>
      <w:r>
        <w:t>187</w:t>
      </w:r>
      <w:r w:rsidRPr="00784669">
        <w:t xml:space="preserve">/B(U), Revision </w:t>
      </w:r>
      <w:r>
        <w:t>16</w:t>
      </w:r>
      <w:r w:rsidRPr="00784669">
        <w:t xml:space="preserve"> by issuing GB validation certificate USA/9</w:t>
      </w:r>
      <w:r>
        <w:t>187</w:t>
      </w:r>
      <w:r w:rsidRPr="00784669">
        <w:t xml:space="preserve">/B(U) (Rev.0) with an expiration date of 31 </w:t>
      </w:r>
      <w:r w:rsidR="00F66A39">
        <w:t>August</w:t>
      </w:r>
      <w:r w:rsidRPr="00784669">
        <w:t xml:space="preserve"> 20</w:t>
      </w:r>
      <w:r w:rsidR="00F66A39">
        <w:t>28</w:t>
      </w:r>
      <w:r w:rsidRPr="00784669">
        <w:t xml:space="preserve"> (ref. </w:t>
      </w:r>
      <w:sdt>
        <w:sdtPr>
          <w:id w:val="-1364825982"/>
          <w:citation/>
        </w:sdtPr>
        <w:sdtContent>
          <w:r w:rsidR="00075629">
            <w:fldChar w:fldCharType="begin"/>
          </w:r>
          <w:r w:rsidR="00341BAA">
            <w:instrText xml:space="preserve">CITATION GB9187 \l 2057 </w:instrText>
          </w:r>
          <w:r w:rsidR="00075629">
            <w:fldChar w:fldCharType="separate"/>
          </w:r>
          <w:r w:rsidR="008E3948" w:rsidRPr="008E3948">
            <w:rPr>
              <w:noProof/>
            </w:rPr>
            <w:t>[9]</w:t>
          </w:r>
          <w:r w:rsidR="00075629">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18" w:name="_Toc215495972" w:displacedByCustomXml="next"/>
    <w:sdt>
      <w:sdtPr>
        <w:rPr>
          <w:sz w:val="24"/>
        </w:rPr>
        <w:id w:val="1663974676"/>
        <w:docPartObj>
          <w:docPartGallery w:val="Bibliographies"/>
          <w:docPartUnique/>
        </w:docPartObj>
      </w:sdtPr>
      <w:sdtContent>
        <w:p w14:paraId="13A8D2DA" w14:textId="2766E623" w:rsidR="00AC2E98" w:rsidRDefault="00AC2E98" w:rsidP="00410423">
          <w:pPr>
            <w:pStyle w:val="Heading1"/>
            <w:numPr>
              <w:ilvl w:val="0"/>
              <w:numId w:val="0"/>
            </w:numPr>
          </w:pPr>
          <w:r>
            <w:t>References</w:t>
          </w:r>
          <w:bookmarkEnd w:id="18"/>
        </w:p>
        <w:sdt>
          <w:sdtPr>
            <w:id w:val="-573587230"/>
            <w:bibliography/>
          </w:sdtPr>
          <w:sdtContent>
            <w:p w14:paraId="34E7E7AA" w14:textId="77777777" w:rsidR="008E3948" w:rsidRDefault="00AC2E98" w:rsidP="00A01FED">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8E3948" w14:paraId="105519E2" w14:textId="77777777">
                <w:trPr>
                  <w:divId w:val="147094559"/>
                  <w:tblCellSpacing w:w="15" w:type="dxa"/>
                </w:trPr>
                <w:tc>
                  <w:tcPr>
                    <w:tcW w:w="50" w:type="pct"/>
                    <w:hideMark/>
                  </w:tcPr>
                  <w:p w14:paraId="709230CC" w14:textId="2B1A8EE0" w:rsidR="008E3948" w:rsidRPr="008E3948" w:rsidRDefault="008E3948">
                    <w:pPr>
                      <w:pStyle w:val="Bibliography"/>
                      <w:rPr>
                        <w:noProof/>
                        <w:szCs w:val="24"/>
                      </w:rPr>
                    </w:pPr>
                    <w:r w:rsidRPr="008E3948">
                      <w:rPr>
                        <w:noProof/>
                      </w:rPr>
                      <w:t xml:space="preserve">[1] </w:t>
                    </w:r>
                  </w:p>
                </w:tc>
                <w:tc>
                  <w:tcPr>
                    <w:tcW w:w="0" w:type="auto"/>
                    <w:hideMark/>
                  </w:tcPr>
                  <w:p w14:paraId="3366F86C" w14:textId="77777777" w:rsidR="008E3948" w:rsidRPr="008E3948" w:rsidRDefault="008E3948">
                    <w:pPr>
                      <w:pStyle w:val="Bibliography"/>
                      <w:rPr>
                        <w:noProof/>
                      </w:rPr>
                    </w:pPr>
                    <w:r w:rsidRPr="00695FFA">
                      <w:rPr>
                        <w:noProof/>
                      </w:rPr>
                      <w:t>QSA Letter, Application for Validation of USA/9187/B(U) Revision 15, 28 February 2025, ONRW-2019369590-18149.</w:t>
                    </w:r>
                    <w:r w:rsidRPr="008E3948">
                      <w:rPr>
                        <w:noProof/>
                      </w:rPr>
                      <w:t xml:space="preserve"> </w:t>
                    </w:r>
                  </w:p>
                </w:tc>
              </w:tr>
              <w:tr w:rsidR="008E3948" w14:paraId="13B8A582" w14:textId="77777777">
                <w:trPr>
                  <w:divId w:val="147094559"/>
                  <w:tblCellSpacing w:w="15" w:type="dxa"/>
                </w:trPr>
                <w:tc>
                  <w:tcPr>
                    <w:tcW w:w="50" w:type="pct"/>
                    <w:hideMark/>
                  </w:tcPr>
                  <w:p w14:paraId="2BCEB3FE" w14:textId="77777777" w:rsidR="008E3948" w:rsidRPr="008E3948" w:rsidRDefault="008E3948">
                    <w:pPr>
                      <w:pStyle w:val="Bibliography"/>
                      <w:rPr>
                        <w:noProof/>
                      </w:rPr>
                    </w:pPr>
                    <w:r w:rsidRPr="008E3948">
                      <w:rPr>
                        <w:noProof/>
                      </w:rPr>
                      <w:t xml:space="preserve">[2] </w:t>
                    </w:r>
                  </w:p>
                </w:tc>
                <w:tc>
                  <w:tcPr>
                    <w:tcW w:w="0" w:type="auto"/>
                    <w:hideMark/>
                  </w:tcPr>
                  <w:p w14:paraId="33DBD64A" w14:textId="77777777" w:rsidR="008E3948" w:rsidRPr="008E3948" w:rsidRDefault="008E3948">
                    <w:pPr>
                      <w:pStyle w:val="Bibliography"/>
                      <w:rPr>
                        <w:noProof/>
                      </w:rPr>
                    </w:pPr>
                    <w:r w:rsidRPr="00695FFA">
                      <w:rPr>
                        <w:noProof/>
                      </w:rPr>
                      <w:t>US DoT Competent Authority Certification for a Type B(U) Package Design Cerrtificate, USA/9187/B(U), Revision 16, ONRW-2019369590-25304.</w:t>
                    </w:r>
                    <w:r w:rsidRPr="008E3948">
                      <w:rPr>
                        <w:noProof/>
                      </w:rPr>
                      <w:t xml:space="preserve"> </w:t>
                    </w:r>
                  </w:p>
                </w:tc>
              </w:tr>
              <w:tr w:rsidR="008E3948" w14:paraId="1A19A447" w14:textId="77777777">
                <w:trPr>
                  <w:divId w:val="147094559"/>
                  <w:tblCellSpacing w:w="15" w:type="dxa"/>
                </w:trPr>
                <w:tc>
                  <w:tcPr>
                    <w:tcW w:w="50" w:type="pct"/>
                    <w:hideMark/>
                  </w:tcPr>
                  <w:p w14:paraId="2DB230CA" w14:textId="77777777" w:rsidR="008E3948" w:rsidRPr="008E3948" w:rsidRDefault="008E3948">
                    <w:pPr>
                      <w:pStyle w:val="Bibliography"/>
                      <w:rPr>
                        <w:noProof/>
                      </w:rPr>
                    </w:pPr>
                    <w:r w:rsidRPr="008E3948">
                      <w:rPr>
                        <w:noProof/>
                      </w:rPr>
                      <w:t xml:space="preserve">[3] </w:t>
                    </w:r>
                  </w:p>
                </w:tc>
                <w:tc>
                  <w:tcPr>
                    <w:tcW w:w="0" w:type="auto"/>
                    <w:hideMark/>
                  </w:tcPr>
                  <w:p w14:paraId="28067094" w14:textId="77777777" w:rsidR="008E3948" w:rsidRPr="008E3948" w:rsidRDefault="008E3948">
                    <w:pPr>
                      <w:pStyle w:val="Bibliography"/>
                      <w:rPr>
                        <w:noProof/>
                      </w:rPr>
                    </w:pPr>
                    <w:r w:rsidRPr="00695FFA">
                      <w:rPr>
                        <w:noProof/>
                      </w:rPr>
                      <w:t>QSA Global Safety Analysis Report, Model 865 Type B(U) Transport Package, Revision 14, ONRW-2019369590-18148.</w:t>
                    </w:r>
                    <w:r w:rsidRPr="008E3948">
                      <w:rPr>
                        <w:noProof/>
                      </w:rPr>
                      <w:t xml:space="preserve"> </w:t>
                    </w:r>
                  </w:p>
                </w:tc>
              </w:tr>
              <w:tr w:rsidR="008E3948" w14:paraId="35F71551" w14:textId="77777777">
                <w:trPr>
                  <w:divId w:val="147094559"/>
                  <w:tblCellSpacing w:w="15" w:type="dxa"/>
                </w:trPr>
                <w:tc>
                  <w:tcPr>
                    <w:tcW w:w="50" w:type="pct"/>
                    <w:hideMark/>
                  </w:tcPr>
                  <w:p w14:paraId="64BFE858" w14:textId="77777777" w:rsidR="008E3948" w:rsidRPr="008E3948" w:rsidRDefault="008E3948">
                    <w:pPr>
                      <w:pStyle w:val="Bibliography"/>
                      <w:rPr>
                        <w:noProof/>
                      </w:rPr>
                    </w:pPr>
                    <w:r w:rsidRPr="008E3948">
                      <w:rPr>
                        <w:noProof/>
                      </w:rPr>
                      <w:t xml:space="preserve">[4] </w:t>
                    </w:r>
                  </w:p>
                </w:tc>
                <w:tc>
                  <w:tcPr>
                    <w:tcW w:w="0" w:type="auto"/>
                    <w:hideMark/>
                  </w:tcPr>
                  <w:p w14:paraId="31416CC8" w14:textId="77777777" w:rsidR="008E3948" w:rsidRPr="008E3948" w:rsidRDefault="008E3948">
                    <w:pPr>
                      <w:pStyle w:val="Bibliography"/>
                      <w:rPr>
                        <w:noProof/>
                      </w:rPr>
                    </w:pPr>
                    <w:r w:rsidRPr="00695FFA">
                      <w:rPr>
                        <w:noProof/>
                      </w:rPr>
                      <w:t>Transposition Note for Validation of USA/9187/B(U) Rev 16 to ADR 6.4.22.8(a) QSA Global Model 865, ONRW-2019369590-25554.</w:t>
                    </w:r>
                    <w:r w:rsidRPr="008E3948">
                      <w:rPr>
                        <w:noProof/>
                      </w:rPr>
                      <w:t xml:space="preserve"> </w:t>
                    </w:r>
                  </w:p>
                </w:tc>
              </w:tr>
              <w:tr w:rsidR="008E3948" w14:paraId="7A213E87" w14:textId="77777777">
                <w:trPr>
                  <w:divId w:val="147094559"/>
                  <w:tblCellSpacing w:w="15" w:type="dxa"/>
                </w:trPr>
                <w:tc>
                  <w:tcPr>
                    <w:tcW w:w="50" w:type="pct"/>
                    <w:hideMark/>
                  </w:tcPr>
                  <w:p w14:paraId="62F9840A" w14:textId="77777777" w:rsidR="008E3948" w:rsidRPr="008E3948" w:rsidRDefault="008E3948">
                    <w:pPr>
                      <w:pStyle w:val="Bibliography"/>
                      <w:rPr>
                        <w:noProof/>
                      </w:rPr>
                    </w:pPr>
                    <w:r w:rsidRPr="008E3948">
                      <w:rPr>
                        <w:noProof/>
                      </w:rPr>
                      <w:t xml:space="preserve">[5] </w:t>
                    </w:r>
                  </w:p>
                </w:tc>
                <w:tc>
                  <w:tcPr>
                    <w:tcW w:w="0" w:type="auto"/>
                    <w:hideMark/>
                  </w:tcPr>
                  <w:p w14:paraId="194B55A4" w14:textId="77777777" w:rsidR="008E3948" w:rsidRPr="008E3948" w:rsidRDefault="008E3948">
                    <w:pPr>
                      <w:pStyle w:val="Bibliography"/>
                      <w:rPr>
                        <w:noProof/>
                      </w:rPr>
                    </w:pPr>
                    <w:r w:rsidRPr="00695FFA">
                      <w:rPr>
                        <w:noProof/>
                      </w:rPr>
                      <w:t>QSA email, Revised expiry dates for US DoT approval, 4 September 2025, ONRW-2019369590-25546.</w:t>
                    </w:r>
                    <w:r w:rsidRPr="008E3948">
                      <w:rPr>
                        <w:noProof/>
                      </w:rPr>
                      <w:t xml:space="preserve"> </w:t>
                    </w:r>
                  </w:p>
                </w:tc>
              </w:tr>
              <w:tr w:rsidR="008E3948" w14:paraId="291BB072" w14:textId="77777777">
                <w:trPr>
                  <w:divId w:val="147094559"/>
                  <w:tblCellSpacing w:w="15" w:type="dxa"/>
                </w:trPr>
                <w:tc>
                  <w:tcPr>
                    <w:tcW w:w="50" w:type="pct"/>
                    <w:hideMark/>
                  </w:tcPr>
                  <w:p w14:paraId="6868CBF5" w14:textId="77777777" w:rsidR="008E3948" w:rsidRPr="008E3948" w:rsidRDefault="008E3948">
                    <w:pPr>
                      <w:pStyle w:val="Bibliography"/>
                      <w:rPr>
                        <w:noProof/>
                      </w:rPr>
                    </w:pPr>
                    <w:r w:rsidRPr="008E3948">
                      <w:rPr>
                        <w:noProof/>
                      </w:rPr>
                      <w:t xml:space="preserve">[6] </w:t>
                    </w:r>
                  </w:p>
                </w:tc>
                <w:tc>
                  <w:tcPr>
                    <w:tcW w:w="0" w:type="auto"/>
                    <w:hideMark/>
                  </w:tcPr>
                  <w:p w14:paraId="17656D38" w14:textId="77777777" w:rsidR="008E3948" w:rsidRPr="008E3948" w:rsidRDefault="008E3948">
                    <w:pPr>
                      <w:pStyle w:val="Bibliography"/>
                      <w:rPr>
                        <w:noProof/>
                      </w:rPr>
                    </w:pPr>
                    <w:r w:rsidRPr="00695FFA">
                      <w:rPr>
                        <w:noProof/>
                      </w:rPr>
                      <w:t>ONR Assessment Note for Model 865, ONRW-2019369590-25548.</w:t>
                    </w:r>
                    <w:r w:rsidRPr="008E3948">
                      <w:rPr>
                        <w:noProof/>
                      </w:rPr>
                      <w:t xml:space="preserve"> </w:t>
                    </w:r>
                  </w:p>
                </w:tc>
              </w:tr>
              <w:tr w:rsidR="008E3948" w14:paraId="4A742EB0" w14:textId="77777777">
                <w:trPr>
                  <w:divId w:val="147094559"/>
                  <w:tblCellSpacing w:w="15" w:type="dxa"/>
                </w:trPr>
                <w:tc>
                  <w:tcPr>
                    <w:tcW w:w="50" w:type="pct"/>
                    <w:hideMark/>
                  </w:tcPr>
                  <w:p w14:paraId="264CDA9C" w14:textId="77777777" w:rsidR="008E3948" w:rsidRPr="008E3948" w:rsidRDefault="008E3948">
                    <w:pPr>
                      <w:pStyle w:val="Bibliography"/>
                      <w:rPr>
                        <w:noProof/>
                      </w:rPr>
                    </w:pPr>
                    <w:r w:rsidRPr="008E3948">
                      <w:rPr>
                        <w:noProof/>
                      </w:rPr>
                      <w:t xml:space="preserve">[7] </w:t>
                    </w:r>
                  </w:p>
                </w:tc>
                <w:tc>
                  <w:tcPr>
                    <w:tcW w:w="0" w:type="auto"/>
                    <w:hideMark/>
                  </w:tcPr>
                  <w:p w14:paraId="6D6B5A4D" w14:textId="71248BAE" w:rsidR="008E3948" w:rsidRPr="008E3948" w:rsidRDefault="008E3948">
                    <w:pPr>
                      <w:pStyle w:val="Bibliography"/>
                      <w:rPr>
                        <w:noProof/>
                      </w:rPr>
                    </w:pPr>
                    <w:r w:rsidRPr="00695FFA">
                      <w:rPr>
                        <w:noProof/>
                      </w:rPr>
                      <w:t>US NRC Certificate of Compliance for Radioactive Material Packages, USA/9187/B(U)</w:t>
                    </w:r>
                    <w:r w:rsidR="006621AB">
                      <w:rPr>
                        <w:noProof/>
                      </w:rPr>
                      <w:t>-96</w:t>
                    </w:r>
                    <w:r w:rsidRPr="00695FFA">
                      <w:rPr>
                        <w:noProof/>
                      </w:rPr>
                      <w:t>, Revision 13, ONRW-2019369590-25304.</w:t>
                    </w:r>
                    <w:r w:rsidRPr="008E3948">
                      <w:rPr>
                        <w:noProof/>
                      </w:rPr>
                      <w:t xml:space="preserve"> </w:t>
                    </w:r>
                  </w:p>
                </w:tc>
              </w:tr>
              <w:tr w:rsidR="008E3948" w14:paraId="6B2A95DF" w14:textId="77777777">
                <w:trPr>
                  <w:divId w:val="147094559"/>
                  <w:tblCellSpacing w:w="15" w:type="dxa"/>
                </w:trPr>
                <w:tc>
                  <w:tcPr>
                    <w:tcW w:w="50" w:type="pct"/>
                    <w:hideMark/>
                  </w:tcPr>
                  <w:p w14:paraId="662FF35F" w14:textId="77777777" w:rsidR="008E3948" w:rsidRPr="008E3948" w:rsidRDefault="008E3948">
                    <w:pPr>
                      <w:pStyle w:val="Bibliography"/>
                      <w:rPr>
                        <w:noProof/>
                      </w:rPr>
                    </w:pPr>
                    <w:r w:rsidRPr="008E3948">
                      <w:rPr>
                        <w:noProof/>
                      </w:rPr>
                      <w:t xml:space="preserve">[8] </w:t>
                    </w:r>
                  </w:p>
                </w:tc>
                <w:tc>
                  <w:tcPr>
                    <w:tcW w:w="0" w:type="auto"/>
                    <w:hideMark/>
                  </w:tcPr>
                  <w:p w14:paraId="589870C2" w14:textId="2D016B9E" w:rsidR="008E3948" w:rsidRPr="008E3948" w:rsidRDefault="008E3948">
                    <w:pPr>
                      <w:pStyle w:val="Bibliography"/>
                      <w:rPr>
                        <w:noProof/>
                      </w:rPr>
                    </w:pPr>
                    <w:r w:rsidRPr="00695FFA">
                      <w:rPr>
                        <w:noProof/>
                      </w:rPr>
                      <w:t>Model 865 Operations and Maintenance Manual, MAN-010, October 2022, ONRW-2019369590-25296.</w:t>
                    </w:r>
                    <w:r w:rsidRPr="008E3948">
                      <w:rPr>
                        <w:noProof/>
                      </w:rPr>
                      <w:t xml:space="preserve"> </w:t>
                    </w:r>
                  </w:p>
                </w:tc>
              </w:tr>
              <w:tr w:rsidR="008E3948" w14:paraId="3F419FBF" w14:textId="77777777">
                <w:trPr>
                  <w:divId w:val="147094559"/>
                  <w:tblCellSpacing w:w="15" w:type="dxa"/>
                </w:trPr>
                <w:tc>
                  <w:tcPr>
                    <w:tcW w:w="50" w:type="pct"/>
                    <w:hideMark/>
                  </w:tcPr>
                  <w:p w14:paraId="5BC46C38" w14:textId="77777777" w:rsidR="008E3948" w:rsidRPr="008E3948" w:rsidRDefault="008E3948">
                    <w:pPr>
                      <w:pStyle w:val="Bibliography"/>
                      <w:rPr>
                        <w:noProof/>
                      </w:rPr>
                    </w:pPr>
                    <w:r w:rsidRPr="008E3948">
                      <w:rPr>
                        <w:noProof/>
                      </w:rPr>
                      <w:t xml:space="preserve">[9] </w:t>
                    </w:r>
                  </w:p>
                </w:tc>
                <w:tc>
                  <w:tcPr>
                    <w:tcW w:w="0" w:type="auto"/>
                    <w:hideMark/>
                  </w:tcPr>
                  <w:p w14:paraId="197882E1" w14:textId="77777777" w:rsidR="008E3948" w:rsidRPr="008E3948" w:rsidRDefault="008E3948">
                    <w:pPr>
                      <w:pStyle w:val="Bibliography"/>
                      <w:rPr>
                        <w:noProof/>
                      </w:rPr>
                    </w:pPr>
                    <w:r w:rsidRPr="00695FFA">
                      <w:rPr>
                        <w:noProof/>
                      </w:rPr>
                      <w:t>GB Validation Certificate for USA/9187/B(U) Revision 16, ONRW-2019369590-25549.</w:t>
                    </w:r>
                    <w:r w:rsidRPr="008E3948">
                      <w:rPr>
                        <w:noProof/>
                      </w:rPr>
                      <w:t xml:space="preserve"> </w:t>
                    </w:r>
                  </w:p>
                </w:tc>
              </w:tr>
            </w:tbl>
            <w:p w14:paraId="539A2A18" w14:textId="77777777" w:rsidR="008E3948" w:rsidRDefault="008E3948">
              <w:pPr>
                <w:divId w:val="147094559"/>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1E7DF9" w14:textId="77777777" w:rsidR="009B0027" w:rsidRDefault="009B0027" w:rsidP="007D199A">
      <w:pPr>
        <w:spacing w:after="0"/>
      </w:pPr>
      <w:r>
        <w:separator/>
      </w:r>
    </w:p>
    <w:p w14:paraId="5ED3B067" w14:textId="77777777" w:rsidR="009B0027" w:rsidRDefault="009B0027"/>
  </w:endnote>
  <w:endnote w:type="continuationSeparator" w:id="0">
    <w:p w14:paraId="39409222" w14:textId="77777777" w:rsidR="009B0027" w:rsidRDefault="009B0027" w:rsidP="007D199A">
      <w:pPr>
        <w:spacing w:after="0"/>
      </w:pPr>
      <w:r>
        <w:continuationSeparator/>
      </w:r>
    </w:p>
    <w:p w14:paraId="7D32FDFC" w14:textId="77777777" w:rsidR="009B0027" w:rsidRDefault="009B00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r w:rsidRPr="002F4DB9">
      <w:rPr>
        <w:b/>
        <w:bCs/>
        <w:color w:val="auto"/>
        <w:sz w:val="20"/>
        <w:szCs w:val="18"/>
        <w:lang w:val="pt-PT"/>
      </w:rPr>
      <w:t xml:space="preserve">Template </w:t>
    </w:r>
    <w:r w:rsidR="00FB2CF2" w:rsidRPr="002F4DB9">
      <w:rPr>
        <w:b/>
        <w:bCs/>
        <w:color w:val="auto"/>
        <w:sz w:val="20"/>
        <w:szCs w:val="18"/>
        <w:lang w:val="pt-PT"/>
      </w:rPr>
      <w:t>ref</w:t>
    </w:r>
    <w:r w:rsidRPr="002F4DB9">
      <w:rPr>
        <w:b/>
        <w:bCs/>
        <w:color w:val="auto"/>
        <w:sz w:val="20"/>
        <w:szCs w:val="18"/>
        <w:lang w:val="pt-PT"/>
      </w:rPr>
      <w:t>.</w:t>
    </w:r>
    <w:r w:rsidRPr="002F4DB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r w:rsidR="00795F5F" w:rsidRPr="002F4DB9">
      <w:rPr>
        <w:lang w:val="pt-PT"/>
      </w:rPr>
      <w:t xml:space="preserve">Page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0E9CD3" w14:textId="77777777" w:rsidR="009B0027" w:rsidRPr="005E0344" w:rsidRDefault="009B0027" w:rsidP="005E0344">
      <w:pPr>
        <w:spacing w:after="120"/>
        <w:rPr>
          <w:color w:val="000000" w:themeColor="text2"/>
        </w:rPr>
      </w:pPr>
      <w:r w:rsidRPr="005E0344">
        <w:rPr>
          <w:color w:val="000000" w:themeColor="text2"/>
        </w:rPr>
        <w:separator/>
      </w:r>
    </w:p>
  </w:footnote>
  <w:footnote w:type="continuationSeparator" w:id="0">
    <w:p w14:paraId="5794712C" w14:textId="77777777" w:rsidR="009B0027" w:rsidRPr="005E0344" w:rsidRDefault="009B0027" w:rsidP="0090581D">
      <w:pPr>
        <w:spacing w:after="120"/>
        <w:rPr>
          <w:color w:val="000000" w:themeColor="text2"/>
        </w:rPr>
      </w:pPr>
      <w:r w:rsidRPr="005E0344">
        <w:rPr>
          <w:color w:val="000000" w:themeColor="text2"/>
        </w:rPr>
        <w:continuationSeparator/>
      </w:r>
    </w:p>
    <w:p w14:paraId="74C68D35" w14:textId="77777777" w:rsidR="009B0027" w:rsidRDefault="009B0027"/>
  </w:footnote>
  <w:footnote w:type="continuationNotice" w:id="1">
    <w:p w14:paraId="048C52B4" w14:textId="77777777" w:rsidR="009B0027" w:rsidRDefault="009B0027">
      <w:pPr>
        <w:spacing w:after="0"/>
      </w:pPr>
    </w:p>
    <w:p w14:paraId="164D7466" w14:textId="77777777" w:rsidR="009B0027" w:rsidRDefault="009B002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FF7BAB2"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3914FE">
          <w:rPr>
            <w:sz w:val="20"/>
            <w:szCs w:val="24"/>
          </w:rPr>
          <w:t>USA/9187/B(U) Revision 16 – ADR/RID validation of QSA Global Inc. Type B(U) package design for Model 865</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4814"/>
    <w:rsid w:val="00024522"/>
    <w:rsid w:val="00024B2E"/>
    <w:rsid w:val="00027F4F"/>
    <w:rsid w:val="00030430"/>
    <w:rsid w:val="0003078E"/>
    <w:rsid w:val="00031B89"/>
    <w:rsid w:val="00033673"/>
    <w:rsid w:val="0003693D"/>
    <w:rsid w:val="0004440F"/>
    <w:rsid w:val="000475E2"/>
    <w:rsid w:val="00052C8A"/>
    <w:rsid w:val="00053C16"/>
    <w:rsid w:val="00054677"/>
    <w:rsid w:val="000548C8"/>
    <w:rsid w:val="00065677"/>
    <w:rsid w:val="0006786C"/>
    <w:rsid w:val="00075605"/>
    <w:rsid w:val="00075629"/>
    <w:rsid w:val="00075C66"/>
    <w:rsid w:val="000817D4"/>
    <w:rsid w:val="00082879"/>
    <w:rsid w:val="00091512"/>
    <w:rsid w:val="00091EEA"/>
    <w:rsid w:val="000A105C"/>
    <w:rsid w:val="000C2DDC"/>
    <w:rsid w:val="000C3115"/>
    <w:rsid w:val="000D2FD4"/>
    <w:rsid w:val="000F1B7B"/>
    <w:rsid w:val="000F2ED4"/>
    <w:rsid w:val="000F617C"/>
    <w:rsid w:val="001028E8"/>
    <w:rsid w:val="00115D19"/>
    <w:rsid w:val="00115ECF"/>
    <w:rsid w:val="00115FBB"/>
    <w:rsid w:val="00122FCC"/>
    <w:rsid w:val="00124C2B"/>
    <w:rsid w:val="00125749"/>
    <w:rsid w:val="00126752"/>
    <w:rsid w:val="00130B30"/>
    <w:rsid w:val="00132BC1"/>
    <w:rsid w:val="00134D41"/>
    <w:rsid w:val="00137804"/>
    <w:rsid w:val="00140E1C"/>
    <w:rsid w:val="00147AE4"/>
    <w:rsid w:val="00155607"/>
    <w:rsid w:val="001571E5"/>
    <w:rsid w:val="001626FE"/>
    <w:rsid w:val="001663DA"/>
    <w:rsid w:val="00177666"/>
    <w:rsid w:val="001849CA"/>
    <w:rsid w:val="00185410"/>
    <w:rsid w:val="00192352"/>
    <w:rsid w:val="00193125"/>
    <w:rsid w:val="001942E4"/>
    <w:rsid w:val="001B5FA8"/>
    <w:rsid w:val="001C314D"/>
    <w:rsid w:val="001C4D63"/>
    <w:rsid w:val="001C7EF8"/>
    <w:rsid w:val="001D0DE0"/>
    <w:rsid w:val="001D4473"/>
    <w:rsid w:val="001D5AFF"/>
    <w:rsid w:val="001D74B4"/>
    <w:rsid w:val="001E03E1"/>
    <w:rsid w:val="001E4762"/>
    <w:rsid w:val="001E51C7"/>
    <w:rsid w:val="001F059F"/>
    <w:rsid w:val="001F6CA0"/>
    <w:rsid w:val="00200811"/>
    <w:rsid w:val="00200CA1"/>
    <w:rsid w:val="00202152"/>
    <w:rsid w:val="002028B5"/>
    <w:rsid w:val="0021338D"/>
    <w:rsid w:val="00214D43"/>
    <w:rsid w:val="00223090"/>
    <w:rsid w:val="002238B4"/>
    <w:rsid w:val="00231815"/>
    <w:rsid w:val="002319AB"/>
    <w:rsid w:val="002319AC"/>
    <w:rsid w:val="00234342"/>
    <w:rsid w:val="0024040D"/>
    <w:rsid w:val="00251CD7"/>
    <w:rsid w:val="00253F54"/>
    <w:rsid w:val="00255FA3"/>
    <w:rsid w:val="00257288"/>
    <w:rsid w:val="00261FB6"/>
    <w:rsid w:val="002629F8"/>
    <w:rsid w:val="00263396"/>
    <w:rsid w:val="002659FA"/>
    <w:rsid w:val="00267815"/>
    <w:rsid w:val="00273434"/>
    <w:rsid w:val="00280DDF"/>
    <w:rsid w:val="002917FF"/>
    <w:rsid w:val="00292ADF"/>
    <w:rsid w:val="00294058"/>
    <w:rsid w:val="002A0DEC"/>
    <w:rsid w:val="002A1D60"/>
    <w:rsid w:val="002B0713"/>
    <w:rsid w:val="002B1C53"/>
    <w:rsid w:val="002E064B"/>
    <w:rsid w:val="002E0BE4"/>
    <w:rsid w:val="002E169D"/>
    <w:rsid w:val="002E3B58"/>
    <w:rsid w:val="002E3E8A"/>
    <w:rsid w:val="002E4CE1"/>
    <w:rsid w:val="002E587B"/>
    <w:rsid w:val="002E6A6A"/>
    <w:rsid w:val="002F19C8"/>
    <w:rsid w:val="002F3397"/>
    <w:rsid w:val="002F4DB9"/>
    <w:rsid w:val="0030380D"/>
    <w:rsid w:val="00312411"/>
    <w:rsid w:val="00323E71"/>
    <w:rsid w:val="00326F77"/>
    <w:rsid w:val="00331AB8"/>
    <w:rsid w:val="00332B95"/>
    <w:rsid w:val="00333518"/>
    <w:rsid w:val="003401B0"/>
    <w:rsid w:val="00341BAA"/>
    <w:rsid w:val="00346C8E"/>
    <w:rsid w:val="00351ED2"/>
    <w:rsid w:val="003606DC"/>
    <w:rsid w:val="00367BD5"/>
    <w:rsid w:val="00381B90"/>
    <w:rsid w:val="00385E75"/>
    <w:rsid w:val="0038766B"/>
    <w:rsid w:val="00390327"/>
    <w:rsid w:val="003914FE"/>
    <w:rsid w:val="00393066"/>
    <w:rsid w:val="00393B78"/>
    <w:rsid w:val="003A01E9"/>
    <w:rsid w:val="003A4A65"/>
    <w:rsid w:val="003A7E1C"/>
    <w:rsid w:val="003B037A"/>
    <w:rsid w:val="003B4FB4"/>
    <w:rsid w:val="003C0306"/>
    <w:rsid w:val="003C114C"/>
    <w:rsid w:val="003C2C5D"/>
    <w:rsid w:val="003C465D"/>
    <w:rsid w:val="003D495D"/>
    <w:rsid w:val="003E098E"/>
    <w:rsid w:val="003E2FAE"/>
    <w:rsid w:val="003E7734"/>
    <w:rsid w:val="003F2E9E"/>
    <w:rsid w:val="00407CF7"/>
    <w:rsid w:val="00410423"/>
    <w:rsid w:val="00415ED6"/>
    <w:rsid w:val="00417CAF"/>
    <w:rsid w:val="00420A11"/>
    <w:rsid w:val="00422265"/>
    <w:rsid w:val="00435DA3"/>
    <w:rsid w:val="004373A7"/>
    <w:rsid w:val="00437D94"/>
    <w:rsid w:val="0044030C"/>
    <w:rsid w:val="00444140"/>
    <w:rsid w:val="004648A4"/>
    <w:rsid w:val="00471380"/>
    <w:rsid w:val="004733F7"/>
    <w:rsid w:val="00492AD7"/>
    <w:rsid w:val="00494F0D"/>
    <w:rsid w:val="00496BFD"/>
    <w:rsid w:val="004A3DF2"/>
    <w:rsid w:val="004B11D4"/>
    <w:rsid w:val="004B4F91"/>
    <w:rsid w:val="004C361D"/>
    <w:rsid w:val="004C4891"/>
    <w:rsid w:val="004D16D7"/>
    <w:rsid w:val="004D2C89"/>
    <w:rsid w:val="004E3932"/>
    <w:rsid w:val="004E6E34"/>
    <w:rsid w:val="004F1E79"/>
    <w:rsid w:val="004F5F33"/>
    <w:rsid w:val="0050103A"/>
    <w:rsid w:val="00504C4E"/>
    <w:rsid w:val="00511B0F"/>
    <w:rsid w:val="00522D67"/>
    <w:rsid w:val="00535B2B"/>
    <w:rsid w:val="0055388E"/>
    <w:rsid w:val="005663B3"/>
    <w:rsid w:val="00574908"/>
    <w:rsid w:val="005754AE"/>
    <w:rsid w:val="00577FB5"/>
    <w:rsid w:val="005852D1"/>
    <w:rsid w:val="00587A22"/>
    <w:rsid w:val="00590C5D"/>
    <w:rsid w:val="005923E7"/>
    <w:rsid w:val="0059276A"/>
    <w:rsid w:val="0059299D"/>
    <w:rsid w:val="005953F4"/>
    <w:rsid w:val="00595C8C"/>
    <w:rsid w:val="00597747"/>
    <w:rsid w:val="005A242F"/>
    <w:rsid w:val="005A4CDD"/>
    <w:rsid w:val="005A5659"/>
    <w:rsid w:val="005A574B"/>
    <w:rsid w:val="005B57E4"/>
    <w:rsid w:val="005B5ABD"/>
    <w:rsid w:val="005C140A"/>
    <w:rsid w:val="005C1E52"/>
    <w:rsid w:val="005C3466"/>
    <w:rsid w:val="005C6763"/>
    <w:rsid w:val="005D3164"/>
    <w:rsid w:val="005D5442"/>
    <w:rsid w:val="005E0344"/>
    <w:rsid w:val="005E440B"/>
    <w:rsid w:val="005F2C85"/>
    <w:rsid w:val="00605ADB"/>
    <w:rsid w:val="00611C9F"/>
    <w:rsid w:val="006248DE"/>
    <w:rsid w:val="00627555"/>
    <w:rsid w:val="006322A0"/>
    <w:rsid w:val="006361FD"/>
    <w:rsid w:val="0064226F"/>
    <w:rsid w:val="00642DDB"/>
    <w:rsid w:val="00653298"/>
    <w:rsid w:val="006621AB"/>
    <w:rsid w:val="00663A7C"/>
    <w:rsid w:val="00667DF2"/>
    <w:rsid w:val="00670DF1"/>
    <w:rsid w:val="00671345"/>
    <w:rsid w:val="00672A9B"/>
    <w:rsid w:val="00675884"/>
    <w:rsid w:val="006863B8"/>
    <w:rsid w:val="00692389"/>
    <w:rsid w:val="00695FFA"/>
    <w:rsid w:val="00696EE0"/>
    <w:rsid w:val="00697980"/>
    <w:rsid w:val="006A19EF"/>
    <w:rsid w:val="006A43D5"/>
    <w:rsid w:val="006A525B"/>
    <w:rsid w:val="006A7C91"/>
    <w:rsid w:val="006B58BC"/>
    <w:rsid w:val="006C045F"/>
    <w:rsid w:val="006C21CD"/>
    <w:rsid w:val="006C4196"/>
    <w:rsid w:val="006C63B0"/>
    <w:rsid w:val="006C76A2"/>
    <w:rsid w:val="006C792E"/>
    <w:rsid w:val="006D116C"/>
    <w:rsid w:val="006D3D47"/>
    <w:rsid w:val="006D50B2"/>
    <w:rsid w:val="006D59CB"/>
    <w:rsid w:val="006E16B3"/>
    <w:rsid w:val="006E7C42"/>
    <w:rsid w:val="006F168A"/>
    <w:rsid w:val="006F5076"/>
    <w:rsid w:val="006F6009"/>
    <w:rsid w:val="0070321D"/>
    <w:rsid w:val="007068BA"/>
    <w:rsid w:val="00712A1A"/>
    <w:rsid w:val="00714D30"/>
    <w:rsid w:val="0071590F"/>
    <w:rsid w:val="00716AB1"/>
    <w:rsid w:val="00721D63"/>
    <w:rsid w:val="00732C7B"/>
    <w:rsid w:val="00734D2B"/>
    <w:rsid w:val="00737705"/>
    <w:rsid w:val="007408D4"/>
    <w:rsid w:val="007420AC"/>
    <w:rsid w:val="00742617"/>
    <w:rsid w:val="00755774"/>
    <w:rsid w:val="00763272"/>
    <w:rsid w:val="00763D49"/>
    <w:rsid w:val="007678C3"/>
    <w:rsid w:val="00777BCE"/>
    <w:rsid w:val="00783AFA"/>
    <w:rsid w:val="00784669"/>
    <w:rsid w:val="00785427"/>
    <w:rsid w:val="00790540"/>
    <w:rsid w:val="00795F5F"/>
    <w:rsid w:val="007968CA"/>
    <w:rsid w:val="007A43FF"/>
    <w:rsid w:val="007B19D4"/>
    <w:rsid w:val="007B3918"/>
    <w:rsid w:val="007C0EB4"/>
    <w:rsid w:val="007C2F0D"/>
    <w:rsid w:val="007C3C1D"/>
    <w:rsid w:val="007D199A"/>
    <w:rsid w:val="007D2EBE"/>
    <w:rsid w:val="007E1C07"/>
    <w:rsid w:val="007E69D2"/>
    <w:rsid w:val="007E7235"/>
    <w:rsid w:val="007F24B6"/>
    <w:rsid w:val="007F6D08"/>
    <w:rsid w:val="008038B7"/>
    <w:rsid w:val="00803D94"/>
    <w:rsid w:val="008229BA"/>
    <w:rsid w:val="00824151"/>
    <w:rsid w:val="00845390"/>
    <w:rsid w:val="0084601B"/>
    <w:rsid w:val="00853F67"/>
    <w:rsid w:val="008606F0"/>
    <w:rsid w:val="00865489"/>
    <w:rsid w:val="0086553D"/>
    <w:rsid w:val="00874FEB"/>
    <w:rsid w:val="00875083"/>
    <w:rsid w:val="00881B6F"/>
    <w:rsid w:val="00882AA4"/>
    <w:rsid w:val="00883E22"/>
    <w:rsid w:val="00884E43"/>
    <w:rsid w:val="00887EC6"/>
    <w:rsid w:val="0089010B"/>
    <w:rsid w:val="0089084C"/>
    <w:rsid w:val="0089232A"/>
    <w:rsid w:val="00893409"/>
    <w:rsid w:val="00893D9F"/>
    <w:rsid w:val="00895594"/>
    <w:rsid w:val="008A2379"/>
    <w:rsid w:val="008A2F0A"/>
    <w:rsid w:val="008A4329"/>
    <w:rsid w:val="008A578E"/>
    <w:rsid w:val="008B1519"/>
    <w:rsid w:val="008B2309"/>
    <w:rsid w:val="008B2C8D"/>
    <w:rsid w:val="008B7BCC"/>
    <w:rsid w:val="008C50C3"/>
    <w:rsid w:val="008C6D7C"/>
    <w:rsid w:val="008C6E8F"/>
    <w:rsid w:val="008C7094"/>
    <w:rsid w:val="008D2B97"/>
    <w:rsid w:val="008D49A5"/>
    <w:rsid w:val="008D6C81"/>
    <w:rsid w:val="008E3948"/>
    <w:rsid w:val="008E5D60"/>
    <w:rsid w:val="008E6CF0"/>
    <w:rsid w:val="008E7954"/>
    <w:rsid w:val="008F1439"/>
    <w:rsid w:val="008F7051"/>
    <w:rsid w:val="009033A9"/>
    <w:rsid w:val="0090581D"/>
    <w:rsid w:val="0090684B"/>
    <w:rsid w:val="0090796F"/>
    <w:rsid w:val="0091439C"/>
    <w:rsid w:val="00917CDD"/>
    <w:rsid w:val="00920572"/>
    <w:rsid w:val="00920BF2"/>
    <w:rsid w:val="00922257"/>
    <w:rsid w:val="00926FAB"/>
    <w:rsid w:val="00933977"/>
    <w:rsid w:val="0093398B"/>
    <w:rsid w:val="009349A9"/>
    <w:rsid w:val="00936C52"/>
    <w:rsid w:val="0095489B"/>
    <w:rsid w:val="00965A48"/>
    <w:rsid w:val="00966FB9"/>
    <w:rsid w:val="009671CD"/>
    <w:rsid w:val="00972F49"/>
    <w:rsid w:val="009751A9"/>
    <w:rsid w:val="00980F9C"/>
    <w:rsid w:val="0098632B"/>
    <w:rsid w:val="0099220B"/>
    <w:rsid w:val="00997BFB"/>
    <w:rsid w:val="009A7348"/>
    <w:rsid w:val="009B0027"/>
    <w:rsid w:val="009B0593"/>
    <w:rsid w:val="009B462C"/>
    <w:rsid w:val="009C15F3"/>
    <w:rsid w:val="009C3689"/>
    <w:rsid w:val="009C5A1D"/>
    <w:rsid w:val="009C6483"/>
    <w:rsid w:val="009D5F0B"/>
    <w:rsid w:val="009E07C2"/>
    <w:rsid w:val="009E0E52"/>
    <w:rsid w:val="009E222F"/>
    <w:rsid w:val="009E4CAF"/>
    <w:rsid w:val="009E7899"/>
    <w:rsid w:val="009F72F9"/>
    <w:rsid w:val="00A00205"/>
    <w:rsid w:val="00A00AF0"/>
    <w:rsid w:val="00A01FED"/>
    <w:rsid w:val="00A02E3E"/>
    <w:rsid w:val="00A14B5A"/>
    <w:rsid w:val="00A3567F"/>
    <w:rsid w:val="00A37698"/>
    <w:rsid w:val="00A41ED3"/>
    <w:rsid w:val="00A525CE"/>
    <w:rsid w:val="00A747AB"/>
    <w:rsid w:val="00A81D82"/>
    <w:rsid w:val="00A840BB"/>
    <w:rsid w:val="00A9118F"/>
    <w:rsid w:val="00A93E33"/>
    <w:rsid w:val="00AB66DF"/>
    <w:rsid w:val="00AB6970"/>
    <w:rsid w:val="00AC1939"/>
    <w:rsid w:val="00AC2E98"/>
    <w:rsid w:val="00AC418C"/>
    <w:rsid w:val="00AC7C05"/>
    <w:rsid w:val="00AD167C"/>
    <w:rsid w:val="00AD17C7"/>
    <w:rsid w:val="00AD2B88"/>
    <w:rsid w:val="00AD4041"/>
    <w:rsid w:val="00AE1B65"/>
    <w:rsid w:val="00AE302B"/>
    <w:rsid w:val="00AE78B5"/>
    <w:rsid w:val="00B137F7"/>
    <w:rsid w:val="00B16BE5"/>
    <w:rsid w:val="00B2533F"/>
    <w:rsid w:val="00B259DF"/>
    <w:rsid w:val="00B37C33"/>
    <w:rsid w:val="00B44B1F"/>
    <w:rsid w:val="00B46B6F"/>
    <w:rsid w:val="00B52D80"/>
    <w:rsid w:val="00B53317"/>
    <w:rsid w:val="00B64141"/>
    <w:rsid w:val="00B64E72"/>
    <w:rsid w:val="00B77913"/>
    <w:rsid w:val="00B824FB"/>
    <w:rsid w:val="00B82646"/>
    <w:rsid w:val="00B96A4E"/>
    <w:rsid w:val="00B97359"/>
    <w:rsid w:val="00B97A8F"/>
    <w:rsid w:val="00BA4E58"/>
    <w:rsid w:val="00BA7074"/>
    <w:rsid w:val="00BB054F"/>
    <w:rsid w:val="00BB7829"/>
    <w:rsid w:val="00BD1457"/>
    <w:rsid w:val="00BE2AD9"/>
    <w:rsid w:val="00BE6EA3"/>
    <w:rsid w:val="00BF27FE"/>
    <w:rsid w:val="00C002C1"/>
    <w:rsid w:val="00C00770"/>
    <w:rsid w:val="00C043B3"/>
    <w:rsid w:val="00C079AB"/>
    <w:rsid w:val="00C10E61"/>
    <w:rsid w:val="00C14787"/>
    <w:rsid w:val="00C1596D"/>
    <w:rsid w:val="00C15B8D"/>
    <w:rsid w:val="00C17010"/>
    <w:rsid w:val="00C20562"/>
    <w:rsid w:val="00C215C3"/>
    <w:rsid w:val="00C23A96"/>
    <w:rsid w:val="00C249C6"/>
    <w:rsid w:val="00C32CC1"/>
    <w:rsid w:val="00C34E4C"/>
    <w:rsid w:val="00C417D4"/>
    <w:rsid w:val="00C426EC"/>
    <w:rsid w:val="00C55E11"/>
    <w:rsid w:val="00C614D0"/>
    <w:rsid w:val="00C6483C"/>
    <w:rsid w:val="00C64AE9"/>
    <w:rsid w:val="00C70CFF"/>
    <w:rsid w:val="00C718FE"/>
    <w:rsid w:val="00C86CEC"/>
    <w:rsid w:val="00C8773D"/>
    <w:rsid w:val="00C87ABB"/>
    <w:rsid w:val="00C90062"/>
    <w:rsid w:val="00C91831"/>
    <w:rsid w:val="00C953DF"/>
    <w:rsid w:val="00C9657E"/>
    <w:rsid w:val="00CA5DBF"/>
    <w:rsid w:val="00CA7437"/>
    <w:rsid w:val="00CD5289"/>
    <w:rsid w:val="00CD5401"/>
    <w:rsid w:val="00CD64C6"/>
    <w:rsid w:val="00CE20BA"/>
    <w:rsid w:val="00CE2709"/>
    <w:rsid w:val="00CE2D64"/>
    <w:rsid w:val="00CE6198"/>
    <w:rsid w:val="00CF6230"/>
    <w:rsid w:val="00CF7191"/>
    <w:rsid w:val="00D017FC"/>
    <w:rsid w:val="00D0226A"/>
    <w:rsid w:val="00D05357"/>
    <w:rsid w:val="00D13147"/>
    <w:rsid w:val="00D259C2"/>
    <w:rsid w:val="00D3306C"/>
    <w:rsid w:val="00D463FF"/>
    <w:rsid w:val="00D47288"/>
    <w:rsid w:val="00D5528D"/>
    <w:rsid w:val="00D5715A"/>
    <w:rsid w:val="00D57300"/>
    <w:rsid w:val="00D71687"/>
    <w:rsid w:val="00D74813"/>
    <w:rsid w:val="00D92C55"/>
    <w:rsid w:val="00DA2D32"/>
    <w:rsid w:val="00DA30BC"/>
    <w:rsid w:val="00DA69C2"/>
    <w:rsid w:val="00DA6D70"/>
    <w:rsid w:val="00DB4A58"/>
    <w:rsid w:val="00DB6050"/>
    <w:rsid w:val="00DC2C34"/>
    <w:rsid w:val="00DD2EEE"/>
    <w:rsid w:val="00DE2C87"/>
    <w:rsid w:val="00DE35B0"/>
    <w:rsid w:val="00DE459A"/>
    <w:rsid w:val="00DF01D6"/>
    <w:rsid w:val="00DF0805"/>
    <w:rsid w:val="00DF27DA"/>
    <w:rsid w:val="00DF4DBE"/>
    <w:rsid w:val="00E05A55"/>
    <w:rsid w:val="00E22FDF"/>
    <w:rsid w:val="00E40820"/>
    <w:rsid w:val="00E4658F"/>
    <w:rsid w:val="00E54A67"/>
    <w:rsid w:val="00E61C0D"/>
    <w:rsid w:val="00E621AE"/>
    <w:rsid w:val="00E63EB4"/>
    <w:rsid w:val="00E64AE5"/>
    <w:rsid w:val="00E66160"/>
    <w:rsid w:val="00E66DEF"/>
    <w:rsid w:val="00E71329"/>
    <w:rsid w:val="00E72E4A"/>
    <w:rsid w:val="00E8363B"/>
    <w:rsid w:val="00E84966"/>
    <w:rsid w:val="00E9054F"/>
    <w:rsid w:val="00E92383"/>
    <w:rsid w:val="00EA1B3A"/>
    <w:rsid w:val="00EA2109"/>
    <w:rsid w:val="00ED4D4E"/>
    <w:rsid w:val="00EE0C77"/>
    <w:rsid w:val="00EE4E54"/>
    <w:rsid w:val="00EF068B"/>
    <w:rsid w:val="00EF4334"/>
    <w:rsid w:val="00F02AFB"/>
    <w:rsid w:val="00F02C24"/>
    <w:rsid w:val="00F03373"/>
    <w:rsid w:val="00F03AA6"/>
    <w:rsid w:val="00F07366"/>
    <w:rsid w:val="00F15409"/>
    <w:rsid w:val="00F15CD9"/>
    <w:rsid w:val="00F17124"/>
    <w:rsid w:val="00F26CA0"/>
    <w:rsid w:val="00F301D5"/>
    <w:rsid w:val="00F436BB"/>
    <w:rsid w:val="00F437FF"/>
    <w:rsid w:val="00F442E7"/>
    <w:rsid w:val="00F47145"/>
    <w:rsid w:val="00F47FBB"/>
    <w:rsid w:val="00F545BF"/>
    <w:rsid w:val="00F55FA0"/>
    <w:rsid w:val="00F66A39"/>
    <w:rsid w:val="00F71B56"/>
    <w:rsid w:val="00F832C8"/>
    <w:rsid w:val="00F8500A"/>
    <w:rsid w:val="00F873B3"/>
    <w:rsid w:val="00FA33FE"/>
    <w:rsid w:val="00FA42B9"/>
    <w:rsid w:val="00FA755A"/>
    <w:rsid w:val="00FB0CE0"/>
    <w:rsid w:val="00FB2B0F"/>
    <w:rsid w:val="00FB2CF2"/>
    <w:rsid w:val="00FB4F6B"/>
    <w:rsid w:val="00FB5FE1"/>
    <w:rsid w:val="00FC0E8D"/>
    <w:rsid w:val="00FC46EF"/>
    <w:rsid w:val="00FD31B3"/>
    <w:rsid w:val="00FD4204"/>
    <w:rsid w:val="00FD7F8B"/>
    <w:rsid w:val="00FF107C"/>
    <w:rsid w:val="00FF3CCB"/>
    <w:rsid w:val="00FF57B5"/>
    <w:rsid w:val="00FF6D5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256360">
      <w:bodyDiv w:val="1"/>
      <w:marLeft w:val="0"/>
      <w:marRight w:val="0"/>
      <w:marTop w:val="0"/>
      <w:marBottom w:val="0"/>
      <w:divBdr>
        <w:top w:val="none" w:sz="0" w:space="0" w:color="auto"/>
        <w:left w:val="none" w:sz="0" w:space="0" w:color="auto"/>
        <w:bottom w:val="none" w:sz="0" w:space="0" w:color="auto"/>
        <w:right w:val="none" w:sz="0" w:space="0" w:color="auto"/>
      </w:divBdr>
    </w:div>
    <w:div w:id="75985051">
      <w:bodyDiv w:val="1"/>
      <w:marLeft w:val="0"/>
      <w:marRight w:val="0"/>
      <w:marTop w:val="0"/>
      <w:marBottom w:val="0"/>
      <w:divBdr>
        <w:top w:val="none" w:sz="0" w:space="0" w:color="auto"/>
        <w:left w:val="none" w:sz="0" w:space="0" w:color="auto"/>
        <w:bottom w:val="none" w:sz="0" w:space="0" w:color="auto"/>
        <w:right w:val="none" w:sz="0" w:space="0" w:color="auto"/>
      </w:divBdr>
    </w:div>
    <w:div w:id="8010053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41392106">
      <w:bodyDiv w:val="1"/>
      <w:marLeft w:val="0"/>
      <w:marRight w:val="0"/>
      <w:marTop w:val="0"/>
      <w:marBottom w:val="0"/>
      <w:divBdr>
        <w:top w:val="none" w:sz="0" w:space="0" w:color="auto"/>
        <w:left w:val="none" w:sz="0" w:space="0" w:color="auto"/>
        <w:bottom w:val="none" w:sz="0" w:space="0" w:color="auto"/>
        <w:right w:val="none" w:sz="0" w:space="0" w:color="auto"/>
      </w:divBdr>
    </w:div>
    <w:div w:id="147094559">
      <w:bodyDiv w:val="1"/>
      <w:marLeft w:val="0"/>
      <w:marRight w:val="0"/>
      <w:marTop w:val="0"/>
      <w:marBottom w:val="0"/>
      <w:divBdr>
        <w:top w:val="none" w:sz="0" w:space="0" w:color="auto"/>
        <w:left w:val="none" w:sz="0" w:space="0" w:color="auto"/>
        <w:bottom w:val="none" w:sz="0" w:space="0" w:color="auto"/>
        <w:right w:val="none" w:sz="0" w:space="0" w:color="auto"/>
      </w:divBdr>
    </w:div>
    <w:div w:id="168954710">
      <w:bodyDiv w:val="1"/>
      <w:marLeft w:val="0"/>
      <w:marRight w:val="0"/>
      <w:marTop w:val="0"/>
      <w:marBottom w:val="0"/>
      <w:divBdr>
        <w:top w:val="none" w:sz="0" w:space="0" w:color="auto"/>
        <w:left w:val="none" w:sz="0" w:space="0" w:color="auto"/>
        <w:bottom w:val="none" w:sz="0" w:space="0" w:color="auto"/>
        <w:right w:val="none" w:sz="0" w:space="0" w:color="auto"/>
      </w:divBdr>
    </w:div>
    <w:div w:id="19563088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9223131">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333411592">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70232794">
      <w:bodyDiv w:val="1"/>
      <w:marLeft w:val="0"/>
      <w:marRight w:val="0"/>
      <w:marTop w:val="0"/>
      <w:marBottom w:val="0"/>
      <w:divBdr>
        <w:top w:val="none" w:sz="0" w:space="0" w:color="auto"/>
        <w:left w:val="none" w:sz="0" w:space="0" w:color="auto"/>
        <w:bottom w:val="none" w:sz="0" w:space="0" w:color="auto"/>
        <w:right w:val="none" w:sz="0" w:space="0" w:color="auto"/>
      </w:divBdr>
    </w:div>
    <w:div w:id="403381046">
      <w:bodyDiv w:val="1"/>
      <w:marLeft w:val="0"/>
      <w:marRight w:val="0"/>
      <w:marTop w:val="0"/>
      <w:marBottom w:val="0"/>
      <w:divBdr>
        <w:top w:val="none" w:sz="0" w:space="0" w:color="auto"/>
        <w:left w:val="none" w:sz="0" w:space="0" w:color="auto"/>
        <w:bottom w:val="none" w:sz="0" w:space="0" w:color="auto"/>
        <w:right w:val="none" w:sz="0" w:space="0" w:color="auto"/>
      </w:divBdr>
    </w:div>
    <w:div w:id="406149723">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780883">
      <w:bodyDiv w:val="1"/>
      <w:marLeft w:val="0"/>
      <w:marRight w:val="0"/>
      <w:marTop w:val="0"/>
      <w:marBottom w:val="0"/>
      <w:divBdr>
        <w:top w:val="none" w:sz="0" w:space="0" w:color="auto"/>
        <w:left w:val="none" w:sz="0" w:space="0" w:color="auto"/>
        <w:bottom w:val="none" w:sz="0" w:space="0" w:color="auto"/>
        <w:right w:val="none" w:sz="0" w:space="0" w:color="auto"/>
      </w:divBdr>
    </w:div>
    <w:div w:id="45483729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8061360">
      <w:bodyDiv w:val="1"/>
      <w:marLeft w:val="0"/>
      <w:marRight w:val="0"/>
      <w:marTop w:val="0"/>
      <w:marBottom w:val="0"/>
      <w:divBdr>
        <w:top w:val="none" w:sz="0" w:space="0" w:color="auto"/>
        <w:left w:val="none" w:sz="0" w:space="0" w:color="auto"/>
        <w:bottom w:val="none" w:sz="0" w:space="0" w:color="auto"/>
        <w:right w:val="none" w:sz="0" w:space="0" w:color="auto"/>
      </w:divBdr>
    </w:div>
    <w:div w:id="483934361">
      <w:bodyDiv w:val="1"/>
      <w:marLeft w:val="0"/>
      <w:marRight w:val="0"/>
      <w:marTop w:val="0"/>
      <w:marBottom w:val="0"/>
      <w:divBdr>
        <w:top w:val="none" w:sz="0" w:space="0" w:color="auto"/>
        <w:left w:val="none" w:sz="0" w:space="0" w:color="auto"/>
        <w:bottom w:val="none" w:sz="0" w:space="0" w:color="auto"/>
        <w:right w:val="none" w:sz="0" w:space="0" w:color="auto"/>
      </w:divBdr>
    </w:div>
    <w:div w:id="497305410">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02084175">
      <w:bodyDiv w:val="1"/>
      <w:marLeft w:val="0"/>
      <w:marRight w:val="0"/>
      <w:marTop w:val="0"/>
      <w:marBottom w:val="0"/>
      <w:divBdr>
        <w:top w:val="none" w:sz="0" w:space="0" w:color="auto"/>
        <w:left w:val="none" w:sz="0" w:space="0" w:color="auto"/>
        <w:bottom w:val="none" w:sz="0" w:space="0" w:color="auto"/>
        <w:right w:val="none" w:sz="0" w:space="0" w:color="auto"/>
      </w:divBdr>
    </w:div>
    <w:div w:id="504365282">
      <w:bodyDiv w:val="1"/>
      <w:marLeft w:val="0"/>
      <w:marRight w:val="0"/>
      <w:marTop w:val="0"/>
      <w:marBottom w:val="0"/>
      <w:divBdr>
        <w:top w:val="none" w:sz="0" w:space="0" w:color="auto"/>
        <w:left w:val="none" w:sz="0" w:space="0" w:color="auto"/>
        <w:bottom w:val="none" w:sz="0" w:space="0" w:color="auto"/>
        <w:right w:val="none" w:sz="0" w:space="0" w:color="auto"/>
      </w:divBdr>
    </w:div>
    <w:div w:id="506671651">
      <w:bodyDiv w:val="1"/>
      <w:marLeft w:val="0"/>
      <w:marRight w:val="0"/>
      <w:marTop w:val="0"/>
      <w:marBottom w:val="0"/>
      <w:divBdr>
        <w:top w:val="none" w:sz="0" w:space="0" w:color="auto"/>
        <w:left w:val="none" w:sz="0" w:space="0" w:color="auto"/>
        <w:bottom w:val="none" w:sz="0" w:space="0" w:color="auto"/>
        <w:right w:val="none" w:sz="0" w:space="0" w:color="auto"/>
      </w:divBdr>
    </w:div>
    <w:div w:id="51361045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2084287">
      <w:bodyDiv w:val="1"/>
      <w:marLeft w:val="0"/>
      <w:marRight w:val="0"/>
      <w:marTop w:val="0"/>
      <w:marBottom w:val="0"/>
      <w:divBdr>
        <w:top w:val="none" w:sz="0" w:space="0" w:color="auto"/>
        <w:left w:val="none" w:sz="0" w:space="0" w:color="auto"/>
        <w:bottom w:val="none" w:sz="0" w:space="0" w:color="auto"/>
        <w:right w:val="none" w:sz="0" w:space="0" w:color="auto"/>
      </w:divBdr>
    </w:div>
    <w:div w:id="555973690">
      <w:bodyDiv w:val="1"/>
      <w:marLeft w:val="0"/>
      <w:marRight w:val="0"/>
      <w:marTop w:val="0"/>
      <w:marBottom w:val="0"/>
      <w:divBdr>
        <w:top w:val="none" w:sz="0" w:space="0" w:color="auto"/>
        <w:left w:val="none" w:sz="0" w:space="0" w:color="auto"/>
        <w:bottom w:val="none" w:sz="0" w:space="0" w:color="auto"/>
        <w:right w:val="none" w:sz="0" w:space="0" w:color="auto"/>
      </w:divBdr>
    </w:div>
    <w:div w:id="615676125">
      <w:bodyDiv w:val="1"/>
      <w:marLeft w:val="0"/>
      <w:marRight w:val="0"/>
      <w:marTop w:val="0"/>
      <w:marBottom w:val="0"/>
      <w:divBdr>
        <w:top w:val="none" w:sz="0" w:space="0" w:color="auto"/>
        <w:left w:val="none" w:sz="0" w:space="0" w:color="auto"/>
        <w:bottom w:val="none" w:sz="0" w:space="0" w:color="auto"/>
        <w:right w:val="none" w:sz="0" w:space="0" w:color="auto"/>
      </w:divBdr>
    </w:div>
    <w:div w:id="807628829">
      <w:bodyDiv w:val="1"/>
      <w:marLeft w:val="0"/>
      <w:marRight w:val="0"/>
      <w:marTop w:val="0"/>
      <w:marBottom w:val="0"/>
      <w:divBdr>
        <w:top w:val="none" w:sz="0" w:space="0" w:color="auto"/>
        <w:left w:val="none" w:sz="0" w:space="0" w:color="auto"/>
        <w:bottom w:val="none" w:sz="0" w:space="0" w:color="auto"/>
        <w:right w:val="none" w:sz="0" w:space="0" w:color="auto"/>
      </w:divBdr>
    </w:div>
    <w:div w:id="812791184">
      <w:bodyDiv w:val="1"/>
      <w:marLeft w:val="0"/>
      <w:marRight w:val="0"/>
      <w:marTop w:val="0"/>
      <w:marBottom w:val="0"/>
      <w:divBdr>
        <w:top w:val="none" w:sz="0" w:space="0" w:color="auto"/>
        <w:left w:val="none" w:sz="0" w:space="0" w:color="auto"/>
        <w:bottom w:val="none" w:sz="0" w:space="0" w:color="auto"/>
        <w:right w:val="none" w:sz="0" w:space="0" w:color="auto"/>
      </w:divBdr>
    </w:div>
    <w:div w:id="884829916">
      <w:bodyDiv w:val="1"/>
      <w:marLeft w:val="0"/>
      <w:marRight w:val="0"/>
      <w:marTop w:val="0"/>
      <w:marBottom w:val="0"/>
      <w:divBdr>
        <w:top w:val="none" w:sz="0" w:space="0" w:color="auto"/>
        <w:left w:val="none" w:sz="0" w:space="0" w:color="auto"/>
        <w:bottom w:val="none" w:sz="0" w:space="0" w:color="auto"/>
        <w:right w:val="none" w:sz="0" w:space="0" w:color="auto"/>
      </w:divBdr>
    </w:div>
    <w:div w:id="891648625">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8826384">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65546155">
      <w:bodyDiv w:val="1"/>
      <w:marLeft w:val="0"/>
      <w:marRight w:val="0"/>
      <w:marTop w:val="0"/>
      <w:marBottom w:val="0"/>
      <w:divBdr>
        <w:top w:val="none" w:sz="0" w:space="0" w:color="auto"/>
        <w:left w:val="none" w:sz="0" w:space="0" w:color="auto"/>
        <w:bottom w:val="none" w:sz="0" w:space="0" w:color="auto"/>
        <w:right w:val="none" w:sz="0" w:space="0" w:color="auto"/>
      </w:divBdr>
    </w:div>
    <w:div w:id="96601272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98341831">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3785315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44448018">
      <w:bodyDiv w:val="1"/>
      <w:marLeft w:val="0"/>
      <w:marRight w:val="0"/>
      <w:marTop w:val="0"/>
      <w:marBottom w:val="0"/>
      <w:divBdr>
        <w:top w:val="none" w:sz="0" w:space="0" w:color="auto"/>
        <w:left w:val="none" w:sz="0" w:space="0" w:color="auto"/>
        <w:bottom w:val="none" w:sz="0" w:space="0" w:color="auto"/>
        <w:right w:val="none" w:sz="0" w:space="0" w:color="auto"/>
      </w:divBdr>
    </w:div>
    <w:div w:id="105095662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81117310">
      <w:bodyDiv w:val="1"/>
      <w:marLeft w:val="0"/>
      <w:marRight w:val="0"/>
      <w:marTop w:val="0"/>
      <w:marBottom w:val="0"/>
      <w:divBdr>
        <w:top w:val="none" w:sz="0" w:space="0" w:color="auto"/>
        <w:left w:val="none" w:sz="0" w:space="0" w:color="auto"/>
        <w:bottom w:val="none" w:sz="0" w:space="0" w:color="auto"/>
        <w:right w:val="none" w:sz="0" w:space="0" w:color="auto"/>
      </w:divBdr>
    </w:div>
    <w:div w:id="1242178489">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259094470">
      <w:bodyDiv w:val="1"/>
      <w:marLeft w:val="0"/>
      <w:marRight w:val="0"/>
      <w:marTop w:val="0"/>
      <w:marBottom w:val="0"/>
      <w:divBdr>
        <w:top w:val="none" w:sz="0" w:space="0" w:color="auto"/>
        <w:left w:val="none" w:sz="0" w:space="0" w:color="auto"/>
        <w:bottom w:val="none" w:sz="0" w:space="0" w:color="auto"/>
        <w:right w:val="none" w:sz="0" w:space="0" w:color="auto"/>
      </w:divBdr>
    </w:div>
    <w:div w:id="1260213850">
      <w:bodyDiv w:val="1"/>
      <w:marLeft w:val="0"/>
      <w:marRight w:val="0"/>
      <w:marTop w:val="0"/>
      <w:marBottom w:val="0"/>
      <w:divBdr>
        <w:top w:val="none" w:sz="0" w:space="0" w:color="auto"/>
        <w:left w:val="none" w:sz="0" w:space="0" w:color="auto"/>
        <w:bottom w:val="none" w:sz="0" w:space="0" w:color="auto"/>
        <w:right w:val="none" w:sz="0" w:space="0" w:color="auto"/>
      </w:divBdr>
    </w:div>
    <w:div w:id="1328482286">
      <w:bodyDiv w:val="1"/>
      <w:marLeft w:val="0"/>
      <w:marRight w:val="0"/>
      <w:marTop w:val="0"/>
      <w:marBottom w:val="0"/>
      <w:divBdr>
        <w:top w:val="none" w:sz="0" w:space="0" w:color="auto"/>
        <w:left w:val="none" w:sz="0" w:space="0" w:color="auto"/>
        <w:bottom w:val="none" w:sz="0" w:space="0" w:color="auto"/>
        <w:right w:val="none" w:sz="0" w:space="0" w:color="auto"/>
      </w:divBdr>
    </w:div>
    <w:div w:id="1331251119">
      <w:bodyDiv w:val="1"/>
      <w:marLeft w:val="0"/>
      <w:marRight w:val="0"/>
      <w:marTop w:val="0"/>
      <w:marBottom w:val="0"/>
      <w:divBdr>
        <w:top w:val="none" w:sz="0" w:space="0" w:color="auto"/>
        <w:left w:val="none" w:sz="0" w:space="0" w:color="auto"/>
        <w:bottom w:val="none" w:sz="0" w:space="0" w:color="auto"/>
        <w:right w:val="none" w:sz="0" w:space="0" w:color="auto"/>
      </w:divBdr>
    </w:div>
    <w:div w:id="1361593146">
      <w:bodyDiv w:val="1"/>
      <w:marLeft w:val="0"/>
      <w:marRight w:val="0"/>
      <w:marTop w:val="0"/>
      <w:marBottom w:val="0"/>
      <w:divBdr>
        <w:top w:val="none" w:sz="0" w:space="0" w:color="auto"/>
        <w:left w:val="none" w:sz="0" w:space="0" w:color="auto"/>
        <w:bottom w:val="none" w:sz="0" w:space="0" w:color="auto"/>
        <w:right w:val="none" w:sz="0" w:space="0" w:color="auto"/>
      </w:divBdr>
    </w:div>
    <w:div w:id="1368218573">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39435531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3426566">
      <w:bodyDiv w:val="1"/>
      <w:marLeft w:val="0"/>
      <w:marRight w:val="0"/>
      <w:marTop w:val="0"/>
      <w:marBottom w:val="0"/>
      <w:divBdr>
        <w:top w:val="none" w:sz="0" w:space="0" w:color="auto"/>
        <w:left w:val="none" w:sz="0" w:space="0" w:color="auto"/>
        <w:bottom w:val="none" w:sz="0" w:space="0" w:color="auto"/>
        <w:right w:val="none" w:sz="0" w:space="0" w:color="auto"/>
      </w:divBdr>
    </w:div>
    <w:div w:id="1466855002">
      <w:bodyDiv w:val="1"/>
      <w:marLeft w:val="0"/>
      <w:marRight w:val="0"/>
      <w:marTop w:val="0"/>
      <w:marBottom w:val="0"/>
      <w:divBdr>
        <w:top w:val="none" w:sz="0" w:space="0" w:color="auto"/>
        <w:left w:val="none" w:sz="0" w:space="0" w:color="auto"/>
        <w:bottom w:val="none" w:sz="0" w:space="0" w:color="auto"/>
        <w:right w:val="none" w:sz="0" w:space="0" w:color="auto"/>
      </w:divBdr>
    </w:div>
    <w:div w:id="1486625413">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59766629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863205">
      <w:bodyDiv w:val="1"/>
      <w:marLeft w:val="0"/>
      <w:marRight w:val="0"/>
      <w:marTop w:val="0"/>
      <w:marBottom w:val="0"/>
      <w:divBdr>
        <w:top w:val="none" w:sz="0" w:space="0" w:color="auto"/>
        <w:left w:val="none" w:sz="0" w:space="0" w:color="auto"/>
        <w:bottom w:val="none" w:sz="0" w:space="0" w:color="auto"/>
        <w:right w:val="none" w:sz="0" w:space="0" w:color="auto"/>
      </w:divBdr>
    </w:div>
    <w:div w:id="1671519630">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692223554">
      <w:bodyDiv w:val="1"/>
      <w:marLeft w:val="0"/>
      <w:marRight w:val="0"/>
      <w:marTop w:val="0"/>
      <w:marBottom w:val="0"/>
      <w:divBdr>
        <w:top w:val="none" w:sz="0" w:space="0" w:color="auto"/>
        <w:left w:val="none" w:sz="0" w:space="0" w:color="auto"/>
        <w:bottom w:val="none" w:sz="0" w:space="0" w:color="auto"/>
        <w:right w:val="none" w:sz="0" w:space="0" w:color="auto"/>
      </w:divBdr>
    </w:div>
    <w:div w:id="1704943049">
      <w:bodyDiv w:val="1"/>
      <w:marLeft w:val="0"/>
      <w:marRight w:val="0"/>
      <w:marTop w:val="0"/>
      <w:marBottom w:val="0"/>
      <w:divBdr>
        <w:top w:val="none" w:sz="0" w:space="0" w:color="auto"/>
        <w:left w:val="none" w:sz="0" w:space="0" w:color="auto"/>
        <w:bottom w:val="none" w:sz="0" w:space="0" w:color="auto"/>
        <w:right w:val="none" w:sz="0" w:space="0" w:color="auto"/>
      </w:divBdr>
    </w:div>
    <w:div w:id="170991414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52653845">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79267262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9831264">
      <w:bodyDiv w:val="1"/>
      <w:marLeft w:val="0"/>
      <w:marRight w:val="0"/>
      <w:marTop w:val="0"/>
      <w:marBottom w:val="0"/>
      <w:divBdr>
        <w:top w:val="none" w:sz="0" w:space="0" w:color="auto"/>
        <w:left w:val="none" w:sz="0" w:space="0" w:color="auto"/>
        <w:bottom w:val="none" w:sz="0" w:space="0" w:color="auto"/>
        <w:right w:val="none" w:sz="0" w:space="0" w:color="auto"/>
      </w:divBdr>
    </w:div>
    <w:div w:id="1835560213">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54553980">
      <w:bodyDiv w:val="1"/>
      <w:marLeft w:val="0"/>
      <w:marRight w:val="0"/>
      <w:marTop w:val="0"/>
      <w:marBottom w:val="0"/>
      <w:divBdr>
        <w:top w:val="none" w:sz="0" w:space="0" w:color="auto"/>
        <w:left w:val="none" w:sz="0" w:space="0" w:color="auto"/>
        <w:bottom w:val="none" w:sz="0" w:space="0" w:color="auto"/>
        <w:right w:val="none" w:sz="0" w:space="0" w:color="auto"/>
      </w:divBdr>
    </w:div>
    <w:div w:id="1959027218">
      <w:bodyDiv w:val="1"/>
      <w:marLeft w:val="0"/>
      <w:marRight w:val="0"/>
      <w:marTop w:val="0"/>
      <w:marBottom w:val="0"/>
      <w:divBdr>
        <w:top w:val="none" w:sz="0" w:space="0" w:color="auto"/>
        <w:left w:val="none" w:sz="0" w:space="0" w:color="auto"/>
        <w:bottom w:val="none" w:sz="0" w:space="0" w:color="auto"/>
        <w:right w:val="none" w:sz="0" w:space="0" w:color="auto"/>
      </w:divBdr>
    </w:div>
    <w:div w:id="197482304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1999723856">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37729895">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22589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2546C"/>
    <w:rsid w:val="00183F29"/>
    <w:rsid w:val="001935DC"/>
    <w:rsid w:val="001D4473"/>
    <w:rsid w:val="00206031"/>
    <w:rsid w:val="00232CAE"/>
    <w:rsid w:val="00236D83"/>
    <w:rsid w:val="002550FD"/>
    <w:rsid w:val="00273434"/>
    <w:rsid w:val="002A1D60"/>
    <w:rsid w:val="002E169D"/>
    <w:rsid w:val="00333F8E"/>
    <w:rsid w:val="00350199"/>
    <w:rsid w:val="00397E8F"/>
    <w:rsid w:val="00413D98"/>
    <w:rsid w:val="00460DCA"/>
    <w:rsid w:val="004E6034"/>
    <w:rsid w:val="00522D67"/>
    <w:rsid w:val="0052467B"/>
    <w:rsid w:val="005802C8"/>
    <w:rsid w:val="00611F13"/>
    <w:rsid w:val="006415DD"/>
    <w:rsid w:val="006A1F0A"/>
    <w:rsid w:val="006B58BC"/>
    <w:rsid w:val="006B7F19"/>
    <w:rsid w:val="007154C5"/>
    <w:rsid w:val="007C6F8F"/>
    <w:rsid w:val="007E69D2"/>
    <w:rsid w:val="00835E07"/>
    <w:rsid w:val="00863744"/>
    <w:rsid w:val="00AB66DF"/>
    <w:rsid w:val="00AC613F"/>
    <w:rsid w:val="00AD2B88"/>
    <w:rsid w:val="00B24590"/>
    <w:rsid w:val="00C20922"/>
    <w:rsid w:val="00C41BCC"/>
    <w:rsid w:val="00CA5DBF"/>
    <w:rsid w:val="00D57E7C"/>
    <w:rsid w:val="00DC2398"/>
    <w:rsid w:val="00DD7BA4"/>
    <w:rsid w:val="00E318CE"/>
    <w:rsid w:val="00E646E1"/>
    <w:rsid w:val="00F55FA0"/>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ONRW-2019369590-26016</_dlc_DocId>
    <_dlc_DocIdUrl xmlns="f6cfbbfa-3ea0-4d8e-acde-632e83cd9c55">
      <Url>https://prodonrgov.sharepoint.com/sites/archive-2026-01-30T121052Z/_layouts/15/DocIdRedir.aspx?ID=ONRW-2019369590-26016</Url>
      <Description>ONRW-2019369590-26016</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PR-02020</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QSA865app</b:Tag>
    <b:SourceType>Misc</b:SourceType>
    <b:Guid>{47A72A69-A30F-4946-84F9-6D87A3060CFF}</b:Guid>
    <b:Title>QSA Letter, Application for Validation of USA/9187/B(U) Revision 15, 28 February 2025, ONRW-2019369590-18149</b:Title>
    <b:RefOrder>1</b:RefOrder>
  </b:Source>
  <b:Source>
    <b:Tag>QSAexprev</b:Tag>
    <b:SourceType>Misc</b:SourceType>
    <b:Guid>{BCE257A6-8BBC-4E54-B0A6-21AD1E843FD4}</b:Guid>
    <b:Title>QSA email, Revised expiry dates for US DoT approval, 4 September 2025, ONRW-2019369590-25546</b:Title>
    <b:RefOrder>5</b:RefOrder>
  </b:Source>
  <b:Source>
    <b:Tag>QSA865sar</b:Tag>
    <b:SourceType>Misc</b:SourceType>
    <b:Guid>{417D3C6E-4271-4A58-9759-34C89D3AB925}</b:Guid>
    <b:Title>QSA Global Safety Analysis Report, Model 865 Type B(U) Transport Package, Revision 14, ONRW-2019369590-18148</b:Title>
    <b:RefOrder>3</b:RefOrder>
  </b:Source>
  <b:Source>
    <b:Tag>MAN010</b:Tag>
    <b:SourceType>Misc</b:SourceType>
    <b:Guid>{0BB62F5B-271B-4829-B6B4-D4C9484452F0}</b:Guid>
    <b:Title>Model 865 Operations and Maintenancxe Manual, MAN-010, October 2022, ONRW-2019369590-25296</b:Title>
    <b:RefOrder>8</b:RefOrder>
  </b:Source>
  <b:Source>
    <b:Tag>ASS865</b:Tag>
    <b:SourceType>Misc</b:SourceType>
    <b:Guid>{5BB6E9A8-92B0-40F7-8F8B-B604B4A001FD}</b:Guid>
    <b:Title>ONR Assessment Note for Model 865, ONRW-2019369590-25548</b:Title>
    <b:RefOrder>6</b:RefOrder>
  </b:Source>
  <b:Source>
    <b:Tag>Tra</b:Tag>
    <b:SourceType>Misc</b:SourceType>
    <b:Guid>{F09E5F28-109C-495D-BDEC-73465289800A}</b:Guid>
    <b:Title>Transposition Note for Validation of USA/9187/B(U) Rev 16 to ADR 6.4.22.8(a) QSA Global Model 865, ONRW-2019369590-25554</b:Title>
    <b:RefOrder>4</b:RefOrder>
  </b:Source>
  <b:Source>
    <b:Tag>GB9187</b:Tag>
    <b:SourceType>Misc</b:SourceType>
    <b:Guid>{6B07AC52-5466-4264-91CE-760F11C82DBF}</b:Guid>
    <b:Title>GB Validation Certificate for USA/9187/B(U) Revision 16, ONRW-2019369590-25549</b:Title>
    <b:RefOrder>9</b:RefOrder>
  </b:Source>
  <b:Source>
    <b:Tag>USA9187</b:Tag>
    <b:SourceType>Misc</b:SourceType>
    <b:Guid>{B582CDE3-0CAB-4B36-B777-F3E1F22014B1}</b:Guid>
    <b:Title>US DoT Competent Authority Certification for a Type B(U) Package Design Cerrtificate, USA/9187/B(U), Revision 16, ONRW-2019369590-25304</b:Title>
    <b:RefOrder>2</b:RefOrder>
  </b:Source>
  <b:Source>
    <b:Tag>USNRC9187</b:Tag>
    <b:SourceType>Misc</b:SourceType>
    <b:Guid>{98B061A5-615C-48E8-B1DF-6A3ECF7040F9}</b:Guid>
    <b:Title>US NRC Certificate of Compliance for Radioactive Material Packages, USA/9187/B(U), Revision 13, ONRW-2019369590-25304</b:Title>
    <b:RefOrder>7</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3.xml><?xml version="1.0" encoding="utf-8"?>
<ds:datastoreItem xmlns:ds="http://schemas.openxmlformats.org/officeDocument/2006/customXml" ds:itemID="{EB9E9743-179F-4EC3-9406-EC2D47F64A8C}">
  <ds:schemaRefs>
    <ds:schemaRef ds:uri="http://schemas.openxmlformats.org/officeDocument/2006/bibliography"/>
  </ds:schemaRefs>
</ds:datastoreItem>
</file>

<file path=customXml/itemProps4.xml><?xml version="1.0" encoding="utf-8"?>
<ds:datastoreItem xmlns:ds="http://schemas.openxmlformats.org/officeDocument/2006/customXml" ds:itemID="{9ED80587-ACB9-46A4-80A2-6DF1D1DC2E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Pages>
  <Words>1910</Words>
  <Characters>10940</Characters>
  <Application>Microsoft Office Word</Application>
  <DocSecurity>0</DocSecurity>
  <Lines>290</Lines>
  <Paragraphs>133</Paragraphs>
  <ScaleCrop>false</ScaleCrop>
  <HeadingPairs>
    <vt:vector size="2" baseType="variant">
      <vt:variant>
        <vt:lpstr>Title</vt:lpstr>
      </vt:variant>
      <vt:variant>
        <vt:i4>1</vt:i4>
      </vt:variant>
    </vt:vector>
  </HeadingPairs>
  <TitlesOfParts>
    <vt:vector size="1" baseType="lpstr">
      <vt:lpstr>USA/9187/B(U) Revision 16 – ADR/RID validation of QSA Global Inc. Type B(U) package design for Models 865</vt:lpstr>
    </vt:vector>
  </TitlesOfParts>
  <Manager>Office for Nuclear Regulation</Manager>
  <Company>Office for Nuclear Regulation</Company>
  <LinksUpToDate>false</LinksUpToDate>
  <CharactersWithSpaces>12751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USA/9187/B(U) Revision 16 – ADR/RID validation of QSA Global Inc. Type B(U) package design for Model 865</dc:title>
  <dc:subject>[Subtitle or description]</dc:subject>
  <dc:creator>Liam Dunning</dc:creator>
  <cp:keywords>[Key words separated by commas]</cp:keywords>
  <dc:description/>
  <cp:lastModifiedBy>Peter Wynne</cp:lastModifiedBy>
  <cp:revision>3</cp:revision>
  <cp:lastPrinted>2016-11-28T11:35:00Z</cp:lastPrinted>
  <dcterms:created xsi:type="dcterms:W3CDTF">2025-12-24T08:22:00Z</dcterms:created>
  <dcterms:modified xsi:type="dcterms:W3CDTF">2026-02-09T10:06:00Z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0fd035d0-3190-4666-a862-dfbb70d4d2fc</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