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68F1039F" w:rsidR="00D0226A" w:rsidRPr="001E03E1" w:rsidRDefault="003F2E9E" w:rsidP="001E03E1">
            <w:pPr>
              <w:pStyle w:val="CoverTitle"/>
              <w:rPr>
                <w:szCs w:val="90"/>
              </w:rPr>
            </w:pPr>
            <w:r>
              <w:rPr>
                <w:sz w:val="36"/>
                <w:szCs w:val="36"/>
              </w:rPr>
              <w:t>PR-</w:t>
            </w:r>
            <w:r w:rsidR="0004642E">
              <w:rPr>
                <w:sz w:val="36"/>
                <w:szCs w:val="36"/>
              </w:rPr>
              <w:t>02017</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936B85">
                      <w:rPr>
                        <w:sz w:val="36"/>
                        <w:szCs w:val="36"/>
                      </w:rPr>
                      <w:t>USA/9314/B(U) Revision 11 – ADR/RID validation of QSA Global Inc. Type B(U) package design for Model 976</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1325CFFB"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2F4DB9">
        <w:rPr>
          <w:rStyle w:val="Style2"/>
          <w:sz w:val="36"/>
          <w:szCs w:val="16"/>
        </w:rPr>
        <w:t>PR-</w:t>
      </w:r>
      <w:r w:rsidR="0004642E">
        <w:rPr>
          <w:rStyle w:val="Style2"/>
          <w:sz w:val="36"/>
          <w:szCs w:val="16"/>
        </w:rPr>
        <w:t>02017</w:t>
      </w:r>
    </w:p>
    <w:p w14:paraId="297D790E" w14:textId="78221969"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Fonts w:asciiTheme="minorHAnsi" w:hAnsiTheme="minorHAnsi" w:cstheme="minorHAnsi"/>
            <w:sz w:val="3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Content>
          <w:r w:rsidR="00936B85" w:rsidRPr="00C002C1">
            <w:rPr>
              <w:rFonts w:asciiTheme="minorHAnsi" w:hAnsiTheme="minorHAnsi" w:cstheme="minorHAnsi"/>
              <w:sz w:val="36"/>
            </w:rPr>
            <w:t>USA/</w:t>
          </w:r>
          <w:r w:rsidR="00936B85">
            <w:rPr>
              <w:rFonts w:asciiTheme="minorHAnsi" w:hAnsiTheme="minorHAnsi" w:cstheme="minorHAnsi"/>
              <w:sz w:val="36"/>
            </w:rPr>
            <w:t>9314</w:t>
          </w:r>
          <w:r w:rsidR="00936B85" w:rsidRPr="00C002C1">
            <w:rPr>
              <w:rFonts w:asciiTheme="minorHAnsi" w:hAnsiTheme="minorHAnsi" w:cstheme="minorHAnsi"/>
              <w:sz w:val="36"/>
            </w:rPr>
            <w:t xml:space="preserve">/B(U) </w:t>
          </w:r>
          <w:r w:rsidR="00936B85">
            <w:rPr>
              <w:rFonts w:asciiTheme="minorHAnsi" w:hAnsiTheme="minorHAnsi" w:cstheme="minorHAnsi"/>
              <w:sz w:val="36"/>
            </w:rPr>
            <w:t>Revision 11</w:t>
          </w:r>
          <w:r w:rsidR="00936B85" w:rsidRPr="00C002C1">
            <w:rPr>
              <w:rFonts w:asciiTheme="minorHAnsi" w:hAnsiTheme="minorHAnsi" w:cstheme="minorHAnsi"/>
              <w:sz w:val="36"/>
            </w:rPr>
            <w:t xml:space="preserve"> – ADR/RID validation of QSA Global Inc. Type B(U) package design for Model </w:t>
          </w:r>
          <w:r w:rsidR="00936B85">
            <w:rPr>
              <w:rFonts w:asciiTheme="minorHAnsi" w:hAnsiTheme="minorHAnsi" w:cstheme="minorHAnsi"/>
              <w:sz w:val="36"/>
            </w:rPr>
            <w:t>976</w:t>
          </w:r>
        </w:sdtContent>
      </w:sdt>
    </w:p>
    <w:p w14:paraId="61A25C0F" w14:textId="39EC7DBA" w:rsidR="00004C16" w:rsidRDefault="00004C16" w:rsidP="00004C16">
      <w:pPr>
        <w:rPr>
          <w:sz w:val="28"/>
          <w:szCs w:val="28"/>
        </w:rPr>
      </w:pPr>
    </w:p>
    <w:p w14:paraId="4D99E381" w14:textId="46DBFF8F" w:rsidR="00004C16" w:rsidRPr="001E51C7" w:rsidRDefault="00F15409" w:rsidP="00004C16">
      <w:pPr>
        <w:rPr>
          <w:szCs w:val="24"/>
        </w:rPr>
      </w:pPr>
      <w:r w:rsidRPr="001E51C7">
        <w:rPr>
          <w:b/>
          <w:bCs/>
          <w:szCs w:val="24"/>
        </w:rPr>
        <w:t>Dutyholder/Applicant</w:t>
      </w:r>
      <w:r w:rsidR="003A7E1C" w:rsidRPr="001E51C7">
        <w:rPr>
          <w:szCs w:val="24"/>
        </w:rPr>
        <w:t>:</w:t>
      </w:r>
      <w:r w:rsidR="00004C16" w:rsidRPr="001E51C7">
        <w:rPr>
          <w:szCs w:val="24"/>
        </w:rPr>
        <w:t xml:space="preserve"> </w:t>
      </w:r>
      <w:r w:rsidR="00C002C1" w:rsidRPr="001E51C7">
        <w:rPr>
          <w:szCs w:val="24"/>
        </w:rPr>
        <w:t>QSA Global Incorporated</w:t>
      </w:r>
    </w:p>
    <w:p w14:paraId="23B9A867" w14:textId="5DD54D39"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7D51EC3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Content>
          <w:r w:rsidR="001E51C7">
            <w:rPr>
              <w:szCs w:val="24"/>
            </w:rPr>
            <w:t>1</w:t>
          </w:r>
        </w:sdtContent>
      </w:sdt>
    </w:p>
    <w:p w14:paraId="19206F45" w14:textId="3A1C40BA"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1E51C7" w:rsidRPr="001E51C7">
        <w:rPr>
          <w:szCs w:val="24"/>
        </w:rPr>
        <w:t>December</w:t>
      </w:r>
      <w:r w:rsidR="001E51C7">
        <w:rPr>
          <w:szCs w:val="24"/>
        </w:rPr>
        <w:t xml:space="preserve"> 2025</w:t>
      </w:r>
    </w:p>
    <w:p w14:paraId="39BC0EA4" w14:textId="1A088ADC" w:rsidR="00420A11" w:rsidRDefault="0099220B" w:rsidP="00D4323C">
      <w:r>
        <w:rPr>
          <w:b/>
          <w:bCs/>
        </w:rPr>
        <w:t>Document ID</w:t>
      </w:r>
      <w:r>
        <w:t xml:space="preserve">: </w:t>
      </w:r>
      <w:r w:rsidR="00AE158D" w:rsidRPr="00AE158D">
        <w:t>ONRW-2019369590-25634</w:t>
      </w:r>
    </w:p>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62"/>
        <w:gridCol w:w="3546"/>
        <w:gridCol w:w="2708"/>
      </w:tblGrid>
      <w:tr w:rsidR="00E9054F" w:rsidRPr="004D16D7" w14:paraId="116B87DF" w14:textId="36A12630" w:rsidTr="006D3D47">
        <w:trPr>
          <w:cnfStyle w:val="100000000000" w:firstRow="1" w:lastRow="0" w:firstColumn="0" w:lastColumn="0" w:oddVBand="0" w:evenVBand="0" w:oddHBand="0" w:evenHBand="0" w:firstRowFirstColumn="0" w:firstRowLastColumn="0" w:lastRowFirstColumn="0" w:lastRowLastColumn="0"/>
        </w:trPr>
        <w:tc>
          <w:tcPr>
            <w:tcW w:w="2762" w:type="dxa"/>
          </w:tcPr>
          <w:p w14:paraId="72366D01" w14:textId="79211401" w:rsidR="00E9054F" w:rsidRPr="004D16D7" w:rsidRDefault="00E9054F" w:rsidP="00595C8C">
            <w:pPr>
              <w:spacing w:before="60" w:after="60"/>
              <w:rPr>
                <w:b w:val="0"/>
                <w:bCs/>
              </w:rPr>
            </w:pPr>
            <w:r>
              <w:rPr>
                <w:b w:val="0"/>
                <w:bCs/>
              </w:rPr>
              <w:t xml:space="preserve">Organisation </w:t>
            </w:r>
          </w:p>
        </w:tc>
        <w:tc>
          <w:tcPr>
            <w:tcW w:w="3546" w:type="dxa"/>
          </w:tcPr>
          <w:p w14:paraId="2D00C3FD" w14:textId="444AF842" w:rsidR="00E9054F" w:rsidRPr="004D16D7" w:rsidRDefault="00E9054F" w:rsidP="00595C8C">
            <w:pPr>
              <w:spacing w:before="60" w:after="60"/>
              <w:rPr>
                <w:b w:val="0"/>
                <w:bCs/>
              </w:rPr>
            </w:pPr>
            <w:r>
              <w:rPr>
                <w:b w:val="0"/>
                <w:bCs/>
              </w:rPr>
              <w:t>Recipient</w:t>
            </w:r>
          </w:p>
        </w:tc>
        <w:tc>
          <w:tcPr>
            <w:tcW w:w="27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6D3D47" w14:paraId="0B4E4E42" w14:textId="789BBBBC" w:rsidTr="006D3D47">
        <w:tc>
          <w:tcPr>
            <w:tcW w:w="2762" w:type="dxa"/>
          </w:tcPr>
          <w:p w14:paraId="65482A03" w14:textId="648F8955" w:rsidR="006D3D47" w:rsidRDefault="006D3D47" w:rsidP="006D3D47">
            <w:pPr>
              <w:spacing w:before="60" w:after="60"/>
            </w:pPr>
          </w:p>
        </w:tc>
        <w:tc>
          <w:tcPr>
            <w:tcW w:w="3546" w:type="dxa"/>
          </w:tcPr>
          <w:p w14:paraId="1C80912E" w14:textId="29740FD1" w:rsidR="006D3D47" w:rsidRDefault="006D3D47" w:rsidP="006D3D47">
            <w:pPr>
              <w:spacing w:before="60" w:after="60"/>
            </w:pPr>
          </w:p>
        </w:tc>
        <w:tc>
          <w:tcPr>
            <w:tcW w:w="2708" w:type="dxa"/>
          </w:tcPr>
          <w:p w14:paraId="097E1A87" w14:textId="5B00755F" w:rsidR="006D3D47" w:rsidRDefault="006D3D47" w:rsidP="006D3D47">
            <w:pPr>
              <w:spacing w:before="60" w:after="60"/>
            </w:pPr>
          </w:p>
        </w:tc>
      </w:tr>
      <w:tr w:rsidR="006D3D47" w14:paraId="4D932834" w14:textId="77777777" w:rsidTr="006D3D47">
        <w:tc>
          <w:tcPr>
            <w:tcW w:w="2762" w:type="dxa"/>
          </w:tcPr>
          <w:p w14:paraId="0438C391" w14:textId="71947BDC" w:rsidR="006D3D47" w:rsidRDefault="006D3D47" w:rsidP="006D3D47">
            <w:pPr>
              <w:spacing w:before="60" w:after="60"/>
            </w:pPr>
          </w:p>
        </w:tc>
        <w:tc>
          <w:tcPr>
            <w:tcW w:w="3546" w:type="dxa"/>
          </w:tcPr>
          <w:p w14:paraId="10B33439" w14:textId="1119E508" w:rsidR="006D3D47" w:rsidRDefault="006D3D47" w:rsidP="006D3D47">
            <w:pPr>
              <w:spacing w:before="60" w:after="60"/>
            </w:pPr>
          </w:p>
        </w:tc>
        <w:tc>
          <w:tcPr>
            <w:tcW w:w="2708" w:type="dxa"/>
          </w:tcPr>
          <w:p w14:paraId="45E71811" w14:textId="3BA3AC68" w:rsidR="006D3D47" w:rsidRDefault="006D3D47" w:rsidP="006D3D47">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3F886250" w:rsidR="00DB4A58" w:rsidRPr="0099220B" w:rsidRDefault="00DB4A58" w:rsidP="00DB4A58">
      <w:pPr>
        <w:pStyle w:val="Footer"/>
        <w:jc w:val="left"/>
        <w:rPr>
          <w:color w:val="auto"/>
        </w:rPr>
      </w:pPr>
      <w:r w:rsidRPr="0099220B">
        <w:rPr>
          <w:color w:val="auto"/>
        </w:rPr>
        <w:t>© Office for Nuclear Regulation, [</w:t>
      </w:r>
      <w:r w:rsidR="009C6483">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16180403"/>
      <w:bookmarkStart w:id="3" w:name="_Toc109727646"/>
      <w:bookmarkEnd w:id="0"/>
      <w:r w:rsidRPr="00410423">
        <w:lastRenderedPageBreak/>
        <w:t xml:space="preserve">Executive </w:t>
      </w:r>
      <w:bookmarkEnd w:id="1"/>
      <w:r w:rsidR="00DE35B0">
        <w:t>s</w:t>
      </w:r>
      <w:r w:rsidR="00DE35B0" w:rsidRPr="00410423">
        <w:t>ummary</w:t>
      </w:r>
      <w:bookmarkEnd w:id="2"/>
    </w:p>
    <w:p w14:paraId="39FF231A" w14:textId="09965C39"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This report presents the findings of the ONR assessment of the QSA Global Incorporated (QSA) application for validation of the Type B(U) package design for Model </w:t>
      </w:r>
      <w:r w:rsidR="0004642E">
        <w:rPr>
          <w:rFonts w:asciiTheme="minorHAnsi" w:eastAsiaTheme="minorHAnsi" w:hAnsiTheme="minorHAnsi" w:cstheme="minorBidi"/>
          <w:lang w:bidi="ar-SA"/>
        </w:rPr>
        <w:t>976</w:t>
      </w:r>
      <w:r w:rsidRPr="00B46B6F">
        <w:rPr>
          <w:rFonts w:asciiTheme="minorHAnsi" w:eastAsiaTheme="minorHAnsi" w:hAnsiTheme="minorHAnsi" w:cstheme="minorBidi"/>
          <w:lang w:bidi="ar-SA"/>
        </w:rPr>
        <w:t xml:space="preserve">, which </w:t>
      </w:r>
      <w:r w:rsidR="00C614D0">
        <w:rPr>
          <w:rFonts w:asciiTheme="minorHAnsi" w:eastAsiaTheme="minorHAnsi" w:hAnsiTheme="minorHAnsi" w:cstheme="minorBidi"/>
          <w:lang w:bidi="ar-SA"/>
        </w:rPr>
        <w:t>is</w:t>
      </w:r>
      <w:r w:rsidRPr="00B46B6F">
        <w:rPr>
          <w:rFonts w:asciiTheme="minorHAnsi" w:eastAsiaTheme="minorHAnsi" w:hAnsiTheme="minorHAnsi" w:cstheme="minorBidi"/>
          <w:lang w:bidi="ar-SA"/>
        </w:rPr>
        <w:t xml:space="preserve"> currently approved by the United States of America (US) Competent Authority (US Department of Transportation (DoT)) through certificate USA/</w:t>
      </w:r>
      <w:r w:rsidR="00C4093A">
        <w:rPr>
          <w:rFonts w:asciiTheme="minorHAnsi" w:eastAsiaTheme="minorHAnsi" w:hAnsiTheme="minorHAnsi" w:cstheme="minorBidi"/>
          <w:lang w:bidi="ar-SA"/>
        </w:rPr>
        <w:t>9</w:t>
      </w:r>
      <w:r w:rsidR="00936B85">
        <w:rPr>
          <w:rFonts w:asciiTheme="minorHAnsi" w:eastAsiaTheme="minorHAnsi" w:hAnsiTheme="minorHAnsi" w:cstheme="minorBidi"/>
          <w:lang w:bidi="ar-SA"/>
        </w:rPr>
        <w:t>314</w:t>
      </w:r>
      <w:r w:rsidRPr="00B46B6F">
        <w:rPr>
          <w:rFonts w:asciiTheme="minorHAnsi" w:eastAsiaTheme="minorHAnsi" w:hAnsiTheme="minorHAnsi" w:cstheme="minorBidi"/>
          <w:lang w:bidi="ar-SA"/>
        </w:rPr>
        <w:t xml:space="preserve">/B(U), </w:t>
      </w:r>
      <w:r w:rsidR="0004642E">
        <w:rPr>
          <w:rFonts w:asciiTheme="minorHAnsi" w:eastAsiaTheme="minorHAnsi" w:hAnsiTheme="minorHAnsi" w:cstheme="minorBidi"/>
          <w:lang w:bidi="ar-SA"/>
        </w:rPr>
        <w:t>Revision 11</w:t>
      </w:r>
      <w:r w:rsidRPr="00B46B6F">
        <w:rPr>
          <w:rFonts w:asciiTheme="minorHAnsi" w:eastAsiaTheme="minorHAnsi" w:hAnsiTheme="minorHAnsi" w:cstheme="minorBidi"/>
          <w:lang w:bidi="ar-SA"/>
        </w:rPr>
        <w:t>.</w:t>
      </w:r>
    </w:p>
    <w:p w14:paraId="0BF27E4E" w14:textId="73D95881"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The current US certificate states that the </w:t>
      </w:r>
      <w:r w:rsidR="001C7EF8">
        <w:rPr>
          <w:rFonts w:asciiTheme="minorHAnsi" w:eastAsiaTheme="minorHAnsi" w:hAnsiTheme="minorHAnsi" w:cstheme="minorBidi"/>
          <w:lang w:bidi="ar-SA"/>
        </w:rPr>
        <w:t xml:space="preserve">Model </w:t>
      </w:r>
      <w:r w:rsidR="0004642E">
        <w:rPr>
          <w:rFonts w:asciiTheme="minorHAnsi" w:eastAsiaTheme="minorHAnsi" w:hAnsiTheme="minorHAnsi" w:cstheme="minorBidi"/>
          <w:lang w:bidi="ar-SA"/>
        </w:rPr>
        <w:t>976</w:t>
      </w:r>
      <w:r w:rsidRPr="00B46B6F">
        <w:rPr>
          <w:rFonts w:asciiTheme="minorHAnsi" w:eastAsiaTheme="minorHAnsi" w:hAnsiTheme="minorHAnsi" w:cstheme="minorBidi"/>
          <w:lang w:bidi="ar-SA"/>
        </w:rPr>
        <w:t xml:space="preserve"> package design meet</w:t>
      </w:r>
      <w:r w:rsidR="001C7EF8">
        <w:rPr>
          <w:rFonts w:asciiTheme="minorHAnsi" w:eastAsiaTheme="minorHAnsi" w:hAnsiTheme="minorHAnsi" w:cstheme="minorBidi"/>
          <w:lang w:bidi="ar-SA"/>
        </w:rPr>
        <w:t>s</w:t>
      </w:r>
      <w:r w:rsidRPr="00B46B6F">
        <w:rPr>
          <w:rFonts w:asciiTheme="minorHAnsi" w:eastAsiaTheme="minorHAnsi" w:hAnsiTheme="minorHAnsi" w:cstheme="minorBidi"/>
          <w:lang w:bidi="ar-SA"/>
        </w:rPr>
        <w:t xml:space="preserve"> the requirements of IAEA Regulations for the Safe Transport of Radioactive Material, 2018 Edition, No. SSR-6 (Revision 1).</w:t>
      </w:r>
    </w:p>
    <w:p w14:paraId="0C45EE7F" w14:textId="5F7C73C4" w:rsidR="009A7407" w:rsidRDefault="009A7407" w:rsidP="00B46B6F">
      <w:pPr>
        <w:rPr>
          <w:lang w:bidi="ar-SA"/>
        </w:rPr>
      </w:pPr>
      <w:r w:rsidRPr="009A7407">
        <w:rPr>
          <w:lang w:bidi="ar-SA"/>
        </w:rPr>
        <w:t xml:space="preserve">The Model 976 is designed as a transport package and storage container for Type B quantities of special form </w:t>
      </w:r>
      <w:r w:rsidR="00936B85">
        <w:rPr>
          <w:lang w:bidi="ar-SA"/>
        </w:rPr>
        <w:t>i</w:t>
      </w:r>
      <w:r w:rsidRPr="009A7407">
        <w:rPr>
          <w:lang w:bidi="ar-SA"/>
        </w:rPr>
        <w:t xml:space="preserve">ridium-192, </w:t>
      </w:r>
      <w:r w:rsidR="00936B85">
        <w:rPr>
          <w:lang w:bidi="ar-SA"/>
        </w:rPr>
        <w:t>s</w:t>
      </w:r>
      <w:r w:rsidRPr="009A7407">
        <w:rPr>
          <w:lang w:bidi="ar-SA"/>
        </w:rPr>
        <w:t xml:space="preserve">elenium-75 and </w:t>
      </w:r>
      <w:r w:rsidR="00936B85">
        <w:rPr>
          <w:lang w:bidi="ar-SA"/>
        </w:rPr>
        <w:t>y</w:t>
      </w:r>
      <w:r w:rsidRPr="009A7407">
        <w:rPr>
          <w:lang w:bidi="ar-SA"/>
        </w:rPr>
        <w:t>tterbium-169 radioactive material</w:t>
      </w:r>
      <w:r>
        <w:rPr>
          <w:lang w:bidi="ar-SA"/>
        </w:rPr>
        <w:t>.</w:t>
      </w:r>
    </w:p>
    <w:p w14:paraId="7D6C937D" w14:textId="0B9C751F" w:rsidR="00B46B6F" w:rsidRPr="00B46B6F" w:rsidRDefault="009A7407" w:rsidP="00B46B6F">
      <w:pPr>
        <w:rPr>
          <w:rFonts w:asciiTheme="minorHAnsi" w:eastAsiaTheme="minorHAnsi" w:hAnsiTheme="minorHAnsi" w:cstheme="minorBidi"/>
          <w:lang w:bidi="ar-SA"/>
        </w:rPr>
      </w:pPr>
      <w:r w:rsidRPr="009A7407">
        <w:rPr>
          <w:lang w:bidi="ar-SA"/>
        </w:rPr>
        <w:t xml:space="preserve"> </w:t>
      </w:r>
      <w:r w:rsidR="00B46B6F" w:rsidRPr="00B46B6F">
        <w:rPr>
          <w:rFonts w:asciiTheme="minorHAnsi" w:eastAsiaTheme="minorHAnsi" w:hAnsiTheme="minorHAnsi" w:cstheme="minorBidi"/>
          <w:lang w:bidi="ar-SA"/>
        </w:rPr>
        <w:t>The assessment considered the following areas:</w:t>
      </w:r>
    </w:p>
    <w:p w14:paraId="496318B9" w14:textId="44721F96" w:rsidR="00B46B6F" w:rsidRPr="00B46B6F" w:rsidRDefault="00B46B6F" w:rsidP="00351ED2">
      <w:pPr>
        <w:pStyle w:val="Bulletlist1"/>
        <w:rPr>
          <w:szCs w:val="24"/>
          <w:lang w:eastAsia="en-GB"/>
        </w:rPr>
      </w:pPr>
      <w:r w:rsidRPr="00B46B6F">
        <w:rPr>
          <w:bdr w:val="none" w:sz="0" w:space="0" w:color="auto" w:frame="1"/>
        </w:rPr>
        <w:t>A review of the US DoT certification USA/</w:t>
      </w:r>
      <w:r w:rsidR="00C4093A">
        <w:rPr>
          <w:bdr w:val="none" w:sz="0" w:space="0" w:color="auto" w:frame="1"/>
        </w:rPr>
        <w:t>9</w:t>
      </w:r>
      <w:r w:rsidR="00936B85">
        <w:rPr>
          <w:bdr w:val="none" w:sz="0" w:space="0" w:color="auto" w:frame="1"/>
        </w:rPr>
        <w:t>314</w:t>
      </w:r>
      <w:r w:rsidRPr="00B46B6F">
        <w:rPr>
          <w:bdr w:val="none" w:sz="0" w:space="0" w:color="auto" w:frame="1"/>
        </w:rPr>
        <w:t xml:space="preserve">/B(U), </w:t>
      </w:r>
      <w:r w:rsidR="0004642E">
        <w:rPr>
          <w:bdr w:val="none" w:sz="0" w:space="0" w:color="auto" w:frame="1"/>
        </w:rPr>
        <w:t>Revision 11</w:t>
      </w:r>
      <w:r w:rsidRPr="00B46B6F">
        <w:rPr>
          <w:bdr w:val="none" w:sz="0" w:space="0" w:color="auto" w:frame="1"/>
        </w:rPr>
        <w:t xml:space="preserve"> to confirm adequacy for validation and alignment with ADR requirements.</w:t>
      </w:r>
    </w:p>
    <w:p w14:paraId="79B843DA" w14:textId="77777777" w:rsidR="00B46B6F" w:rsidRPr="00B46B6F" w:rsidRDefault="00B46B6F" w:rsidP="00351ED2">
      <w:pPr>
        <w:pStyle w:val="Bulletlist1"/>
      </w:pPr>
      <w:r w:rsidRPr="00B46B6F">
        <w:rPr>
          <w:bdr w:val="none" w:sz="0" w:space="0" w:color="auto" w:frame="1"/>
        </w:rPr>
        <w:t>A completeness check of the Transposition Note, to confirm the Safety Analysis Report (SAR) paragraphs listed therein correspond to the required ADR paragraphs.</w:t>
      </w:r>
    </w:p>
    <w:p w14:paraId="2D0FE973" w14:textId="7D3B51BA"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All areas were judged to have been satisfactorily met; </w:t>
      </w:r>
      <w:r w:rsidR="008F1838">
        <w:rPr>
          <w:rFonts w:asciiTheme="minorHAnsi" w:eastAsiaTheme="minorHAnsi" w:hAnsiTheme="minorHAnsi" w:cstheme="minorBidi"/>
          <w:lang w:bidi="ar-SA"/>
        </w:rPr>
        <w:t>two</w:t>
      </w:r>
      <w:r w:rsidRPr="00B46B6F">
        <w:rPr>
          <w:rFonts w:asciiTheme="minorHAnsi" w:eastAsiaTheme="minorHAnsi" w:hAnsiTheme="minorHAnsi" w:cstheme="minorBidi"/>
          <w:lang w:bidi="ar-SA"/>
        </w:rPr>
        <w:t xml:space="preserve"> Regulatory (Level 4) Issue</w:t>
      </w:r>
      <w:r w:rsidR="002E09AA">
        <w:rPr>
          <w:rFonts w:asciiTheme="minorHAnsi" w:eastAsiaTheme="minorHAnsi" w:hAnsiTheme="minorHAnsi" w:cstheme="minorBidi"/>
          <w:lang w:bidi="ar-SA"/>
        </w:rPr>
        <w:t>s</w:t>
      </w:r>
      <w:r w:rsidRPr="00B46B6F">
        <w:rPr>
          <w:rFonts w:asciiTheme="minorHAnsi" w:eastAsiaTheme="minorHAnsi" w:hAnsiTheme="minorHAnsi" w:cstheme="minorBidi"/>
          <w:lang w:bidi="ar-SA"/>
        </w:rPr>
        <w:t xml:space="preserve"> </w:t>
      </w:r>
      <w:r w:rsidR="008F1838">
        <w:rPr>
          <w:rFonts w:asciiTheme="minorHAnsi" w:eastAsiaTheme="minorHAnsi" w:hAnsiTheme="minorHAnsi" w:cstheme="minorBidi"/>
          <w:lang w:bidi="ar-SA"/>
        </w:rPr>
        <w:t>were</w:t>
      </w:r>
      <w:r w:rsidRPr="00B46B6F">
        <w:rPr>
          <w:rFonts w:asciiTheme="minorHAnsi" w:eastAsiaTheme="minorHAnsi" w:hAnsiTheme="minorHAnsi" w:cstheme="minorBidi"/>
          <w:lang w:bidi="ar-SA"/>
        </w:rPr>
        <w:t xml:space="preserve"> raised.</w:t>
      </w:r>
    </w:p>
    <w:p w14:paraId="567B9FF1" w14:textId="73029A87"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b/>
          <w:bCs/>
          <w:bdr w:val="none" w:sz="0" w:space="0" w:color="auto" w:frame="1"/>
          <w:lang w:bidi="ar-SA"/>
        </w:rPr>
        <w:t>RI-12740</w:t>
      </w:r>
      <w:r w:rsidRPr="00B46B6F">
        <w:rPr>
          <w:rFonts w:asciiTheme="minorHAnsi" w:eastAsiaTheme="minorHAnsi" w:hAnsiTheme="minorHAnsi" w:cstheme="minorBidi"/>
          <w:b/>
          <w:bCs/>
          <w:lang w:bidi="ar-SA"/>
        </w:rPr>
        <w:t>:</w:t>
      </w:r>
      <w:r w:rsidRPr="00B46B6F">
        <w:rPr>
          <w:rFonts w:asciiTheme="minorHAnsi" w:eastAsiaTheme="minorHAnsi" w:hAnsiTheme="minorHAnsi" w:cstheme="minorBidi"/>
          <w:lang w:bidi="ar-SA"/>
        </w:rPr>
        <w:t xml:space="preserve">  </w:t>
      </w:r>
      <w:r w:rsidRPr="00B46B6F">
        <w:rPr>
          <w:rFonts w:asciiTheme="minorHAnsi" w:eastAsiaTheme="minorHAnsi" w:hAnsiTheme="minorHAnsi" w:cstheme="minorBidi"/>
          <w:bdr w:val="none" w:sz="0" w:space="0" w:color="auto" w:frame="1"/>
          <w:lang w:bidi="ar-SA"/>
        </w:rPr>
        <w:t xml:space="preserve">QSA Global Incorporated ensure, before their next </w:t>
      </w:r>
      <w:r w:rsidR="0093398B">
        <w:rPr>
          <w:rFonts w:asciiTheme="minorHAnsi" w:eastAsiaTheme="minorHAnsi" w:hAnsiTheme="minorHAnsi" w:cstheme="minorBidi"/>
          <w:bdr w:val="none" w:sz="0" w:space="0" w:color="auto" w:frame="1"/>
          <w:lang w:bidi="ar-SA"/>
        </w:rPr>
        <w:t xml:space="preserve">Model </w:t>
      </w:r>
      <w:r w:rsidR="0004642E">
        <w:rPr>
          <w:rFonts w:asciiTheme="minorHAnsi" w:eastAsiaTheme="minorHAnsi" w:hAnsiTheme="minorHAnsi" w:cstheme="minorBidi"/>
          <w:bdr w:val="none" w:sz="0" w:space="0" w:color="auto" w:frame="1"/>
          <w:lang w:bidi="ar-SA"/>
        </w:rPr>
        <w:t>976</w:t>
      </w:r>
      <w:r w:rsidRPr="00B46B6F">
        <w:rPr>
          <w:rFonts w:asciiTheme="minorHAnsi" w:eastAsiaTheme="minorHAnsi" w:hAnsiTheme="minorHAnsi" w:cstheme="minorBidi"/>
          <w:bdr w:val="none" w:sz="0" w:space="0" w:color="auto" w:frame="1"/>
          <w:lang w:bidi="ar-SA"/>
        </w:rPr>
        <w:t xml:space="preserve"> validation application, that a comprehensive configuration management exercise is undertaken, ensuring consistency throughout their safety analysis report and operational documentation</w:t>
      </w:r>
      <w:r w:rsidRPr="00B46B6F">
        <w:rPr>
          <w:rFonts w:asciiTheme="minorHAnsi" w:eastAsiaTheme="minorHAnsi" w:hAnsiTheme="minorHAnsi" w:cstheme="minorBidi"/>
          <w:lang w:bidi="ar-SA"/>
        </w:rPr>
        <w:t>.</w:t>
      </w:r>
    </w:p>
    <w:p w14:paraId="40650B9C" w14:textId="55969508" w:rsidR="008F1838" w:rsidRPr="00B46B6F" w:rsidRDefault="008F1838" w:rsidP="00465E7E">
      <w:pPr>
        <w:pStyle w:val="NumList1"/>
        <w:numPr>
          <w:ilvl w:val="0"/>
          <w:numId w:val="0"/>
        </w:numPr>
      </w:pPr>
      <w:r w:rsidRPr="00465E7E">
        <w:rPr>
          <w:b/>
          <w:bCs/>
        </w:rPr>
        <w:t>RI-12846:</w:t>
      </w:r>
      <w:r>
        <w:t xml:space="preserve"> QSA </w:t>
      </w:r>
      <w:r w:rsidRPr="00AD3E16">
        <w:t xml:space="preserve">Global Incorporated </w:t>
      </w:r>
      <w:r>
        <w:t>ensures</w:t>
      </w:r>
      <w:r w:rsidRPr="00466CEF">
        <w:t xml:space="preserve"> that the safety important actions required to ensure safe configuration of the package </w:t>
      </w:r>
      <w:r>
        <w:t>are</w:t>
      </w:r>
      <w:r w:rsidRPr="00466CEF">
        <w:t xml:space="preserve"> systematically identified as part of the safety case. The identified actions should be used to inform the design of the operating and maintenance instruction</w:t>
      </w:r>
      <w:r>
        <w:t>s</w:t>
      </w:r>
      <w:r w:rsidRPr="00466CEF">
        <w:t xml:space="preserve">, </w:t>
      </w:r>
      <w:r w:rsidR="00465E7E" w:rsidRPr="00466CEF">
        <w:t>to</w:t>
      </w:r>
      <w:r w:rsidRPr="00466CEF">
        <w:t xml:space="preserve"> ensure that users of the package are provided with the information they need to use it safely</w:t>
      </w:r>
      <w:r>
        <w:t>.</w:t>
      </w:r>
    </w:p>
    <w:p w14:paraId="5FB3BF1C" w14:textId="77777777"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It is concluded that the package design meets the relevant regulatory requirements of ADR and RID.</w:t>
      </w:r>
    </w:p>
    <w:p w14:paraId="353113EE" w14:textId="5E94F3EF" w:rsidR="00B53317" w:rsidRDefault="00B46B6F" w:rsidP="002B19FE">
      <w:pPr>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r w:rsidRPr="00B46B6F">
        <w:t>It is recommended that ONR validates US DoT package design approval USA/</w:t>
      </w:r>
      <w:r w:rsidR="00C4093A">
        <w:t>9</w:t>
      </w:r>
      <w:r w:rsidR="00936B85">
        <w:t>314</w:t>
      </w:r>
      <w:r w:rsidRPr="00B46B6F">
        <w:t xml:space="preserve">/B(U), </w:t>
      </w:r>
      <w:r w:rsidR="0004642E">
        <w:t>Revision 11</w:t>
      </w:r>
      <w:r w:rsidRPr="00B46B6F">
        <w:t xml:space="preserve"> by issuing GB validation certificate USA/</w:t>
      </w:r>
      <w:r w:rsidR="00C4093A">
        <w:t>9</w:t>
      </w:r>
      <w:r w:rsidR="00936B85">
        <w:t>314</w:t>
      </w:r>
      <w:r w:rsidRPr="00B46B6F">
        <w:t xml:space="preserve">/B(U) (Rev.0) with an expiration date of </w:t>
      </w:r>
      <w:r w:rsidR="0091191E">
        <w:t>3</w:t>
      </w:r>
      <w:r w:rsidR="00936B85">
        <w:t>1 July 2028</w:t>
      </w:r>
      <w:r w:rsidRPr="00B46B6F">
        <w:t>.</w:t>
      </w: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504C4E">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504C4E" w14:paraId="08B4646C" w14:textId="77777777" w:rsidTr="00504C4E">
        <w:tc>
          <w:tcPr>
            <w:tcW w:w="2330" w:type="dxa"/>
          </w:tcPr>
          <w:p w14:paraId="4CACC636" w14:textId="17D748B1" w:rsidR="00504C4E" w:rsidRDefault="00504C4E" w:rsidP="00504C4E">
            <w:pPr>
              <w:spacing w:before="60" w:after="60"/>
            </w:pPr>
            <w:r w:rsidRPr="00AD1139">
              <w:t>ADR</w:t>
            </w:r>
          </w:p>
        </w:tc>
        <w:tc>
          <w:tcPr>
            <w:tcW w:w="6686" w:type="dxa"/>
          </w:tcPr>
          <w:p w14:paraId="1B3CDB43" w14:textId="2BA55A3E" w:rsidR="00504C4E" w:rsidRDefault="00504C4E" w:rsidP="00504C4E">
            <w:pPr>
              <w:spacing w:before="60" w:after="60"/>
            </w:pPr>
            <w:r w:rsidRPr="00AD1139">
              <w:t>Agreement concerning the International Carriage of Dangerous Goods by Road</w:t>
            </w:r>
          </w:p>
        </w:tc>
      </w:tr>
      <w:tr w:rsidR="00504C4E" w14:paraId="08DFB38F" w14:textId="77777777" w:rsidTr="00504C4E">
        <w:tc>
          <w:tcPr>
            <w:tcW w:w="2330" w:type="dxa"/>
          </w:tcPr>
          <w:p w14:paraId="0B7D36DD" w14:textId="3653E708" w:rsidR="00504C4E" w:rsidRDefault="00504C4E" w:rsidP="00504C4E">
            <w:pPr>
              <w:spacing w:before="60" w:after="60"/>
            </w:pPr>
            <w:r w:rsidRPr="00AD1139">
              <w:t>CA</w:t>
            </w:r>
          </w:p>
        </w:tc>
        <w:tc>
          <w:tcPr>
            <w:tcW w:w="6686" w:type="dxa"/>
          </w:tcPr>
          <w:p w14:paraId="5DAE7587" w14:textId="76A840D5" w:rsidR="00504C4E" w:rsidRDefault="00504C4E" w:rsidP="00504C4E">
            <w:pPr>
              <w:spacing w:before="60" w:after="60"/>
            </w:pPr>
            <w:r w:rsidRPr="00AD1139">
              <w:t>Competent Authority</w:t>
            </w:r>
          </w:p>
        </w:tc>
      </w:tr>
      <w:tr w:rsidR="00504C4E" w14:paraId="6AF5C94F" w14:textId="77777777" w:rsidTr="00504C4E">
        <w:tc>
          <w:tcPr>
            <w:tcW w:w="2330" w:type="dxa"/>
          </w:tcPr>
          <w:p w14:paraId="08F81D90" w14:textId="43E50527" w:rsidR="00504C4E" w:rsidRDefault="00504C4E" w:rsidP="00504C4E">
            <w:pPr>
              <w:spacing w:before="60" w:after="60"/>
            </w:pPr>
            <w:r w:rsidRPr="00AD1139">
              <w:t>CDG09</w:t>
            </w:r>
          </w:p>
        </w:tc>
        <w:tc>
          <w:tcPr>
            <w:tcW w:w="6686" w:type="dxa"/>
          </w:tcPr>
          <w:p w14:paraId="3192E206" w14:textId="56584ECD" w:rsidR="00504C4E" w:rsidRDefault="00504C4E" w:rsidP="00504C4E">
            <w:pPr>
              <w:spacing w:before="60" w:after="60"/>
            </w:pPr>
            <w:r w:rsidRPr="00AD1139">
              <w:t>The Carriage of Dangerous Goods and Use of Transportable Pressure Equipment Regulations 2009</w:t>
            </w:r>
          </w:p>
        </w:tc>
      </w:tr>
      <w:tr w:rsidR="00504C4E" w14:paraId="0DF6686E" w14:textId="77777777" w:rsidTr="00504C4E">
        <w:tc>
          <w:tcPr>
            <w:tcW w:w="2330" w:type="dxa"/>
          </w:tcPr>
          <w:p w14:paraId="7238C053" w14:textId="237254FB" w:rsidR="00504C4E" w:rsidRDefault="00504C4E" w:rsidP="00504C4E">
            <w:pPr>
              <w:spacing w:before="60" w:after="60"/>
            </w:pPr>
            <w:r w:rsidRPr="00AD1139">
              <w:t>DoT</w:t>
            </w:r>
          </w:p>
        </w:tc>
        <w:tc>
          <w:tcPr>
            <w:tcW w:w="6686" w:type="dxa"/>
          </w:tcPr>
          <w:p w14:paraId="06372E43" w14:textId="628D0A15" w:rsidR="00504C4E" w:rsidRDefault="00504C4E" w:rsidP="00504C4E">
            <w:pPr>
              <w:spacing w:before="60" w:after="60"/>
            </w:pPr>
            <w:r w:rsidRPr="00AD1139">
              <w:t>Department of Transportation</w:t>
            </w:r>
          </w:p>
        </w:tc>
      </w:tr>
      <w:tr w:rsidR="00504C4E" w14:paraId="726C27DC" w14:textId="77777777" w:rsidTr="00504C4E">
        <w:tc>
          <w:tcPr>
            <w:tcW w:w="2330" w:type="dxa"/>
          </w:tcPr>
          <w:p w14:paraId="4110FE41" w14:textId="4AC9DD85" w:rsidR="00504C4E" w:rsidRDefault="00504C4E" w:rsidP="00504C4E">
            <w:pPr>
              <w:spacing w:before="60" w:after="60"/>
            </w:pPr>
            <w:r w:rsidRPr="00AD1139">
              <w:t>GB</w:t>
            </w:r>
          </w:p>
        </w:tc>
        <w:tc>
          <w:tcPr>
            <w:tcW w:w="6686" w:type="dxa"/>
          </w:tcPr>
          <w:p w14:paraId="43F6E997" w14:textId="764A8919" w:rsidR="00504C4E" w:rsidRDefault="00504C4E" w:rsidP="00504C4E">
            <w:pPr>
              <w:spacing w:before="60" w:after="60"/>
            </w:pPr>
            <w:r w:rsidRPr="00AD1139">
              <w:t>Great Britian</w:t>
            </w:r>
          </w:p>
        </w:tc>
      </w:tr>
      <w:tr w:rsidR="00504C4E" w14:paraId="6A43F00C" w14:textId="77777777" w:rsidTr="00504C4E">
        <w:tc>
          <w:tcPr>
            <w:tcW w:w="2330" w:type="dxa"/>
          </w:tcPr>
          <w:p w14:paraId="3A42133D" w14:textId="0A73FECE" w:rsidR="00504C4E" w:rsidRDefault="00504C4E" w:rsidP="00504C4E">
            <w:pPr>
              <w:spacing w:before="60" w:after="60"/>
            </w:pPr>
            <w:r w:rsidRPr="00AD1139">
              <w:t>IAEA</w:t>
            </w:r>
          </w:p>
        </w:tc>
        <w:tc>
          <w:tcPr>
            <w:tcW w:w="6686" w:type="dxa"/>
          </w:tcPr>
          <w:p w14:paraId="13E8EFCB" w14:textId="4CAF9589" w:rsidR="00504C4E" w:rsidRDefault="00504C4E" w:rsidP="00504C4E">
            <w:pPr>
              <w:spacing w:before="60" w:after="60"/>
            </w:pPr>
            <w:r w:rsidRPr="00AD1139">
              <w:t>The International Atomic Energy Agency</w:t>
            </w:r>
          </w:p>
        </w:tc>
      </w:tr>
      <w:tr w:rsidR="00504C4E" w14:paraId="701368D5" w14:textId="77777777" w:rsidTr="00504C4E">
        <w:tc>
          <w:tcPr>
            <w:tcW w:w="2330" w:type="dxa"/>
          </w:tcPr>
          <w:p w14:paraId="4B5CEA21" w14:textId="6ACFA021" w:rsidR="00504C4E" w:rsidRDefault="00504C4E" w:rsidP="00504C4E">
            <w:pPr>
              <w:spacing w:before="60" w:after="60"/>
            </w:pPr>
            <w:r w:rsidRPr="00AD1139">
              <w:t>NRC</w:t>
            </w:r>
          </w:p>
        </w:tc>
        <w:tc>
          <w:tcPr>
            <w:tcW w:w="6686" w:type="dxa"/>
          </w:tcPr>
          <w:p w14:paraId="468ED1CC" w14:textId="1D59B9A0" w:rsidR="00504C4E" w:rsidRDefault="00504C4E" w:rsidP="00504C4E">
            <w:pPr>
              <w:spacing w:before="60" w:after="60"/>
            </w:pPr>
            <w:r w:rsidRPr="00AD1139">
              <w:t>Nuclear Regulatory Commission</w:t>
            </w:r>
          </w:p>
        </w:tc>
      </w:tr>
      <w:tr w:rsidR="00504C4E" w14:paraId="138CFB14" w14:textId="77777777" w:rsidTr="00504C4E">
        <w:tc>
          <w:tcPr>
            <w:tcW w:w="2330" w:type="dxa"/>
          </w:tcPr>
          <w:p w14:paraId="33A99888" w14:textId="3D1172BE" w:rsidR="00504C4E" w:rsidRDefault="00504C4E" w:rsidP="00504C4E">
            <w:pPr>
              <w:spacing w:before="60" w:after="60"/>
            </w:pPr>
            <w:r w:rsidRPr="00AD1139">
              <w:t>ONR</w:t>
            </w:r>
          </w:p>
        </w:tc>
        <w:tc>
          <w:tcPr>
            <w:tcW w:w="6686" w:type="dxa"/>
          </w:tcPr>
          <w:p w14:paraId="0C4D7BA4" w14:textId="7B92AEF7" w:rsidR="00504C4E" w:rsidRDefault="00504C4E" w:rsidP="00504C4E">
            <w:pPr>
              <w:spacing w:before="60" w:after="60"/>
            </w:pPr>
            <w:r w:rsidRPr="00AD1139">
              <w:t xml:space="preserve">Office for Nuclear Regulation </w:t>
            </w:r>
          </w:p>
        </w:tc>
      </w:tr>
      <w:tr w:rsidR="00504C4E" w14:paraId="2F8C163A" w14:textId="77777777" w:rsidTr="00504C4E">
        <w:tc>
          <w:tcPr>
            <w:tcW w:w="2330" w:type="dxa"/>
          </w:tcPr>
          <w:p w14:paraId="5DAE071A" w14:textId="0A298643" w:rsidR="00504C4E" w:rsidRPr="00603563" w:rsidRDefault="00504C4E" w:rsidP="00504C4E">
            <w:pPr>
              <w:spacing w:before="60" w:after="60"/>
            </w:pPr>
            <w:r w:rsidRPr="00AD1139">
              <w:t>PAR</w:t>
            </w:r>
          </w:p>
        </w:tc>
        <w:tc>
          <w:tcPr>
            <w:tcW w:w="6686" w:type="dxa"/>
          </w:tcPr>
          <w:p w14:paraId="78535260" w14:textId="71D68222" w:rsidR="00504C4E" w:rsidRPr="00603563" w:rsidRDefault="00504C4E" w:rsidP="00504C4E">
            <w:pPr>
              <w:spacing w:before="60" w:after="60"/>
            </w:pPr>
            <w:r w:rsidRPr="00AD1139">
              <w:t>Project Assessment Report</w:t>
            </w:r>
          </w:p>
        </w:tc>
      </w:tr>
      <w:tr w:rsidR="00504C4E" w14:paraId="564058CB" w14:textId="77777777" w:rsidTr="00504C4E">
        <w:tc>
          <w:tcPr>
            <w:tcW w:w="2330" w:type="dxa"/>
          </w:tcPr>
          <w:p w14:paraId="4D3F02EE" w14:textId="5DD32185" w:rsidR="00504C4E" w:rsidRPr="00603563" w:rsidRDefault="00504C4E" w:rsidP="00504C4E">
            <w:pPr>
              <w:spacing w:before="60" w:after="60"/>
            </w:pPr>
            <w:r w:rsidRPr="00AD1139">
              <w:t>QSA</w:t>
            </w:r>
          </w:p>
        </w:tc>
        <w:tc>
          <w:tcPr>
            <w:tcW w:w="6686" w:type="dxa"/>
          </w:tcPr>
          <w:p w14:paraId="056030E4" w14:textId="00A1951B" w:rsidR="00504C4E" w:rsidRPr="00603563" w:rsidRDefault="00504C4E" w:rsidP="00504C4E">
            <w:pPr>
              <w:spacing w:before="60" w:after="60"/>
            </w:pPr>
            <w:r w:rsidRPr="00AD1139">
              <w:t>QSA Global Incorporated</w:t>
            </w:r>
          </w:p>
        </w:tc>
      </w:tr>
      <w:tr w:rsidR="00504C4E" w14:paraId="7D9CBC01" w14:textId="77777777" w:rsidTr="00504C4E">
        <w:tc>
          <w:tcPr>
            <w:tcW w:w="2330" w:type="dxa"/>
          </w:tcPr>
          <w:p w14:paraId="42A18F96" w14:textId="63742A86" w:rsidR="00504C4E" w:rsidRPr="00603563" w:rsidRDefault="00504C4E" w:rsidP="00504C4E">
            <w:pPr>
              <w:spacing w:before="60" w:after="60"/>
            </w:pPr>
            <w:r w:rsidRPr="00AD1139">
              <w:t>RID</w:t>
            </w:r>
          </w:p>
        </w:tc>
        <w:tc>
          <w:tcPr>
            <w:tcW w:w="6686" w:type="dxa"/>
          </w:tcPr>
          <w:p w14:paraId="4B0E45E8" w14:textId="0C3FC659" w:rsidR="00504C4E" w:rsidRPr="00603563" w:rsidRDefault="00504C4E" w:rsidP="00504C4E">
            <w:pPr>
              <w:spacing w:before="60" w:after="60"/>
            </w:pPr>
            <w:r w:rsidRPr="00AD1139">
              <w:t>Regulation concerning the International Carriage of Dangerous Goods by Rail</w:t>
            </w:r>
          </w:p>
        </w:tc>
      </w:tr>
      <w:tr w:rsidR="00504C4E" w14:paraId="54B0D850" w14:textId="77777777" w:rsidTr="00504C4E">
        <w:tc>
          <w:tcPr>
            <w:tcW w:w="2330" w:type="dxa"/>
          </w:tcPr>
          <w:p w14:paraId="15738349" w14:textId="5FF4B48E" w:rsidR="00504C4E" w:rsidRPr="00603563" w:rsidRDefault="00504C4E" w:rsidP="00504C4E">
            <w:pPr>
              <w:spacing w:before="60" w:after="60"/>
            </w:pPr>
            <w:r w:rsidRPr="00AD1139">
              <w:t>SAR</w:t>
            </w:r>
          </w:p>
        </w:tc>
        <w:tc>
          <w:tcPr>
            <w:tcW w:w="6686" w:type="dxa"/>
          </w:tcPr>
          <w:p w14:paraId="0B805105" w14:textId="54432EB3" w:rsidR="00504C4E" w:rsidRPr="00603563" w:rsidRDefault="00504C4E" w:rsidP="00504C4E">
            <w:pPr>
              <w:spacing w:before="60" w:after="60"/>
            </w:pPr>
            <w:r w:rsidRPr="00AD1139">
              <w:t>Safety Analysis Report</w:t>
            </w:r>
          </w:p>
        </w:tc>
      </w:tr>
      <w:tr w:rsidR="00504C4E" w14:paraId="479BB0CD" w14:textId="77777777" w:rsidTr="00504C4E">
        <w:tc>
          <w:tcPr>
            <w:tcW w:w="2330" w:type="dxa"/>
          </w:tcPr>
          <w:p w14:paraId="6F6C6788" w14:textId="700E2DBB" w:rsidR="00504C4E" w:rsidRPr="00603563" w:rsidRDefault="00504C4E" w:rsidP="00504C4E">
            <w:pPr>
              <w:spacing w:before="60" w:after="60"/>
            </w:pPr>
            <w:r w:rsidRPr="00AD1139">
              <w:t>SSR-6</w:t>
            </w:r>
          </w:p>
        </w:tc>
        <w:tc>
          <w:tcPr>
            <w:tcW w:w="6686" w:type="dxa"/>
          </w:tcPr>
          <w:p w14:paraId="2CCCCB30" w14:textId="144BDE12" w:rsidR="00504C4E" w:rsidRPr="00603563" w:rsidRDefault="00504C4E" w:rsidP="00504C4E">
            <w:pPr>
              <w:spacing w:before="60" w:after="60"/>
            </w:pPr>
            <w:r w:rsidRPr="00AD1139">
              <w:t>International Atomic Energy Agency Regulations for the Safe Transport of Radioactive Material</w:t>
            </w:r>
          </w:p>
        </w:tc>
      </w:tr>
      <w:tr w:rsidR="00504C4E" w14:paraId="6C93808B" w14:textId="77777777" w:rsidTr="00504C4E">
        <w:tc>
          <w:tcPr>
            <w:tcW w:w="2330" w:type="dxa"/>
          </w:tcPr>
          <w:p w14:paraId="1D6A220C" w14:textId="4D24086B" w:rsidR="00504C4E" w:rsidRPr="00603563" w:rsidRDefault="00504C4E" w:rsidP="00504C4E">
            <w:pPr>
              <w:spacing w:before="60" w:after="60"/>
            </w:pPr>
            <w:r w:rsidRPr="00AD1139">
              <w:t>TN</w:t>
            </w:r>
          </w:p>
        </w:tc>
        <w:tc>
          <w:tcPr>
            <w:tcW w:w="6686" w:type="dxa"/>
          </w:tcPr>
          <w:p w14:paraId="0BA8FA35" w14:textId="61C075A6" w:rsidR="00504C4E" w:rsidRPr="00603563" w:rsidRDefault="00504C4E" w:rsidP="00504C4E">
            <w:pPr>
              <w:spacing w:before="60" w:after="60"/>
            </w:pPr>
            <w:r w:rsidRPr="00AD1139">
              <w:t>Transposition Note</w:t>
            </w:r>
          </w:p>
        </w:tc>
      </w:tr>
      <w:tr w:rsidR="00504C4E" w14:paraId="73E668EF" w14:textId="77777777" w:rsidTr="00504C4E">
        <w:tc>
          <w:tcPr>
            <w:tcW w:w="2330" w:type="dxa"/>
          </w:tcPr>
          <w:p w14:paraId="727991EB" w14:textId="36102763" w:rsidR="00504C4E" w:rsidRPr="00FA074B" w:rsidRDefault="00504C4E" w:rsidP="00504C4E">
            <w:pPr>
              <w:spacing w:before="60" w:after="60"/>
            </w:pPr>
            <w:r w:rsidRPr="00AD1139">
              <w:t>US</w:t>
            </w:r>
          </w:p>
        </w:tc>
        <w:tc>
          <w:tcPr>
            <w:tcW w:w="6686" w:type="dxa"/>
          </w:tcPr>
          <w:p w14:paraId="3CDFE1CE" w14:textId="05B144EA" w:rsidR="00504C4E" w:rsidRPr="00FA074B" w:rsidRDefault="00504C4E" w:rsidP="00504C4E">
            <w:pPr>
              <w:spacing w:before="60" w:after="60"/>
            </w:pPr>
            <w:r w:rsidRPr="00AD1139">
              <w:t>United States of America</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2BF79F4E" w14:textId="718E9FB1" w:rsidR="002B19FE"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16180403" w:history="1">
            <w:r w:rsidR="002B19FE" w:rsidRPr="00F00725">
              <w:rPr>
                <w:rStyle w:val="Hyperlink"/>
              </w:rPr>
              <w:t>Executive summary</w:t>
            </w:r>
            <w:r w:rsidR="002B19FE">
              <w:rPr>
                <w:webHidden/>
              </w:rPr>
              <w:tab/>
            </w:r>
            <w:r w:rsidR="002B19FE">
              <w:rPr>
                <w:webHidden/>
              </w:rPr>
              <w:fldChar w:fldCharType="begin"/>
            </w:r>
            <w:r w:rsidR="002B19FE">
              <w:rPr>
                <w:webHidden/>
              </w:rPr>
              <w:instrText xml:space="preserve"> PAGEREF _Toc216180403 \h </w:instrText>
            </w:r>
            <w:r w:rsidR="002B19FE">
              <w:rPr>
                <w:webHidden/>
              </w:rPr>
            </w:r>
            <w:r w:rsidR="002B19FE">
              <w:rPr>
                <w:webHidden/>
              </w:rPr>
              <w:fldChar w:fldCharType="separate"/>
            </w:r>
            <w:r w:rsidR="002B19FE">
              <w:rPr>
                <w:webHidden/>
              </w:rPr>
              <w:t>3</w:t>
            </w:r>
            <w:r w:rsidR="002B19FE">
              <w:rPr>
                <w:webHidden/>
              </w:rPr>
              <w:fldChar w:fldCharType="end"/>
            </w:r>
          </w:hyperlink>
        </w:p>
        <w:p w14:paraId="55A73FB0" w14:textId="2103619D" w:rsidR="002B19FE" w:rsidRDefault="002B19F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6180404" w:history="1">
            <w:r w:rsidRPr="00F00725">
              <w:rPr>
                <w:rStyle w:val="Hyperlink"/>
              </w:rPr>
              <w:t>1.</w:t>
            </w:r>
            <w:r>
              <w:rPr>
                <w:rFonts w:asciiTheme="minorHAnsi" w:eastAsiaTheme="minorEastAsia" w:hAnsiTheme="minorHAnsi" w:cstheme="minorBidi"/>
                <w:kern w:val="2"/>
                <w:szCs w:val="24"/>
                <w:lang w:eastAsia="en-GB" w:bidi="ar-SA"/>
                <w14:ligatures w14:val="standardContextual"/>
              </w:rPr>
              <w:tab/>
            </w:r>
            <w:r w:rsidRPr="00F00725">
              <w:rPr>
                <w:rStyle w:val="Hyperlink"/>
              </w:rPr>
              <w:t>Permission requested</w:t>
            </w:r>
            <w:r>
              <w:rPr>
                <w:webHidden/>
              </w:rPr>
              <w:tab/>
            </w:r>
            <w:r>
              <w:rPr>
                <w:webHidden/>
              </w:rPr>
              <w:fldChar w:fldCharType="begin"/>
            </w:r>
            <w:r>
              <w:rPr>
                <w:webHidden/>
              </w:rPr>
              <w:instrText xml:space="preserve"> PAGEREF _Toc216180404 \h </w:instrText>
            </w:r>
            <w:r>
              <w:rPr>
                <w:webHidden/>
              </w:rPr>
            </w:r>
            <w:r>
              <w:rPr>
                <w:webHidden/>
              </w:rPr>
              <w:fldChar w:fldCharType="separate"/>
            </w:r>
            <w:r>
              <w:rPr>
                <w:webHidden/>
              </w:rPr>
              <w:t>6</w:t>
            </w:r>
            <w:r>
              <w:rPr>
                <w:webHidden/>
              </w:rPr>
              <w:fldChar w:fldCharType="end"/>
            </w:r>
          </w:hyperlink>
        </w:p>
        <w:p w14:paraId="0C43204D" w14:textId="64C5975E" w:rsidR="002B19FE" w:rsidRDefault="002B19F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6180405" w:history="1">
            <w:r w:rsidRPr="00F00725">
              <w:rPr>
                <w:rStyle w:val="Hyperlink"/>
              </w:rPr>
              <w:t>2.</w:t>
            </w:r>
            <w:r>
              <w:rPr>
                <w:rFonts w:asciiTheme="minorHAnsi" w:eastAsiaTheme="minorEastAsia" w:hAnsiTheme="minorHAnsi" w:cstheme="minorBidi"/>
                <w:kern w:val="2"/>
                <w:szCs w:val="24"/>
                <w:lang w:eastAsia="en-GB" w:bidi="ar-SA"/>
                <w14:ligatures w14:val="standardContextual"/>
              </w:rPr>
              <w:tab/>
            </w:r>
            <w:r w:rsidRPr="00F00725">
              <w:rPr>
                <w:rStyle w:val="Hyperlink"/>
              </w:rPr>
              <w:t>Background</w:t>
            </w:r>
            <w:r>
              <w:rPr>
                <w:webHidden/>
              </w:rPr>
              <w:tab/>
            </w:r>
            <w:r>
              <w:rPr>
                <w:webHidden/>
              </w:rPr>
              <w:fldChar w:fldCharType="begin"/>
            </w:r>
            <w:r>
              <w:rPr>
                <w:webHidden/>
              </w:rPr>
              <w:instrText xml:space="preserve"> PAGEREF _Toc216180405 \h </w:instrText>
            </w:r>
            <w:r>
              <w:rPr>
                <w:webHidden/>
              </w:rPr>
            </w:r>
            <w:r>
              <w:rPr>
                <w:webHidden/>
              </w:rPr>
              <w:fldChar w:fldCharType="separate"/>
            </w:r>
            <w:r>
              <w:rPr>
                <w:webHidden/>
              </w:rPr>
              <w:t>6</w:t>
            </w:r>
            <w:r>
              <w:rPr>
                <w:webHidden/>
              </w:rPr>
              <w:fldChar w:fldCharType="end"/>
            </w:r>
          </w:hyperlink>
        </w:p>
        <w:p w14:paraId="063AE9E4" w14:textId="048F0DB3" w:rsidR="002B19FE" w:rsidRDefault="002B19F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80406" w:history="1">
            <w:r w:rsidRPr="00F00725">
              <w:rPr>
                <w:rStyle w:val="Hyperlink"/>
              </w:rPr>
              <w:t>2.1.</w:t>
            </w:r>
            <w:r>
              <w:rPr>
                <w:rFonts w:asciiTheme="minorHAnsi" w:eastAsiaTheme="minorEastAsia" w:hAnsiTheme="minorHAnsi" w:cstheme="minorBidi"/>
                <w:kern w:val="2"/>
                <w:szCs w:val="24"/>
                <w:lang w:eastAsia="en-GB" w:bidi="ar-SA"/>
                <w14:ligatures w14:val="standardContextual"/>
              </w:rPr>
              <w:tab/>
            </w:r>
            <w:r w:rsidRPr="00F00725">
              <w:rPr>
                <w:rStyle w:val="Hyperlink"/>
              </w:rPr>
              <w:t>Package description</w:t>
            </w:r>
            <w:r>
              <w:rPr>
                <w:webHidden/>
              </w:rPr>
              <w:tab/>
            </w:r>
            <w:r>
              <w:rPr>
                <w:webHidden/>
              </w:rPr>
              <w:fldChar w:fldCharType="begin"/>
            </w:r>
            <w:r>
              <w:rPr>
                <w:webHidden/>
              </w:rPr>
              <w:instrText xml:space="preserve"> PAGEREF _Toc216180406 \h </w:instrText>
            </w:r>
            <w:r>
              <w:rPr>
                <w:webHidden/>
              </w:rPr>
            </w:r>
            <w:r>
              <w:rPr>
                <w:webHidden/>
              </w:rPr>
              <w:fldChar w:fldCharType="separate"/>
            </w:r>
            <w:r>
              <w:rPr>
                <w:webHidden/>
              </w:rPr>
              <w:t>6</w:t>
            </w:r>
            <w:r>
              <w:rPr>
                <w:webHidden/>
              </w:rPr>
              <w:fldChar w:fldCharType="end"/>
            </w:r>
          </w:hyperlink>
        </w:p>
        <w:p w14:paraId="1D2B80FC" w14:textId="619E86C2" w:rsidR="002B19FE" w:rsidRDefault="002B19F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80407" w:history="1">
            <w:r w:rsidRPr="00F00725">
              <w:rPr>
                <w:rStyle w:val="Hyperlink"/>
              </w:rPr>
              <w:t>2.2.</w:t>
            </w:r>
            <w:r>
              <w:rPr>
                <w:rFonts w:asciiTheme="minorHAnsi" w:eastAsiaTheme="minorEastAsia" w:hAnsiTheme="minorHAnsi" w:cstheme="minorBidi"/>
                <w:kern w:val="2"/>
                <w:szCs w:val="24"/>
                <w:lang w:eastAsia="en-GB" w:bidi="ar-SA"/>
                <w14:ligatures w14:val="standardContextual"/>
              </w:rPr>
              <w:tab/>
            </w:r>
            <w:r w:rsidRPr="00F00725">
              <w:rPr>
                <w:rStyle w:val="Hyperlink"/>
              </w:rPr>
              <w:t>Validation history</w:t>
            </w:r>
            <w:r>
              <w:rPr>
                <w:webHidden/>
              </w:rPr>
              <w:tab/>
            </w:r>
            <w:r>
              <w:rPr>
                <w:webHidden/>
              </w:rPr>
              <w:fldChar w:fldCharType="begin"/>
            </w:r>
            <w:r>
              <w:rPr>
                <w:webHidden/>
              </w:rPr>
              <w:instrText xml:space="preserve"> PAGEREF _Toc216180407 \h </w:instrText>
            </w:r>
            <w:r>
              <w:rPr>
                <w:webHidden/>
              </w:rPr>
            </w:r>
            <w:r>
              <w:rPr>
                <w:webHidden/>
              </w:rPr>
              <w:fldChar w:fldCharType="separate"/>
            </w:r>
            <w:r>
              <w:rPr>
                <w:webHidden/>
              </w:rPr>
              <w:t>8</w:t>
            </w:r>
            <w:r>
              <w:rPr>
                <w:webHidden/>
              </w:rPr>
              <w:fldChar w:fldCharType="end"/>
            </w:r>
          </w:hyperlink>
        </w:p>
        <w:p w14:paraId="28FFFD05" w14:textId="282961FC" w:rsidR="002B19FE" w:rsidRDefault="002B19F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6180408" w:history="1">
            <w:r w:rsidRPr="00F00725">
              <w:rPr>
                <w:rStyle w:val="Hyperlink"/>
              </w:rPr>
              <w:t>3.</w:t>
            </w:r>
            <w:r>
              <w:rPr>
                <w:rFonts w:asciiTheme="minorHAnsi" w:eastAsiaTheme="minorEastAsia" w:hAnsiTheme="minorHAnsi" w:cstheme="minorBidi"/>
                <w:kern w:val="2"/>
                <w:szCs w:val="24"/>
                <w:lang w:eastAsia="en-GB" w:bidi="ar-SA"/>
                <w14:ligatures w14:val="standardContextual"/>
              </w:rPr>
              <w:tab/>
            </w:r>
            <w:r w:rsidRPr="00F00725">
              <w:rPr>
                <w:rStyle w:val="Hyperlink"/>
              </w:rPr>
              <w:t>Assessment and inspection work carried out by ONR in consideration of this request</w:t>
            </w:r>
            <w:r>
              <w:rPr>
                <w:webHidden/>
              </w:rPr>
              <w:tab/>
            </w:r>
            <w:r>
              <w:rPr>
                <w:webHidden/>
              </w:rPr>
              <w:fldChar w:fldCharType="begin"/>
            </w:r>
            <w:r>
              <w:rPr>
                <w:webHidden/>
              </w:rPr>
              <w:instrText xml:space="preserve"> PAGEREF _Toc216180408 \h </w:instrText>
            </w:r>
            <w:r>
              <w:rPr>
                <w:webHidden/>
              </w:rPr>
            </w:r>
            <w:r>
              <w:rPr>
                <w:webHidden/>
              </w:rPr>
              <w:fldChar w:fldCharType="separate"/>
            </w:r>
            <w:r>
              <w:rPr>
                <w:webHidden/>
              </w:rPr>
              <w:t>8</w:t>
            </w:r>
            <w:r>
              <w:rPr>
                <w:webHidden/>
              </w:rPr>
              <w:fldChar w:fldCharType="end"/>
            </w:r>
          </w:hyperlink>
        </w:p>
        <w:p w14:paraId="7F9A6880" w14:textId="6951B8D3" w:rsidR="002B19FE" w:rsidRDefault="002B19F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80409" w:history="1">
            <w:r w:rsidRPr="00F00725">
              <w:rPr>
                <w:rStyle w:val="Hyperlink"/>
              </w:rPr>
              <w:t>3.1.</w:t>
            </w:r>
            <w:r>
              <w:rPr>
                <w:rFonts w:asciiTheme="minorHAnsi" w:eastAsiaTheme="minorEastAsia" w:hAnsiTheme="minorHAnsi" w:cstheme="minorBidi"/>
                <w:kern w:val="2"/>
                <w:szCs w:val="24"/>
                <w:lang w:eastAsia="en-GB" w:bidi="ar-SA"/>
                <w14:ligatures w14:val="standardContextual"/>
              </w:rPr>
              <w:tab/>
            </w:r>
            <w:r w:rsidRPr="00F00725">
              <w:rPr>
                <w:rStyle w:val="Hyperlink"/>
              </w:rPr>
              <w:t>Assessment strategy and scope</w:t>
            </w:r>
            <w:r>
              <w:rPr>
                <w:webHidden/>
              </w:rPr>
              <w:tab/>
            </w:r>
            <w:r>
              <w:rPr>
                <w:webHidden/>
              </w:rPr>
              <w:fldChar w:fldCharType="begin"/>
            </w:r>
            <w:r>
              <w:rPr>
                <w:webHidden/>
              </w:rPr>
              <w:instrText xml:space="preserve"> PAGEREF _Toc216180409 \h </w:instrText>
            </w:r>
            <w:r>
              <w:rPr>
                <w:webHidden/>
              </w:rPr>
            </w:r>
            <w:r>
              <w:rPr>
                <w:webHidden/>
              </w:rPr>
              <w:fldChar w:fldCharType="separate"/>
            </w:r>
            <w:r>
              <w:rPr>
                <w:webHidden/>
              </w:rPr>
              <w:t>8</w:t>
            </w:r>
            <w:r>
              <w:rPr>
                <w:webHidden/>
              </w:rPr>
              <w:fldChar w:fldCharType="end"/>
            </w:r>
          </w:hyperlink>
        </w:p>
        <w:p w14:paraId="61A805D6" w14:textId="6E08694D" w:rsidR="002B19FE" w:rsidRDefault="002B19F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80410" w:history="1">
            <w:r w:rsidRPr="00F00725">
              <w:rPr>
                <w:rStyle w:val="Hyperlink"/>
              </w:rPr>
              <w:t>3.2.</w:t>
            </w:r>
            <w:r>
              <w:rPr>
                <w:rFonts w:asciiTheme="minorHAnsi" w:eastAsiaTheme="minorEastAsia" w:hAnsiTheme="minorHAnsi" w:cstheme="minorBidi"/>
                <w:kern w:val="2"/>
                <w:szCs w:val="24"/>
                <w:lang w:eastAsia="en-GB" w:bidi="ar-SA"/>
                <w14:ligatures w14:val="standardContextual"/>
              </w:rPr>
              <w:tab/>
            </w:r>
            <w:r w:rsidRPr="00F00725">
              <w:rPr>
                <w:rStyle w:val="Hyperlink"/>
              </w:rPr>
              <w:t>Assessment</w:t>
            </w:r>
            <w:r>
              <w:rPr>
                <w:webHidden/>
              </w:rPr>
              <w:tab/>
            </w:r>
            <w:r>
              <w:rPr>
                <w:webHidden/>
              </w:rPr>
              <w:fldChar w:fldCharType="begin"/>
            </w:r>
            <w:r>
              <w:rPr>
                <w:webHidden/>
              </w:rPr>
              <w:instrText xml:space="preserve"> PAGEREF _Toc216180410 \h </w:instrText>
            </w:r>
            <w:r>
              <w:rPr>
                <w:webHidden/>
              </w:rPr>
            </w:r>
            <w:r>
              <w:rPr>
                <w:webHidden/>
              </w:rPr>
              <w:fldChar w:fldCharType="separate"/>
            </w:r>
            <w:r>
              <w:rPr>
                <w:webHidden/>
              </w:rPr>
              <w:t>8</w:t>
            </w:r>
            <w:r>
              <w:rPr>
                <w:webHidden/>
              </w:rPr>
              <w:fldChar w:fldCharType="end"/>
            </w:r>
          </w:hyperlink>
        </w:p>
        <w:p w14:paraId="05F4CF04" w14:textId="2E5A8729" w:rsidR="002B19FE" w:rsidRDefault="002B19F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80411" w:history="1">
            <w:r w:rsidRPr="00F00725">
              <w:rPr>
                <w:rStyle w:val="Hyperlink"/>
              </w:rPr>
              <w:t>3.3.</w:t>
            </w:r>
            <w:r>
              <w:rPr>
                <w:rFonts w:asciiTheme="minorHAnsi" w:eastAsiaTheme="minorEastAsia" w:hAnsiTheme="minorHAnsi" w:cstheme="minorBidi"/>
                <w:kern w:val="2"/>
                <w:szCs w:val="24"/>
                <w:lang w:eastAsia="en-GB" w:bidi="ar-SA"/>
                <w14:ligatures w14:val="standardContextual"/>
              </w:rPr>
              <w:tab/>
            </w:r>
            <w:r w:rsidRPr="00F00725">
              <w:rPr>
                <w:rStyle w:val="Hyperlink"/>
              </w:rPr>
              <w:t>Review of US DoT Certification</w:t>
            </w:r>
            <w:r>
              <w:rPr>
                <w:webHidden/>
              </w:rPr>
              <w:tab/>
            </w:r>
            <w:r>
              <w:rPr>
                <w:webHidden/>
              </w:rPr>
              <w:fldChar w:fldCharType="begin"/>
            </w:r>
            <w:r>
              <w:rPr>
                <w:webHidden/>
              </w:rPr>
              <w:instrText xml:space="preserve"> PAGEREF _Toc216180411 \h </w:instrText>
            </w:r>
            <w:r>
              <w:rPr>
                <w:webHidden/>
              </w:rPr>
            </w:r>
            <w:r>
              <w:rPr>
                <w:webHidden/>
              </w:rPr>
              <w:fldChar w:fldCharType="separate"/>
            </w:r>
            <w:r>
              <w:rPr>
                <w:webHidden/>
              </w:rPr>
              <w:t>8</w:t>
            </w:r>
            <w:r>
              <w:rPr>
                <w:webHidden/>
              </w:rPr>
              <w:fldChar w:fldCharType="end"/>
            </w:r>
          </w:hyperlink>
        </w:p>
        <w:p w14:paraId="1BB691FD" w14:textId="29381E06" w:rsidR="002B19FE" w:rsidRDefault="002B19F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80412" w:history="1">
            <w:r w:rsidRPr="00F00725">
              <w:rPr>
                <w:rStyle w:val="Hyperlink"/>
              </w:rPr>
              <w:t>3.4.</w:t>
            </w:r>
            <w:r>
              <w:rPr>
                <w:rFonts w:asciiTheme="minorHAnsi" w:eastAsiaTheme="minorEastAsia" w:hAnsiTheme="minorHAnsi" w:cstheme="minorBidi"/>
                <w:kern w:val="2"/>
                <w:szCs w:val="24"/>
                <w:lang w:eastAsia="en-GB" w:bidi="ar-SA"/>
                <w14:ligatures w14:val="standardContextual"/>
              </w:rPr>
              <w:tab/>
            </w:r>
            <w:r w:rsidRPr="00F00725">
              <w:rPr>
                <w:rStyle w:val="Hyperlink"/>
              </w:rPr>
              <w:t>Transposition note</w:t>
            </w:r>
            <w:r>
              <w:rPr>
                <w:webHidden/>
              </w:rPr>
              <w:tab/>
            </w:r>
            <w:r>
              <w:rPr>
                <w:webHidden/>
              </w:rPr>
              <w:fldChar w:fldCharType="begin"/>
            </w:r>
            <w:r>
              <w:rPr>
                <w:webHidden/>
              </w:rPr>
              <w:instrText xml:space="preserve"> PAGEREF _Toc216180412 \h </w:instrText>
            </w:r>
            <w:r>
              <w:rPr>
                <w:webHidden/>
              </w:rPr>
            </w:r>
            <w:r>
              <w:rPr>
                <w:webHidden/>
              </w:rPr>
              <w:fldChar w:fldCharType="separate"/>
            </w:r>
            <w:r>
              <w:rPr>
                <w:webHidden/>
              </w:rPr>
              <w:t>9</w:t>
            </w:r>
            <w:r>
              <w:rPr>
                <w:webHidden/>
              </w:rPr>
              <w:fldChar w:fldCharType="end"/>
            </w:r>
          </w:hyperlink>
        </w:p>
        <w:p w14:paraId="460B5FF7" w14:textId="6071EEA3" w:rsidR="002B19FE" w:rsidRDefault="002B19F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6180413" w:history="1">
            <w:r w:rsidRPr="00F00725">
              <w:rPr>
                <w:rStyle w:val="Hyperlink"/>
              </w:rPr>
              <w:t>4.</w:t>
            </w:r>
            <w:r>
              <w:rPr>
                <w:rFonts w:asciiTheme="minorHAnsi" w:eastAsiaTheme="minorEastAsia" w:hAnsiTheme="minorHAnsi" w:cstheme="minorBidi"/>
                <w:kern w:val="2"/>
                <w:szCs w:val="24"/>
                <w:lang w:eastAsia="en-GB" w:bidi="ar-SA"/>
                <w14:ligatures w14:val="standardContextual"/>
              </w:rPr>
              <w:tab/>
            </w:r>
            <w:r w:rsidRPr="00F00725">
              <w:rPr>
                <w:rStyle w:val="Hyperlink"/>
              </w:rPr>
              <w:t>Matters arising from ONR’s work</w:t>
            </w:r>
            <w:r>
              <w:rPr>
                <w:webHidden/>
              </w:rPr>
              <w:tab/>
            </w:r>
            <w:r>
              <w:rPr>
                <w:webHidden/>
              </w:rPr>
              <w:fldChar w:fldCharType="begin"/>
            </w:r>
            <w:r>
              <w:rPr>
                <w:webHidden/>
              </w:rPr>
              <w:instrText xml:space="preserve"> PAGEREF _Toc216180413 \h </w:instrText>
            </w:r>
            <w:r>
              <w:rPr>
                <w:webHidden/>
              </w:rPr>
            </w:r>
            <w:r>
              <w:rPr>
                <w:webHidden/>
              </w:rPr>
              <w:fldChar w:fldCharType="separate"/>
            </w:r>
            <w:r>
              <w:rPr>
                <w:webHidden/>
              </w:rPr>
              <w:t>9</w:t>
            </w:r>
            <w:r>
              <w:rPr>
                <w:webHidden/>
              </w:rPr>
              <w:fldChar w:fldCharType="end"/>
            </w:r>
          </w:hyperlink>
        </w:p>
        <w:p w14:paraId="3D6D6464" w14:textId="4A447873" w:rsidR="002B19FE" w:rsidRDefault="002B19F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80414" w:history="1">
            <w:r w:rsidRPr="00F00725">
              <w:rPr>
                <w:rStyle w:val="Hyperlink"/>
              </w:rPr>
              <w:t>4.1.</w:t>
            </w:r>
            <w:r>
              <w:rPr>
                <w:rFonts w:asciiTheme="minorHAnsi" w:eastAsiaTheme="minorEastAsia" w:hAnsiTheme="minorHAnsi" w:cstheme="minorBidi"/>
                <w:kern w:val="2"/>
                <w:szCs w:val="24"/>
                <w:lang w:eastAsia="en-GB" w:bidi="ar-SA"/>
                <w14:ligatures w14:val="standardContextual"/>
              </w:rPr>
              <w:tab/>
            </w:r>
            <w:r w:rsidRPr="00F00725">
              <w:rPr>
                <w:rStyle w:val="Hyperlink"/>
              </w:rPr>
              <w:t>Document configuration management</w:t>
            </w:r>
            <w:r>
              <w:rPr>
                <w:webHidden/>
              </w:rPr>
              <w:tab/>
            </w:r>
            <w:r>
              <w:rPr>
                <w:webHidden/>
              </w:rPr>
              <w:fldChar w:fldCharType="begin"/>
            </w:r>
            <w:r>
              <w:rPr>
                <w:webHidden/>
              </w:rPr>
              <w:instrText xml:space="preserve"> PAGEREF _Toc216180414 \h </w:instrText>
            </w:r>
            <w:r>
              <w:rPr>
                <w:webHidden/>
              </w:rPr>
            </w:r>
            <w:r>
              <w:rPr>
                <w:webHidden/>
              </w:rPr>
              <w:fldChar w:fldCharType="separate"/>
            </w:r>
            <w:r>
              <w:rPr>
                <w:webHidden/>
              </w:rPr>
              <w:t>9</w:t>
            </w:r>
            <w:r>
              <w:rPr>
                <w:webHidden/>
              </w:rPr>
              <w:fldChar w:fldCharType="end"/>
            </w:r>
          </w:hyperlink>
        </w:p>
        <w:p w14:paraId="28B12C1E" w14:textId="40B6DF19" w:rsidR="002B19FE" w:rsidRDefault="002B19F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80415" w:history="1">
            <w:r w:rsidRPr="00F00725">
              <w:rPr>
                <w:rStyle w:val="Hyperlink"/>
              </w:rPr>
              <w:t>4.2.</w:t>
            </w:r>
            <w:r>
              <w:rPr>
                <w:rFonts w:asciiTheme="minorHAnsi" w:eastAsiaTheme="minorEastAsia" w:hAnsiTheme="minorHAnsi" w:cstheme="minorBidi"/>
                <w:kern w:val="2"/>
                <w:szCs w:val="24"/>
                <w:lang w:eastAsia="en-GB" w:bidi="ar-SA"/>
                <w14:ligatures w14:val="standardContextual"/>
              </w:rPr>
              <w:tab/>
            </w:r>
            <w:r w:rsidRPr="00F00725">
              <w:rPr>
                <w:rStyle w:val="Hyperlink"/>
              </w:rPr>
              <w:t>Operations and maintenance manual</w:t>
            </w:r>
            <w:r>
              <w:rPr>
                <w:webHidden/>
              </w:rPr>
              <w:tab/>
            </w:r>
            <w:r>
              <w:rPr>
                <w:webHidden/>
              </w:rPr>
              <w:fldChar w:fldCharType="begin"/>
            </w:r>
            <w:r>
              <w:rPr>
                <w:webHidden/>
              </w:rPr>
              <w:instrText xml:space="preserve"> PAGEREF _Toc216180415 \h </w:instrText>
            </w:r>
            <w:r>
              <w:rPr>
                <w:webHidden/>
              </w:rPr>
            </w:r>
            <w:r>
              <w:rPr>
                <w:webHidden/>
              </w:rPr>
              <w:fldChar w:fldCharType="separate"/>
            </w:r>
            <w:r>
              <w:rPr>
                <w:webHidden/>
              </w:rPr>
              <w:t>9</w:t>
            </w:r>
            <w:r>
              <w:rPr>
                <w:webHidden/>
              </w:rPr>
              <w:fldChar w:fldCharType="end"/>
            </w:r>
          </w:hyperlink>
        </w:p>
        <w:p w14:paraId="2FF641EF" w14:textId="740A8385" w:rsidR="002B19FE" w:rsidRDefault="002B19F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6180416" w:history="1">
            <w:r w:rsidRPr="00F00725">
              <w:rPr>
                <w:rStyle w:val="Hyperlink"/>
              </w:rPr>
              <w:t>5.</w:t>
            </w:r>
            <w:r>
              <w:rPr>
                <w:rFonts w:asciiTheme="minorHAnsi" w:eastAsiaTheme="minorEastAsia" w:hAnsiTheme="minorHAnsi" w:cstheme="minorBidi"/>
                <w:kern w:val="2"/>
                <w:szCs w:val="24"/>
                <w:lang w:eastAsia="en-GB" w:bidi="ar-SA"/>
                <w14:ligatures w14:val="standardContextual"/>
              </w:rPr>
              <w:tab/>
            </w:r>
            <w:r w:rsidRPr="00F00725">
              <w:rPr>
                <w:rStyle w:val="Hyperlink"/>
              </w:rPr>
              <w:t>Conclusions</w:t>
            </w:r>
            <w:r>
              <w:rPr>
                <w:webHidden/>
              </w:rPr>
              <w:tab/>
            </w:r>
            <w:r>
              <w:rPr>
                <w:webHidden/>
              </w:rPr>
              <w:fldChar w:fldCharType="begin"/>
            </w:r>
            <w:r>
              <w:rPr>
                <w:webHidden/>
              </w:rPr>
              <w:instrText xml:space="preserve"> PAGEREF _Toc216180416 \h </w:instrText>
            </w:r>
            <w:r>
              <w:rPr>
                <w:webHidden/>
              </w:rPr>
            </w:r>
            <w:r>
              <w:rPr>
                <w:webHidden/>
              </w:rPr>
              <w:fldChar w:fldCharType="separate"/>
            </w:r>
            <w:r>
              <w:rPr>
                <w:webHidden/>
              </w:rPr>
              <w:t>10</w:t>
            </w:r>
            <w:r>
              <w:rPr>
                <w:webHidden/>
              </w:rPr>
              <w:fldChar w:fldCharType="end"/>
            </w:r>
          </w:hyperlink>
        </w:p>
        <w:p w14:paraId="154C28CC" w14:textId="4D275357" w:rsidR="002B19FE" w:rsidRDefault="002B19F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6180417" w:history="1">
            <w:r w:rsidRPr="00F00725">
              <w:rPr>
                <w:rStyle w:val="Hyperlink"/>
              </w:rPr>
              <w:t>6.</w:t>
            </w:r>
            <w:r>
              <w:rPr>
                <w:rFonts w:asciiTheme="minorHAnsi" w:eastAsiaTheme="minorEastAsia" w:hAnsiTheme="minorHAnsi" w:cstheme="minorBidi"/>
                <w:kern w:val="2"/>
                <w:szCs w:val="24"/>
                <w:lang w:eastAsia="en-GB" w:bidi="ar-SA"/>
                <w14:ligatures w14:val="standardContextual"/>
              </w:rPr>
              <w:tab/>
            </w:r>
            <w:r w:rsidRPr="00F00725">
              <w:rPr>
                <w:rStyle w:val="Hyperlink"/>
              </w:rPr>
              <w:t>Recommendations</w:t>
            </w:r>
            <w:r>
              <w:rPr>
                <w:webHidden/>
              </w:rPr>
              <w:tab/>
            </w:r>
            <w:r>
              <w:rPr>
                <w:webHidden/>
              </w:rPr>
              <w:fldChar w:fldCharType="begin"/>
            </w:r>
            <w:r>
              <w:rPr>
                <w:webHidden/>
              </w:rPr>
              <w:instrText xml:space="preserve"> PAGEREF _Toc216180417 \h </w:instrText>
            </w:r>
            <w:r>
              <w:rPr>
                <w:webHidden/>
              </w:rPr>
            </w:r>
            <w:r>
              <w:rPr>
                <w:webHidden/>
              </w:rPr>
              <w:fldChar w:fldCharType="separate"/>
            </w:r>
            <w:r>
              <w:rPr>
                <w:webHidden/>
              </w:rPr>
              <w:t>10</w:t>
            </w:r>
            <w:r>
              <w:rPr>
                <w:webHidden/>
              </w:rPr>
              <w:fldChar w:fldCharType="end"/>
            </w:r>
          </w:hyperlink>
        </w:p>
        <w:p w14:paraId="25C5CBB7" w14:textId="11EEB776" w:rsidR="002B19FE" w:rsidRDefault="002B19FE">
          <w:pPr>
            <w:pStyle w:val="TOC1"/>
            <w:rPr>
              <w:rFonts w:asciiTheme="minorHAnsi" w:eastAsiaTheme="minorEastAsia" w:hAnsiTheme="minorHAnsi" w:cstheme="minorBidi"/>
              <w:kern w:val="2"/>
              <w:szCs w:val="24"/>
              <w:lang w:eastAsia="en-GB" w:bidi="ar-SA"/>
              <w14:ligatures w14:val="standardContextual"/>
            </w:rPr>
          </w:pPr>
          <w:hyperlink w:anchor="_Toc216180418" w:history="1">
            <w:r w:rsidRPr="00F00725">
              <w:rPr>
                <w:rStyle w:val="Hyperlink"/>
              </w:rPr>
              <w:t>References</w:t>
            </w:r>
            <w:r>
              <w:rPr>
                <w:webHidden/>
              </w:rPr>
              <w:tab/>
            </w:r>
            <w:r>
              <w:rPr>
                <w:webHidden/>
              </w:rPr>
              <w:fldChar w:fldCharType="begin"/>
            </w:r>
            <w:r>
              <w:rPr>
                <w:webHidden/>
              </w:rPr>
              <w:instrText xml:space="preserve"> PAGEREF _Toc216180418 \h </w:instrText>
            </w:r>
            <w:r>
              <w:rPr>
                <w:webHidden/>
              </w:rPr>
            </w:r>
            <w:r>
              <w:rPr>
                <w:webHidden/>
              </w:rPr>
              <w:fldChar w:fldCharType="separate"/>
            </w:r>
            <w:r>
              <w:rPr>
                <w:webHidden/>
              </w:rPr>
              <w:t>11</w:t>
            </w:r>
            <w:r>
              <w:rPr>
                <w:webHidden/>
              </w:rPr>
              <w:fldChar w:fldCharType="end"/>
            </w:r>
          </w:hyperlink>
        </w:p>
        <w:p w14:paraId="65FCBC12" w14:textId="3024E866" w:rsidR="00F8500A" w:rsidRDefault="00F8500A">
          <w:r>
            <w:rPr>
              <w:b/>
              <w:bCs/>
              <w:noProof/>
            </w:rPr>
            <w:fldChar w:fldCharType="end"/>
          </w:r>
        </w:p>
      </w:sdtContent>
    </w:sdt>
    <w:p w14:paraId="0CAD6143" w14:textId="70D2FC3F" w:rsidR="00AC2E98" w:rsidRDefault="00AC2E98" w:rsidP="003A4A65">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16180404"/>
      <w:bookmarkStart w:id="5" w:name="_Toc109727647"/>
      <w:r w:rsidRPr="00410423">
        <w:lastRenderedPageBreak/>
        <w:t xml:space="preserve">Permission </w:t>
      </w:r>
      <w:r w:rsidR="00385E75">
        <w:t>r</w:t>
      </w:r>
      <w:r w:rsidR="00385E75" w:rsidRPr="00410423">
        <w:t>equested</w:t>
      </w:r>
      <w:bookmarkEnd w:id="4"/>
    </w:p>
    <w:p w14:paraId="26D9E3DA" w14:textId="19C68C65" w:rsidR="004B4F91" w:rsidRPr="004B4F91" w:rsidRDefault="004B4F91" w:rsidP="004B4F91">
      <w:pPr>
        <w:pStyle w:val="NumList1"/>
      </w:pPr>
      <w:r w:rsidRPr="004B4F91">
        <w:t xml:space="preserve">QSA Global Incorporated (QSA, the applicant) has applied to ONR for validation of the Type B(U) package design for Model </w:t>
      </w:r>
      <w:r w:rsidR="0004642E">
        <w:t>976</w:t>
      </w:r>
      <w:r w:rsidRPr="004B4F91">
        <w:t xml:space="preserve"> (ref.</w:t>
      </w:r>
      <w:r w:rsidR="00626198">
        <w:t xml:space="preserve"> </w:t>
      </w:r>
      <w:sdt>
        <w:sdtPr>
          <w:id w:val="-621378050"/>
          <w:citation/>
        </w:sdtPr>
        <w:sdtContent>
          <w:r w:rsidR="00A20D85">
            <w:fldChar w:fldCharType="begin"/>
          </w:r>
          <w:r w:rsidR="00F747FA">
            <w:instrText xml:space="preserve">CITATION QSA976app \l 2057 </w:instrText>
          </w:r>
          <w:r w:rsidR="00A20D85">
            <w:fldChar w:fldCharType="separate"/>
          </w:r>
          <w:r w:rsidR="00453706" w:rsidRPr="00453706">
            <w:rPr>
              <w:noProof/>
            </w:rPr>
            <w:t>[1]</w:t>
          </w:r>
          <w:r w:rsidR="00A20D85">
            <w:fldChar w:fldCharType="end"/>
          </w:r>
        </w:sdtContent>
      </w:sdt>
      <w:r w:rsidRPr="004B4F91">
        <w:t xml:space="preserve">), which </w:t>
      </w:r>
      <w:r>
        <w:t>is</w:t>
      </w:r>
      <w:r w:rsidRPr="004B4F91">
        <w:t xml:space="preserve"> currently approved by the United States of America Competent Authority (US Department of Transportation (DoT)) through certificate USA/</w:t>
      </w:r>
      <w:r w:rsidR="00C4093A">
        <w:t>9</w:t>
      </w:r>
      <w:r w:rsidR="00936B85">
        <w:t>314</w:t>
      </w:r>
      <w:r w:rsidRPr="004B4F91">
        <w:t xml:space="preserve">/B(U), </w:t>
      </w:r>
      <w:r w:rsidR="0004642E">
        <w:t>Revision 11</w:t>
      </w:r>
      <w:r w:rsidRPr="004B4F91">
        <w:t xml:space="preserve"> (ref</w:t>
      </w:r>
      <w:r w:rsidR="000D0E6A">
        <w:t>.</w:t>
      </w:r>
      <w:sdt>
        <w:sdtPr>
          <w:id w:val="1402714674"/>
          <w:citation/>
        </w:sdtPr>
        <w:sdtContent>
          <w:r w:rsidR="00A20D85">
            <w:fldChar w:fldCharType="begin"/>
          </w:r>
          <w:r w:rsidR="00A20D85">
            <w:instrText xml:space="preserve"> CITATION DoT9314 \l 2057 </w:instrText>
          </w:r>
          <w:r w:rsidR="00A20D85">
            <w:fldChar w:fldCharType="separate"/>
          </w:r>
          <w:r w:rsidR="00453706">
            <w:rPr>
              <w:noProof/>
            </w:rPr>
            <w:t xml:space="preserve"> </w:t>
          </w:r>
          <w:r w:rsidR="00453706" w:rsidRPr="00453706">
            <w:rPr>
              <w:noProof/>
            </w:rPr>
            <w:t>[2]</w:t>
          </w:r>
          <w:r w:rsidR="00A20D85">
            <w:fldChar w:fldCharType="end"/>
          </w:r>
        </w:sdtContent>
      </w:sdt>
      <w:r w:rsidRPr="004B4F91">
        <w:t>).</w:t>
      </w:r>
    </w:p>
    <w:p w14:paraId="0E47A8D0" w14:textId="77777777" w:rsidR="00054677" w:rsidRPr="00054677" w:rsidRDefault="00054677" w:rsidP="00054677">
      <w:pPr>
        <w:pStyle w:val="NumList1"/>
      </w:pPr>
      <w:r w:rsidRPr="00054677">
        <w:t>This Project Assessment Report (PAR) presents the basis of a regulatory decision by the Office for Nuclear Regulation (ONR) as Great Britain (GB) competent authority (CA) for the transport of Class 7 (radioactive material) dangerous goods.  This statutory duty is given to ONR through ‘The Carriage of Dangerous Goods and Use of Transportable Pressure Equipment Regulations 2009 (CDG09), which invokes the following modal regulations into GB-law:</w:t>
      </w:r>
    </w:p>
    <w:p w14:paraId="6E23F26D" w14:textId="77777777" w:rsidR="00054677" w:rsidRPr="00054677" w:rsidRDefault="00054677" w:rsidP="00E22FDF">
      <w:pPr>
        <w:pStyle w:val="Bulletlist1"/>
      </w:pPr>
      <w:r w:rsidRPr="00054677">
        <w:t>Agreement concerning the International Carriage of Dangerous Goods by Road (ADR) 2025 Edition.</w:t>
      </w:r>
    </w:p>
    <w:p w14:paraId="741828A5" w14:textId="77777777" w:rsidR="00054677" w:rsidRPr="00054677" w:rsidRDefault="00054677" w:rsidP="00E22FDF">
      <w:pPr>
        <w:pStyle w:val="Bulletlist1"/>
      </w:pPr>
      <w:r w:rsidRPr="00054677">
        <w:t>Regulation concerning the International Carriage of Dangerous Goods by Rail (RID) 2025 Edition.</w:t>
      </w:r>
    </w:p>
    <w:p w14:paraId="5DDC3541" w14:textId="77777777" w:rsidR="00054677" w:rsidRPr="00054677" w:rsidRDefault="00054677" w:rsidP="00054677">
      <w:pPr>
        <w:pStyle w:val="NumList1"/>
      </w:pPr>
      <w:r w:rsidRPr="00054677">
        <w:t xml:space="preserve">ADR and RID require that package designs granted unilateral approval by countries outside the ADR agreement, also need approval by the CA of a country that is a ‘Contracting Party’ to the Agreement, if packages are being transported in a country that is a ‘Contracting Party’. The 2025 editions of ADR and RID (for Class 7 dangerous goods) are based on the International Atomic Energy Agency (IAEA) Regulations for the Safe Transport of Radioactive Material, 2018 Edition, No. SSR-6, (Rev. 1). </w:t>
      </w:r>
    </w:p>
    <w:p w14:paraId="591D1602" w14:textId="35FC941B" w:rsidR="00590C5D" w:rsidRPr="0038766B" w:rsidRDefault="00054677" w:rsidP="007C0EB4">
      <w:pPr>
        <w:pStyle w:val="NumList1"/>
      </w:pPr>
      <w:r w:rsidRPr="00054677">
        <w:t>The package design requirements for ADR and RID are the same, as is the paragraph numbering. Consequently, for the remainder of this report reference will only be made to ADR cognisant that any statements are also relevant to RID.</w:t>
      </w:r>
    </w:p>
    <w:p w14:paraId="13C362CC" w14:textId="780BE3CD" w:rsidR="0038766B" w:rsidRPr="0038766B" w:rsidRDefault="00590C5D" w:rsidP="00410423">
      <w:pPr>
        <w:pStyle w:val="Heading1"/>
      </w:pPr>
      <w:bookmarkStart w:id="6" w:name="_Toc216180405"/>
      <w:r>
        <w:t>Background</w:t>
      </w:r>
      <w:bookmarkEnd w:id="6"/>
    </w:p>
    <w:p w14:paraId="6E060E17" w14:textId="779F7053" w:rsidR="00FF107C" w:rsidRDefault="00FF107C" w:rsidP="00F17124">
      <w:pPr>
        <w:pStyle w:val="Heading2"/>
      </w:pPr>
      <w:bookmarkStart w:id="7" w:name="_Toc216180406"/>
      <w:r>
        <w:t xml:space="preserve">Package </w:t>
      </w:r>
      <w:r w:rsidR="001626FE">
        <w:t>d</w:t>
      </w:r>
      <w:r w:rsidR="00F17124">
        <w:t>escription</w:t>
      </w:r>
      <w:bookmarkEnd w:id="7"/>
    </w:p>
    <w:p w14:paraId="4C577479" w14:textId="23F55622" w:rsidR="00523987" w:rsidRDefault="00523987" w:rsidP="00C80885">
      <w:pPr>
        <w:pStyle w:val="NumList1"/>
      </w:pPr>
      <w:r>
        <w:t>The Model 976</w:t>
      </w:r>
      <w:r w:rsidR="00837A3E">
        <w:t xml:space="preserve"> </w:t>
      </w:r>
      <w:r w:rsidR="00837A3E" w:rsidRPr="00837A3E">
        <w:t xml:space="preserve">is designed as a transport package and storage container for Type B quantities of special form </w:t>
      </w:r>
      <w:r w:rsidR="00936B85">
        <w:t>i</w:t>
      </w:r>
      <w:r w:rsidR="00837A3E" w:rsidRPr="00837A3E">
        <w:t xml:space="preserve">ridium-192, </w:t>
      </w:r>
      <w:r w:rsidR="00936B85">
        <w:t>s</w:t>
      </w:r>
      <w:r w:rsidR="00837A3E" w:rsidRPr="00837A3E">
        <w:t>elenium-75</w:t>
      </w:r>
      <w:r w:rsidR="00AD4F6E">
        <w:t xml:space="preserve"> and</w:t>
      </w:r>
      <w:r w:rsidR="00837A3E" w:rsidRPr="00837A3E">
        <w:t xml:space="preserve"> </w:t>
      </w:r>
      <w:r w:rsidR="00936B85">
        <w:t>y</w:t>
      </w:r>
      <w:r w:rsidR="00837A3E" w:rsidRPr="00837A3E">
        <w:t>tterbium-169 radioactive material.</w:t>
      </w:r>
    </w:p>
    <w:p w14:paraId="4FE99BAD" w14:textId="214EB897" w:rsidR="001C3C0E" w:rsidRDefault="001C3C0E" w:rsidP="001C3C0E">
      <w:pPr>
        <w:pStyle w:val="NumList1"/>
      </w:pPr>
      <w:r w:rsidRPr="001C3C0E">
        <w:t xml:space="preserve">The Model 976 Series transport packages include three versions called the 976A, 976C, and 976F, all designed for Type B quantities of radioactive material in special form. All versions of the Model 976 package include an </w:t>
      </w:r>
      <w:r w:rsidRPr="001C3C0E">
        <w:lastRenderedPageBreak/>
        <w:t xml:space="preserve">inner shield container and a </w:t>
      </w:r>
      <w:proofErr w:type="gramStart"/>
      <w:r w:rsidRPr="001C3C0E">
        <w:t>stainless steel</w:t>
      </w:r>
      <w:proofErr w:type="gramEnd"/>
      <w:r w:rsidRPr="001C3C0E">
        <w:t xml:space="preserve"> drum with cork liner inserts to position and support the individual shield containers within the package. </w:t>
      </w:r>
      <w:r w:rsidR="006C68C1">
        <w:t>Each version has a</w:t>
      </w:r>
      <w:r w:rsidR="00D603BB">
        <w:t>n associated</w:t>
      </w:r>
      <w:r w:rsidR="006C68C1">
        <w:t xml:space="preserve"> specific</w:t>
      </w:r>
      <w:r w:rsidR="005D4009">
        <w:t>, uniquely identified,</w:t>
      </w:r>
      <w:r w:rsidR="006C68C1">
        <w:t xml:space="preserve"> inner</w:t>
      </w:r>
      <w:r w:rsidR="00787234">
        <w:t xml:space="preserve"> </w:t>
      </w:r>
      <w:r w:rsidR="006C68C1">
        <w:t>shield design</w:t>
      </w:r>
      <w:r w:rsidR="004C40C9">
        <w:t xml:space="preserve"> as summarised in the </w:t>
      </w:r>
      <w:proofErr w:type="spellStart"/>
      <w:proofErr w:type="gramStart"/>
      <w:r w:rsidR="004C40C9">
        <w:t>tab;e</w:t>
      </w:r>
      <w:proofErr w:type="spellEnd"/>
      <w:proofErr w:type="gramEnd"/>
      <w:r w:rsidR="004C40C9">
        <w:t xml:space="preserve"> below</w:t>
      </w:r>
      <w:r w:rsidR="005D4009">
        <w:t>.</w:t>
      </w:r>
      <w:r w:rsidR="006C68C1">
        <w:t xml:space="preserve"> </w:t>
      </w:r>
      <w:r w:rsidRPr="001C3C0E">
        <w:t>Th</w:t>
      </w:r>
      <w:r w:rsidR="005D4009">
        <w:t>e</w:t>
      </w:r>
      <w:r w:rsidRPr="001C3C0E">
        <w:t xml:space="preserve"> drum is a 20-gallon capacity, </w:t>
      </w:r>
      <w:proofErr w:type="gramStart"/>
      <w:r w:rsidRPr="001C3C0E">
        <w:t>16 gauge</w:t>
      </w:r>
      <w:proofErr w:type="gramEnd"/>
      <w:r w:rsidRPr="001C3C0E">
        <w:t xml:space="preserve">, stainless steel drum, with approximate external dimensions of 19 ¾” (502 mm) diameter and a height of 21 ¼” (540 mm). The drum lid is secured in place with a closure band, and four 3/8” – 16 x ¾” (19 mm) long </w:t>
      </w:r>
      <w:proofErr w:type="gramStart"/>
      <w:r w:rsidRPr="001C3C0E">
        <w:t>stainless steel</w:t>
      </w:r>
      <w:proofErr w:type="gramEnd"/>
      <w:r w:rsidRPr="001C3C0E">
        <w:t xml:space="preserve"> lid closure bolts. The lid bolts are inserted through four 3/8" (9.5 mm) diameter holes spaced equidistantly around the drum diameter. The drum lid has four stainless steel blocks measuring 1” (25.4 mm) by 1” (25.4 mm) by ¾” (19 mm) tall; the steel blocks are welded on all four sides to the underside of the drum </w:t>
      </w:r>
      <w:proofErr w:type="gramStart"/>
      <w:r w:rsidRPr="001C3C0E">
        <w:t>lid</w:t>
      </w:r>
      <w:proofErr w:type="gramEnd"/>
      <w:r w:rsidRPr="001C3C0E">
        <w:t xml:space="preserve"> and the block welds are on the full length of the block on each side. Alternatively, the drum lid can be constructed to replace the welded, threaded blocks with floating nuts retained in square tubes that are welded to the lid. The cork liner inserts provide shield stability during transport and act as a thermal insulator in case of fire.</w:t>
      </w:r>
    </w:p>
    <w:p w14:paraId="33499D35" w14:textId="15900B78" w:rsidR="00BC7B8B" w:rsidRPr="00BC7B8B" w:rsidRDefault="00BC7B8B" w:rsidP="00BC7B8B">
      <w:pPr>
        <w:pStyle w:val="NumList1"/>
      </w:pPr>
      <w:r w:rsidRPr="00BC7B8B">
        <w:t>Maximum activity of material per package</w:t>
      </w:r>
      <w:r w:rsidR="00545214">
        <w:t xml:space="preserve">, package </w:t>
      </w:r>
      <w:r w:rsidR="00B32DE0">
        <w:t>mass</w:t>
      </w:r>
      <w:r w:rsidR="00B87A4F">
        <w:t xml:space="preserve"> </w:t>
      </w:r>
      <w:r w:rsidR="00E960C6">
        <w:t xml:space="preserve">and content mass </w:t>
      </w:r>
      <w:r w:rsidR="00B87A4F">
        <w:t>for each version are:</w:t>
      </w:r>
    </w:p>
    <w:tbl>
      <w:tblPr>
        <w:tblW w:w="8822" w:type="dxa"/>
        <w:tblInd w:w="710" w:type="dxa"/>
        <w:tblBorders>
          <w:top w:val="single" w:sz="8" w:space="0" w:color="231F20"/>
          <w:left w:val="single" w:sz="8" w:space="0" w:color="231F20"/>
          <w:bottom w:val="single" w:sz="8" w:space="0" w:color="231F20"/>
          <w:right w:val="single" w:sz="8" w:space="0" w:color="231F20"/>
          <w:insideH w:val="single" w:sz="8" w:space="0" w:color="231F20"/>
          <w:insideV w:val="single" w:sz="8" w:space="0" w:color="231F20"/>
        </w:tblBorders>
        <w:tblLayout w:type="fixed"/>
        <w:tblCellMar>
          <w:left w:w="0" w:type="dxa"/>
          <w:right w:w="0" w:type="dxa"/>
        </w:tblCellMar>
        <w:tblLook w:val="01E0" w:firstRow="1" w:lastRow="1" w:firstColumn="1" w:lastColumn="1" w:noHBand="0" w:noVBand="0"/>
      </w:tblPr>
      <w:tblGrid>
        <w:gridCol w:w="970"/>
        <w:gridCol w:w="1370"/>
        <w:gridCol w:w="1370"/>
        <w:gridCol w:w="2052"/>
        <w:gridCol w:w="1530"/>
        <w:gridCol w:w="1530"/>
      </w:tblGrid>
      <w:tr w:rsidR="00105A57" w14:paraId="5875A4B1" w14:textId="77777777" w:rsidTr="00876262">
        <w:trPr>
          <w:trHeight w:val="867"/>
        </w:trPr>
        <w:tc>
          <w:tcPr>
            <w:tcW w:w="970" w:type="dxa"/>
          </w:tcPr>
          <w:p w14:paraId="1FD7830E" w14:textId="77777777" w:rsidR="00105A57" w:rsidRPr="00F1051D" w:rsidRDefault="00105A57" w:rsidP="00105A57">
            <w:pPr>
              <w:pStyle w:val="TableParagraph"/>
              <w:spacing w:before="120"/>
              <w:ind w:left="249" w:right="111" w:hanging="117"/>
              <w:rPr>
                <w:sz w:val="24"/>
                <w:szCs w:val="24"/>
              </w:rPr>
            </w:pPr>
            <w:r w:rsidRPr="00F1051D">
              <w:rPr>
                <w:color w:val="231F20"/>
                <w:spacing w:val="-2"/>
                <w:sz w:val="24"/>
                <w:szCs w:val="24"/>
              </w:rPr>
              <w:t xml:space="preserve">Model </w:t>
            </w:r>
            <w:r w:rsidRPr="00F1051D">
              <w:rPr>
                <w:color w:val="231F20"/>
                <w:spacing w:val="-4"/>
                <w:sz w:val="24"/>
                <w:szCs w:val="24"/>
              </w:rPr>
              <w:t>No.</w:t>
            </w:r>
          </w:p>
        </w:tc>
        <w:tc>
          <w:tcPr>
            <w:tcW w:w="1370" w:type="dxa"/>
          </w:tcPr>
          <w:p w14:paraId="57BDB3B8" w14:textId="22C931FD" w:rsidR="00105A57" w:rsidRPr="00105A57" w:rsidRDefault="00105A57" w:rsidP="00105A57">
            <w:pPr>
              <w:pStyle w:val="TableParagraph"/>
              <w:spacing w:before="120"/>
              <w:ind w:left="19"/>
              <w:jc w:val="center"/>
              <w:rPr>
                <w:color w:val="231F20"/>
                <w:spacing w:val="-2"/>
                <w:sz w:val="24"/>
                <w:szCs w:val="24"/>
              </w:rPr>
            </w:pPr>
            <w:r w:rsidRPr="00876262">
              <w:rPr>
                <w:color w:val="231F20"/>
                <w:spacing w:val="-2"/>
                <w:sz w:val="24"/>
                <w:szCs w:val="24"/>
              </w:rPr>
              <w:t>Inner Shield</w:t>
            </w:r>
          </w:p>
        </w:tc>
        <w:tc>
          <w:tcPr>
            <w:tcW w:w="1370" w:type="dxa"/>
          </w:tcPr>
          <w:p w14:paraId="7C77C8CE" w14:textId="708FCD23" w:rsidR="00105A57" w:rsidRPr="00F1051D" w:rsidRDefault="00105A57" w:rsidP="00105A57">
            <w:pPr>
              <w:pStyle w:val="TableParagraph"/>
              <w:spacing w:before="120"/>
              <w:ind w:left="19"/>
              <w:jc w:val="center"/>
              <w:rPr>
                <w:sz w:val="24"/>
                <w:szCs w:val="24"/>
              </w:rPr>
            </w:pPr>
            <w:r w:rsidRPr="00F1051D">
              <w:rPr>
                <w:color w:val="231F20"/>
                <w:spacing w:val="-2"/>
                <w:sz w:val="24"/>
                <w:szCs w:val="24"/>
              </w:rPr>
              <w:t>Nuclide</w:t>
            </w:r>
          </w:p>
        </w:tc>
        <w:tc>
          <w:tcPr>
            <w:tcW w:w="2052" w:type="dxa"/>
          </w:tcPr>
          <w:p w14:paraId="0A0A5AFF" w14:textId="15996E9B" w:rsidR="00105A57" w:rsidRDefault="00105A57" w:rsidP="00105A57">
            <w:pPr>
              <w:pStyle w:val="TableParagraph"/>
              <w:spacing w:before="120"/>
              <w:ind w:left="793" w:right="117" w:hanging="793"/>
              <w:jc w:val="center"/>
              <w:rPr>
                <w:color w:val="231F20"/>
                <w:sz w:val="24"/>
                <w:szCs w:val="24"/>
              </w:rPr>
            </w:pPr>
            <w:r>
              <w:rPr>
                <w:color w:val="231F20"/>
                <w:sz w:val="24"/>
                <w:szCs w:val="24"/>
              </w:rPr>
              <w:t>Maximum Activity</w:t>
            </w:r>
          </w:p>
          <w:p w14:paraId="1A5F8FE2" w14:textId="1C59FBBD" w:rsidR="00105A57" w:rsidRPr="00A60FFC" w:rsidRDefault="00105A57" w:rsidP="00105A57">
            <w:pPr>
              <w:pStyle w:val="TableParagraph"/>
              <w:spacing w:before="120"/>
              <w:ind w:left="793" w:right="117" w:hanging="793"/>
              <w:jc w:val="center"/>
              <w:rPr>
                <w:color w:val="231F20"/>
                <w:spacing w:val="-14"/>
                <w:sz w:val="24"/>
                <w:szCs w:val="24"/>
              </w:rPr>
            </w:pPr>
            <w:r>
              <w:rPr>
                <w:color w:val="231F20"/>
                <w:sz w:val="24"/>
                <w:szCs w:val="24"/>
              </w:rPr>
              <w:t>(curies)</w:t>
            </w:r>
          </w:p>
        </w:tc>
        <w:tc>
          <w:tcPr>
            <w:tcW w:w="1530" w:type="dxa"/>
          </w:tcPr>
          <w:p w14:paraId="06606D8D" w14:textId="00A51097" w:rsidR="00105A57" w:rsidRPr="00F1051D" w:rsidRDefault="00105A57" w:rsidP="00105A57">
            <w:pPr>
              <w:pStyle w:val="TableParagraph"/>
              <w:spacing w:before="120"/>
              <w:ind w:left="120" w:right="97" w:hanging="1"/>
              <w:jc w:val="center"/>
              <w:rPr>
                <w:color w:val="231F20"/>
                <w:spacing w:val="-2"/>
                <w:sz w:val="24"/>
                <w:szCs w:val="24"/>
              </w:rPr>
            </w:pPr>
            <w:r>
              <w:rPr>
                <w:color w:val="231F20"/>
                <w:spacing w:val="-2"/>
                <w:sz w:val="24"/>
                <w:szCs w:val="24"/>
              </w:rPr>
              <w:t>Maximum Package Mass (kg)</w:t>
            </w:r>
          </w:p>
        </w:tc>
        <w:tc>
          <w:tcPr>
            <w:tcW w:w="1530" w:type="dxa"/>
          </w:tcPr>
          <w:p w14:paraId="5F1F8D1E" w14:textId="039D8B12" w:rsidR="00105A57" w:rsidRPr="00F1051D" w:rsidRDefault="00105A57" w:rsidP="00105A57">
            <w:pPr>
              <w:pStyle w:val="TableParagraph"/>
              <w:spacing w:before="120"/>
              <w:ind w:left="120" w:right="97" w:hanging="1"/>
              <w:jc w:val="center"/>
              <w:rPr>
                <w:sz w:val="24"/>
                <w:szCs w:val="24"/>
              </w:rPr>
            </w:pPr>
            <w:r w:rsidRPr="00F1051D">
              <w:rPr>
                <w:color w:val="231F20"/>
                <w:spacing w:val="-2"/>
                <w:sz w:val="24"/>
                <w:szCs w:val="24"/>
              </w:rPr>
              <w:t xml:space="preserve">Maximum </w:t>
            </w:r>
            <w:r w:rsidR="002B19FE">
              <w:rPr>
                <w:color w:val="231F20"/>
                <w:spacing w:val="-2"/>
                <w:sz w:val="24"/>
                <w:szCs w:val="24"/>
              </w:rPr>
              <w:t>C</w:t>
            </w:r>
            <w:r w:rsidRPr="00F1051D">
              <w:rPr>
                <w:color w:val="231F20"/>
                <w:sz w:val="24"/>
                <w:szCs w:val="24"/>
              </w:rPr>
              <w:t>ontent</w:t>
            </w:r>
            <w:r w:rsidRPr="00F1051D">
              <w:rPr>
                <w:color w:val="231F20"/>
                <w:spacing w:val="-14"/>
                <w:sz w:val="24"/>
                <w:szCs w:val="24"/>
              </w:rPr>
              <w:t xml:space="preserve"> </w:t>
            </w:r>
            <w:r w:rsidR="002B19FE">
              <w:rPr>
                <w:color w:val="231F20"/>
                <w:sz w:val="24"/>
                <w:szCs w:val="24"/>
              </w:rPr>
              <w:t>W</w:t>
            </w:r>
            <w:r w:rsidRPr="00F1051D">
              <w:rPr>
                <w:color w:val="231F20"/>
                <w:sz w:val="24"/>
                <w:szCs w:val="24"/>
              </w:rPr>
              <w:t xml:space="preserve">eight </w:t>
            </w:r>
            <w:r w:rsidRPr="00F1051D">
              <w:rPr>
                <w:color w:val="231F20"/>
                <w:spacing w:val="-2"/>
                <w:sz w:val="24"/>
                <w:szCs w:val="24"/>
              </w:rPr>
              <w:t>(grams)</w:t>
            </w:r>
          </w:p>
        </w:tc>
      </w:tr>
      <w:tr w:rsidR="00105A57" w14:paraId="6CD1129E" w14:textId="77777777" w:rsidTr="00876262">
        <w:trPr>
          <w:trHeight w:val="407"/>
        </w:trPr>
        <w:tc>
          <w:tcPr>
            <w:tcW w:w="970" w:type="dxa"/>
            <w:vMerge w:val="restart"/>
          </w:tcPr>
          <w:p w14:paraId="343C109D" w14:textId="77777777" w:rsidR="00105A57" w:rsidRPr="00F1051D" w:rsidRDefault="00105A57" w:rsidP="00105A57">
            <w:pPr>
              <w:pStyle w:val="TableParagraph"/>
              <w:spacing w:before="120"/>
              <w:ind w:left="171"/>
              <w:rPr>
                <w:sz w:val="24"/>
                <w:szCs w:val="24"/>
              </w:rPr>
            </w:pPr>
            <w:r w:rsidRPr="00F1051D">
              <w:rPr>
                <w:color w:val="231F20"/>
                <w:spacing w:val="-4"/>
                <w:sz w:val="24"/>
                <w:szCs w:val="24"/>
              </w:rPr>
              <w:t>976A</w:t>
            </w:r>
          </w:p>
        </w:tc>
        <w:tc>
          <w:tcPr>
            <w:tcW w:w="1370" w:type="dxa"/>
            <w:vMerge w:val="restart"/>
          </w:tcPr>
          <w:p w14:paraId="2234362B" w14:textId="1B8F7F4B" w:rsidR="00105A57" w:rsidRPr="00105A57" w:rsidRDefault="00105A57" w:rsidP="00105A57">
            <w:pPr>
              <w:pStyle w:val="TableParagraph"/>
              <w:spacing w:before="120"/>
              <w:ind w:left="19"/>
              <w:jc w:val="center"/>
              <w:rPr>
                <w:color w:val="231F20"/>
                <w:spacing w:val="-2"/>
                <w:sz w:val="24"/>
                <w:szCs w:val="24"/>
              </w:rPr>
            </w:pPr>
            <w:r w:rsidRPr="00876262">
              <w:rPr>
                <w:color w:val="231F20"/>
                <w:spacing w:val="-5"/>
                <w:sz w:val="24"/>
                <w:szCs w:val="24"/>
              </w:rPr>
              <w:t>855</w:t>
            </w:r>
          </w:p>
        </w:tc>
        <w:tc>
          <w:tcPr>
            <w:tcW w:w="1370" w:type="dxa"/>
          </w:tcPr>
          <w:p w14:paraId="2786FF98" w14:textId="14D749BB" w:rsidR="00105A57" w:rsidRPr="00F1051D" w:rsidRDefault="00105A57" w:rsidP="00105A57">
            <w:pPr>
              <w:pStyle w:val="TableParagraph"/>
              <w:spacing w:before="120"/>
              <w:ind w:left="19"/>
              <w:jc w:val="center"/>
              <w:rPr>
                <w:sz w:val="24"/>
                <w:szCs w:val="24"/>
              </w:rPr>
            </w:pPr>
            <w:r w:rsidRPr="00F1051D">
              <w:rPr>
                <w:color w:val="231F20"/>
                <w:spacing w:val="-2"/>
                <w:sz w:val="24"/>
                <w:szCs w:val="24"/>
              </w:rPr>
              <w:t>Ir-</w:t>
            </w:r>
            <w:r w:rsidRPr="00F1051D">
              <w:rPr>
                <w:color w:val="231F20"/>
                <w:spacing w:val="-5"/>
                <w:sz w:val="24"/>
                <w:szCs w:val="24"/>
              </w:rPr>
              <w:t>192</w:t>
            </w:r>
          </w:p>
        </w:tc>
        <w:tc>
          <w:tcPr>
            <w:tcW w:w="2052" w:type="dxa"/>
          </w:tcPr>
          <w:p w14:paraId="01082D6F" w14:textId="77777777" w:rsidR="00105A57" w:rsidRPr="00F1051D" w:rsidRDefault="00105A57" w:rsidP="00105A57">
            <w:pPr>
              <w:pStyle w:val="TableParagraph"/>
              <w:spacing w:before="120"/>
              <w:ind w:left="18"/>
              <w:jc w:val="center"/>
              <w:rPr>
                <w:sz w:val="24"/>
                <w:szCs w:val="24"/>
              </w:rPr>
            </w:pPr>
            <w:r w:rsidRPr="00F1051D">
              <w:rPr>
                <w:color w:val="231F20"/>
                <w:sz w:val="24"/>
                <w:szCs w:val="24"/>
              </w:rPr>
              <w:t>1,000</w:t>
            </w:r>
            <w:r w:rsidRPr="00F1051D">
              <w:rPr>
                <w:color w:val="231F20"/>
                <w:spacing w:val="-4"/>
                <w:sz w:val="24"/>
                <w:szCs w:val="24"/>
              </w:rPr>
              <w:t xml:space="preserve"> </w:t>
            </w:r>
            <w:r w:rsidRPr="00F1051D">
              <w:rPr>
                <w:color w:val="231F20"/>
                <w:sz w:val="24"/>
                <w:szCs w:val="24"/>
              </w:rPr>
              <w:t>(37</w:t>
            </w:r>
            <w:r w:rsidRPr="00F1051D">
              <w:rPr>
                <w:color w:val="231F20"/>
                <w:spacing w:val="-4"/>
                <w:sz w:val="24"/>
                <w:szCs w:val="24"/>
              </w:rPr>
              <w:t xml:space="preserve"> </w:t>
            </w:r>
            <w:proofErr w:type="spellStart"/>
            <w:r w:rsidRPr="00F1051D">
              <w:rPr>
                <w:color w:val="231F20"/>
                <w:spacing w:val="-4"/>
                <w:sz w:val="24"/>
                <w:szCs w:val="24"/>
              </w:rPr>
              <w:t>TBq</w:t>
            </w:r>
            <w:proofErr w:type="spellEnd"/>
            <w:r w:rsidRPr="00F1051D">
              <w:rPr>
                <w:color w:val="231F20"/>
                <w:spacing w:val="-4"/>
                <w:sz w:val="24"/>
                <w:szCs w:val="24"/>
              </w:rPr>
              <w:t>)</w:t>
            </w:r>
          </w:p>
        </w:tc>
        <w:tc>
          <w:tcPr>
            <w:tcW w:w="1530" w:type="dxa"/>
            <w:vMerge w:val="restart"/>
            <w:vAlign w:val="center"/>
          </w:tcPr>
          <w:p w14:paraId="78B6AE66" w14:textId="77E0A22D" w:rsidR="00105A57" w:rsidRPr="00F1051D" w:rsidRDefault="00105A57" w:rsidP="00105A57">
            <w:pPr>
              <w:pStyle w:val="TableParagraph"/>
              <w:jc w:val="center"/>
              <w:rPr>
                <w:sz w:val="24"/>
                <w:szCs w:val="24"/>
              </w:rPr>
            </w:pPr>
            <w:r>
              <w:rPr>
                <w:sz w:val="24"/>
                <w:szCs w:val="24"/>
              </w:rPr>
              <w:t>136</w:t>
            </w:r>
          </w:p>
        </w:tc>
        <w:tc>
          <w:tcPr>
            <w:tcW w:w="1530" w:type="dxa"/>
            <w:vMerge w:val="restart"/>
            <w:vAlign w:val="center"/>
          </w:tcPr>
          <w:p w14:paraId="38D8B629" w14:textId="77777777" w:rsidR="00105A57" w:rsidRPr="00F1051D" w:rsidRDefault="00105A57" w:rsidP="00105A57">
            <w:pPr>
              <w:pStyle w:val="TableParagraph"/>
              <w:ind w:right="1"/>
              <w:jc w:val="center"/>
              <w:rPr>
                <w:sz w:val="24"/>
                <w:szCs w:val="24"/>
              </w:rPr>
            </w:pPr>
            <w:r w:rsidRPr="00F1051D">
              <w:rPr>
                <w:color w:val="231F20"/>
                <w:spacing w:val="-5"/>
                <w:sz w:val="24"/>
                <w:szCs w:val="24"/>
              </w:rPr>
              <w:t>176</w:t>
            </w:r>
          </w:p>
        </w:tc>
      </w:tr>
      <w:tr w:rsidR="00105A57" w14:paraId="0FF31920" w14:textId="77777777" w:rsidTr="00876262">
        <w:trPr>
          <w:trHeight w:val="407"/>
        </w:trPr>
        <w:tc>
          <w:tcPr>
            <w:tcW w:w="970" w:type="dxa"/>
            <w:vMerge/>
            <w:tcBorders>
              <w:top w:val="nil"/>
            </w:tcBorders>
          </w:tcPr>
          <w:p w14:paraId="2BC41B6E" w14:textId="77777777" w:rsidR="00105A57" w:rsidRPr="00F1051D" w:rsidRDefault="00105A57" w:rsidP="00105A57">
            <w:pPr>
              <w:rPr>
                <w:szCs w:val="24"/>
              </w:rPr>
            </w:pPr>
          </w:p>
        </w:tc>
        <w:tc>
          <w:tcPr>
            <w:tcW w:w="1370" w:type="dxa"/>
            <w:vMerge/>
            <w:tcBorders>
              <w:top w:val="nil"/>
            </w:tcBorders>
          </w:tcPr>
          <w:p w14:paraId="129AF6FC" w14:textId="77777777" w:rsidR="00105A57" w:rsidRPr="00105A57" w:rsidRDefault="00105A57" w:rsidP="00105A57">
            <w:pPr>
              <w:pStyle w:val="TableParagraph"/>
              <w:spacing w:before="120"/>
              <w:ind w:left="19"/>
              <w:jc w:val="center"/>
              <w:rPr>
                <w:color w:val="231F20"/>
                <w:spacing w:val="-2"/>
                <w:sz w:val="24"/>
                <w:szCs w:val="24"/>
              </w:rPr>
            </w:pPr>
          </w:p>
        </w:tc>
        <w:tc>
          <w:tcPr>
            <w:tcW w:w="1370" w:type="dxa"/>
          </w:tcPr>
          <w:p w14:paraId="166E3FC6" w14:textId="43B50559" w:rsidR="00105A57" w:rsidRPr="00F1051D" w:rsidRDefault="00105A57" w:rsidP="00105A57">
            <w:pPr>
              <w:pStyle w:val="TableParagraph"/>
              <w:spacing w:before="120"/>
              <w:ind w:left="19"/>
              <w:jc w:val="center"/>
              <w:rPr>
                <w:sz w:val="24"/>
                <w:szCs w:val="24"/>
              </w:rPr>
            </w:pPr>
            <w:r w:rsidRPr="00F1051D">
              <w:rPr>
                <w:color w:val="231F20"/>
                <w:spacing w:val="-2"/>
                <w:sz w:val="24"/>
                <w:szCs w:val="24"/>
              </w:rPr>
              <w:t>Se-</w:t>
            </w:r>
            <w:r w:rsidRPr="00F1051D">
              <w:rPr>
                <w:color w:val="231F20"/>
                <w:spacing w:val="-5"/>
                <w:sz w:val="24"/>
                <w:szCs w:val="24"/>
              </w:rPr>
              <w:t>75</w:t>
            </w:r>
          </w:p>
        </w:tc>
        <w:tc>
          <w:tcPr>
            <w:tcW w:w="2052" w:type="dxa"/>
          </w:tcPr>
          <w:p w14:paraId="1E913F43" w14:textId="77777777" w:rsidR="00105A57" w:rsidRPr="00F1051D" w:rsidRDefault="00105A57" w:rsidP="00105A57">
            <w:pPr>
              <w:pStyle w:val="TableParagraph"/>
              <w:spacing w:before="120"/>
              <w:ind w:left="18"/>
              <w:jc w:val="center"/>
              <w:rPr>
                <w:sz w:val="24"/>
                <w:szCs w:val="24"/>
              </w:rPr>
            </w:pPr>
            <w:r w:rsidRPr="00F1051D">
              <w:rPr>
                <w:color w:val="231F20"/>
                <w:sz w:val="24"/>
                <w:szCs w:val="24"/>
              </w:rPr>
              <w:t>1,000</w:t>
            </w:r>
            <w:r w:rsidRPr="00F1051D">
              <w:rPr>
                <w:color w:val="231F20"/>
                <w:spacing w:val="-4"/>
                <w:sz w:val="24"/>
                <w:szCs w:val="24"/>
              </w:rPr>
              <w:t xml:space="preserve"> </w:t>
            </w:r>
            <w:r w:rsidRPr="00F1051D">
              <w:rPr>
                <w:color w:val="231F20"/>
                <w:sz w:val="24"/>
                <w:szCs w:val="24"/>
              </w:rPr>
              <w:t>(37</w:t>
            </w:r>
            <w:r w:rsidRPr="00F1051D">
              <w:rPr>
                <w:color w:val="231F20"/>
                <w:spacing w:val="-4"/>
                <w:sz w:val="24"/>
                <w:szCs w:val="24"/>
              </w:rPr>
              <w:t xml:space="preserve"> </w:t>
            </w:r>
            <w:proofErr w:type="spellStart"/>
            <w:r w:rsidRPr="00F1051D">
              <w:rPr>
                <w:color w:val="231F20"/>
                <w:spacing w:val="-4"/>
                <w:sz w:val="24"/>
                <w:szCs w:val="24"/>
              </w:rPr>
              <w:t>TBq</w:t>
            </w:r>
            <w:proofErr w:type="spellEnd"/>
            <w:r w:rsidRPr="00F1051D">
              <w:rPr>
                <w:color w:val="231F20"/>
                <w:spacing w:val="-4"/>
                <w:sz w:val="24"/>
                <w:szCs w:val="24"/>
              </w:rPr>
              <w:t>)</w:t>
            </w:r>
          </w:p>
        </w:tc>
        <w:tc>
          <w:tcPr>
            <w:tcW w:w="1530" w:type="dxa"/>
            <w:vMerge/>
            <w:vAlign w:val="center"/>
          </w:tcPr>
          <w:p w14:paraId="4906EF15" w14:textId="77777777" w:rsidR="00105A57" w:rsidRPr="00F1051D" w:rsidRDefault="00105A57" w:rsidP="00105A57">
            <w:pPr>
              <w:jc w:val="center"/>
              <w:rPr>
                <w:szCs w:val="24"/>
              </w:rPr>
            </w:pPr>
          </w:p>
        </w:tc>
        <w:tc>
          <w:tcPr>
            <w:tcW w:w="1530" w:type="dxa"/>
            <w:vMerge/>
            <w:tcBorders>
              <w:top w:val="nil"/>
            </w:tcBorders>
            <w:vAlign w:val="center"/>
          </w:tcPr>
          <w:p w14:paraId="4534A6E3" w14:textId="341C9EDA" w:rsidR="00105A57" w:rsidRPr="00F1051D" w:rsidRDefault="00105A57" w:rsidP="00105A57">
            <w:pPr>
              <w:jc w:val="center"/>
              <w:rPr>
                <w:szCs w:val="24"/>
              </w:rPr>
            </w:pPr>
          </w:p>
        </w:tc>
      </w:tr>
      <w:tr w:rsidR="00105A57" w14:paraId="69A3EFFC" w14:textId="77777777" w:rsidTr="00876262">
        <w:trPr>
          <w:trHeight w:val="407"/>
        </w:trPr>
        <w:tc>
          <w:tcPr>
            <w:tcW w:w="970" w:type="dxa"/>
            <w:vMerge/>
            <w:tcBorders>
              <w:top w:val="nil"/>
            </w:tcBorders>
          </w:tcPr>
          <w:p w14:paraId="7C179F1D" w14:textId="77777777" w:rsidR="00105A57" w:rsidRPr="00F1051D" w:rsidRDefault="00105A57" w:rsidP="00105A57">
            <w:pPr>
              <w:rPr>
                <w:szCs w:val="24"/>
              </w:rPr>
            </w:pPr>
          </w:p>
        </w:tc>
        <w:tc>
          <w:tcPr>
            <w:tcW w:w="1370" w:type="dxa"/>
            <w:vMerge/>
            <w:tcBorders>
              <w:top w:val="nil"/>
            </w:tcBorders>
          </w:tcPr>
          <w:p w14:paraId="04668D71" w14:textId="77777777" w:rsidR="00105A57" w:rsidRPr="00105A57" w:rsidRDefault="00105A57" w:rsidP="00105A57">
            <w:pPr>
              <w:pStyle w:val="TableParagraph"/>
              <w:spacing w:before="120"/>
              <w:ind w:left="19"/>
              <w:jc w:val="center"/>
              <w:rPr>
                <w:color w:val="231F20"/>
                <w:spacing w:val="-2"/>
                <w:sz w:val="24"/>
                <w:szCs w:val="24"/>
              </w:rPr>
            </w:pPr>
          </w:p>
        </w:tc>
        <w:tc>
          <w:tcPr>
            <w:tcW w:w="1370" w:type="dxa"/>
          </w:tcPr>
          <w:p w14:paraId="0083D54B" w14:textId="12D805E3" w:rsidR="00105A57" w:rsidRPr="00F1051D" w:rsidRDefault="00105A57" w:rsidP="00105A57">
            <w:pPr>
              <w:pStyle w:val="TableParagraph"/>
              <w:spacing w:before="120"/>
              <w:ind w:left="19"/>
              <w:jc w:val="center"/>
              <w:rPr>
                <w:sz w:val="24"/>
                <w:szCs w:val="24"/>
              </w:rPr>
            </w:pPr>
            <w:r w:rsidRPr="00F1051D">
              <w:rPr>
                <w:color w:val="231F20"/>
                <w:spacing w:val="-2"/>
                <w:sz w:val="24"/>
                <w:szCs w:val="24"/>
              </w:rPr>
              <w:t>Yb-</w:t>
            </w:r>
            <w:r w:rsidRPr="00F1051D">
              <w:rPr>
                <w:color w:val="231F20"/>
                <w:spacing w:val="-5"/>
                <w:sz w:val="24"/>
                <w:szCs w:val="24"/>
              </w:rPr>
              <w:t>169</w:t>
            </w:r>
          </w:p>
        </w:tc>
        <w:tc>
          <w:tcPr>
            <w:tcW w:w="2052" w:type="dxa"/>
          </w:tcPr>
          <w:p w14:paraId="5C9A5DC9" w14:textId="77777777" w:rsidR="00105A57" w:rsidRPr="00F1051D" w:rsidRDefault="00105A57" w:rsidP="00105A57">
            <w:pPr>
              <w:pStyle w:val="TableParagraph"/>
              <w:spacing w:before="120"/>
              <w:ind w:left="18"/>
              <w:jc w:val="center"/>
              <w:rPr>
                <w:sz w:val="24"/>
                <w:szCs w:val="24"/>
              </w:rPr>
            </w:pPr>
            <w:r w:rsidRPr="00F1051D">
              <w:rPr>
                <w:color w:val="231F20"/>
                <w:sz w:val="24"/>
                <w:szCs w:val="24"/>
              </w:rPr>
              <w:t>865</w:t>
            </w:r>
            <w:r w:rsidRPr="00F1051D">
              <w:rPr>
                <w:color w:val="231F20"/>
                <w:spacing w:val="-3"/>
                <w:sz w:val="24"/>
                <w:szCs w:val="24"/>
              </w:rPr>
              <w:t xml:space="preserve"> </w:t>
            </w:r>
            <w:r w:rsidRPr="00F1051D">
              <w:rPr>
                <w:color w:val="231F20"/>
                <w:sz w:val="24"/>
                <w:szCs w:val="24"/>
              </w:rPr>
              <w:t>(32</w:t>
            </w:r>
            <w:r w:rsidRPr="00F1051D">
              <w:rPr>
                <w:color w:val="231F20"/>
                <w:spacing w:val="-3"/>
                <w:sz w:val="24"/>
                <w:szCs w:val="24"/>
              </w:rPr>
              <w:t xml:space="preserve"> </w:t>
            </w:r>
            <w:proofErr w:type="spellStart"/>
            <w:r w:rsidRPr="00F1051D">
              <w:rPr>
                <w:color w:val="231F20"/>
                <w:spacing w:val="-4"/>
                <w:sz w:val="24"/>
                <w:szCs w:val="24"/>
              </w:rPr>
              <w:t>TBq</w:t>
            </w:r>
            <w:proofErr w:type="spellEnd"/>
            <w:r w:rsidRPr="00F1051D">
              <w:rPr>
                <w:color w:val="231F20"/>
                <w:spacing w:val="-4"/>
                <w:sz w:val="24"/>
                <w:szCs w:val="24"/>
              </w:rPr>
              <w:t>)</w:t>
            </w:r>
          </w:p>
        </w:tc>
        <w:tc>
          <w:tcPr>
            <w:tcW w:w="1530" w:type="dxa"/>
            <w:vMerge/>
            <w:vAlign w:val="center"/>
          </w:tcPr>
          <w:p w14:paraId="2B183DF9" w14:textId="77777777" w:rsidR="00105A57" w:rsidRPr="00F1051D" w:rsidRDefault="00105A57" w:rsidP="00105A57">
            <w:pPr>
              <w:jc w:val="center"/>
              <w:rPr>
                <w:szCs w:val="24"/>
              </w:rPr>
            </w:pPr>
          </w:p>
        </w:tc>
        <w:tc>
          <w:tcPr>
            <w:tcW w:w="1530" w:type="dxa"/>
            <w:vMerge/>
            <w:tcBorders>
              <w:top w:val="nil"/>
            </w:tcBorders>
            <w:vAlign w:val="center"/>
          </w:tcPr>
          <w:p w14:paraId="290CC30F" w14:textId="0172C5BB" w:rsidR="00105A57" w:rsidRPr="00F1051D" w:rsidRDefault="00105A57" w:rsidP="00105A57">
            <w:pPr>
              <w:jc w:val="center"/>
              <w:rPr>
                <w:szCs w:val="24"/>
              </w:rPr>
            </w:pPr>
          </w:p>
        </w:tc>
      </w:tr>
      <w:tr w:rsidR="00105A57" w14:paraId="52760BF9" w14:textId="77777777" w:rsidTr="00876262">
        <w:trPr>
          <w:trHeight w:val="407"/>
        </w:trPr>
        <w:tc>
          <w:tcPr>
            <w:tcW w:w="970" w:type="dxa"/>
            <w:vMerge w:val="restart"/>
          </w:tcPr>
          <w:p w14:paraId="513A9912" w14:textId="77777777" w:rsidR="00105A57" w:rsidRPr="00F1051D" w:rsidRDefault="00105A57" w:rsidP="00105A57">
            <w:pPr>
              <w:pStyle w:val="TableParagraph"/>
              <w:spacing w:before="120"/>
              <w:ind w:left="165"/>
              <w:rPr>
                <w:sz w:val="24"/>
                <w:szCs w:val="24"/>
              </w:rPr>
            </w:pPr>
            <w:r w:rsidRPr="00F1051D">
              <w:rPr>
                <w:color w:val="231F20"/>
                <w:spacing w:val="-4"/>
                <w:sz w:val="24"/>
                <w:szCs w:val="24"/>
              </w:rPr>
              <w:t>976C</w:t>
            </w:r>
          </w:p>
        </w:tc>
        <w:tc>
          <w:tcPr>
            <w:tcW w:w="1370" w:type="dxa"/>
            <w:vMerge w:val="restart"/>
          </w:tcPr>
          <w:p w14:paraId="35786C77" w14:textId="6B13258D" w:rsidR="00105A57" w:rsidRPr="00105A57" w:rsidRDefault="00105A57" w:rsidP="00105A57">
            <w:pPr>
              <w:pStyle w:val="TableParagraph"/>
              <w:spacing w:before="120"/>
              <w:ind w:left="19"/>
              <w:jc w:val="center"/>
              <w:rPr>
                <w:color w:val="231F20"/>
                <w:spacing w:val="-2"/>
                <w:sz w:val="24"/>
                <w:szCs w:val="24"/>
              </w:rPr>
            </w:pPr>
            <w:r w:rsidRPr="00876262">
              <w:rPr>
                <w:color w:val="231F20"/>
                <w:spacing w:val="-4"/>
                <w:sz w:val="24"/>
                <w:szCs w:val="24"/>
              </w:rPr>
              <w:t>3056</w:t>
            </w:r>
          </w:p>
        </w:tc>
        <w:tc>
          <w:tcPr>
            <w:tcW w:w="1370" w:type="dxa"/>
          </w:tcPr>
          <w:p w14:paraId="71E77C3B" w14:textId="77AFFC8C" w:rsidR="00105A57" w:rsidRPr="00F1051D" w:rsidRDefault="00105A57" w:rsidP="00105A57">
            <w:pPr>
              <w:pStyle w:val="TableParagraph"/>
              <w:spacing w:before="120"/>
              <w:ind w:left="19"/>
              <w:jc w:val="center"/>
              <w:rPr>
                <w:sz w:val="24"/>
                <w:szCs w:val="24"/>
              </w:rPr>
            </w:pPr>
            <w:r w:rsidRPr="00F1051D">
              <w:rPr>
                <w:color w:val="231F20"/>
                <w:spacing w:val="-2"/>
                <w:sz w:val="24"/>
                <w:szCs w:val="24"/>
              </w:rPr>
              <w:t>Ir-</w:t>
            </w:r>
            <w:r w:rsidRPr="00F1051D">
              <w:rPr>
                <w:color w:val="231F20"/>
                <w:spacing w:val="-5"/>
                <w:sz w:val="24"/>
                <w:szCs w:val="24"/>
              </w:rPr>
              <w:t>192</w:t>
            </w:r>
          </w:p>
        </w:tc>
        <w:tc>
          <w:tcPr>
            <w:tcW w:w="2052" w:type="dxa"/>
          </w:tcPr>
          <w:p w14:paraId="5895E3A2" w14:textId="77777777" w:rsidR="00105A57" w:rsidRPr="00F1051D" w:rsidRDefault="00105A57" w:rsidP="00105A57">
            <w:pPr>
              <w:pStyle w:val="TableParagraph"/>
              <w:spacing w:before="120"/>
              <w:ind w:left="18" w:right="1"/>
              <w:jc w:val="center"/>
              <w:rPr>
                <w:sz w:val="24"/>
                <w:szCs w:val="24"/>
              </w:rPr>
            </w:pPr>
            <w:r w:rsidRPr="00F1051D">
              <w:rPr>
                <w:color w:val="231F20"/>
                <w:sz w:val="24"/>
                <w:szCs w:val="24"/>
              </w:rPr>
              <w:t>1,250</w:t>
            </w:r>
            <w:r w:rsidRPr="00F1051D">
              <w:rPr>
                <w:color w:val="231F20"/>
                <w:spacing w:val="-6"/>
                <w:sz w:val="24"/>
                <w:szCs w:val="24"/>
              </w:rPr>
              <w:t xml:space="preserve"> </w:t>
            </w:r>
            <w:r w:rsidRPr="00F1051D">
              <w:rPr>
                <w:color w:val="231F20"/>
                <w:sz w:val="24"/>
                <w:szCs w:val="24"/>
              </w:rPr>
              <w:t>(46.25</w:t>
            </w:r>
            <w:r w:rsidRPr="00F1051D">
              <w:rPr>
                <w:color w:val="231F20"/>
                <w:spacing w:val="-5"/>
                <w:sz w:val="24"/>
                <w:szCs w:val="24"/>
              </w:rPr>
              <w:t xml:space="preserve"> </w:t>
            </w:r>
            <w:proofErr w:type="spellStart"/>
            <w:r w:rsidRPr="00F1051D">
              <w:rPr>
                <w:color w:val="231F20"/>
                <w:spacing w:val="-4"/>
                <w:sz w:val="24"/>
                <w:szCs w:val="24"/>
              </w:rPr>
              <w:t>TBq</w:t>
            </w:r>
            <w:proofErr w:type="spellEnd"/>
            <w:r w:rsidRPr="00F1051D">
              <w:rPr>
                <w:color w:val="231F20"/>
                <w:spacing w:val="-4"/>
                <w:sz w:val="24"/>
                <w:szCs w:val="24"/>
              </w:rPr>
              <w:t>)</w:t>
            </w:r>
          </w:p>
        </w:tc>
        <w:tc>
          <w:tcPr>
            <w:tcW w:w="1530" w:type="dxa"/>
            <w:vMerge w:val="restart"/>
            <w:vAlign w:val="center"/>
          </w:tcPr>
          <w:p w14:paraId="41A79452" w14:textId="1880FC04" w:rsidR="00105A57" w:rsidRPr="00F1051D" w:rsidRDefault="00105A57" w:rsidP="00105A57">
            <w:pPr>
              <w:pStyle w:val="TableParagraph"/>
              <w:jc w:val="center"/>
              <w:rPr>
                <w:sz w:val="24"/>
                <w:szCs w:val="24"/>
              </w:rPr>
            </w:pPr>
            <w:r>
              <w:rPr>
                <w:sz w:val="24"/>
                <w:szCs w:val="24"/>
              </w:rPr>
              <w:t>86</w:t>
            </w:r>
          </w:p>
        </w:tc>
        <w:tc>
          <w:tcPr>
            <w:tcW w:w="1530" w:type="dxa"/>
            <w:vMerge w:val="restart"/>
            <w:vAlign w:val="center"/>
          </w:tcPr>
          <w:p w14:paraId="5C916FAC" w14:textId="77777777" w:rsidR="00105A57" w:rsidRPr="00F1051D" w:rsidRDefault="00105A57" w:rsidP="00105A57">
            <w:pPr>
              <w:pStyle w:val="TableParagraph"/>
              <w:ind w:right="2"/>
              <w:jc w:val="center"/>
              <w:rPr>
                <w:sz w:val="24"/>
                <w:szCs w:val="24"/>
              </w:rPr>
            </w:pPr>
            <w:r w:rsidRPr="00F1051D">
              <w:rPr>
                <w:color w:val="231F20"/>
                <w:spacing w:val="-5"/>
                <w:sz w:val="24"/>
                <w:szCs w:val="24"/>
              </w:rPr>
              <w:t>220</w:t>
            </w:r>
          </w:p>
        </w:tc>
      </w:tr>
      <w:tr w:rsidR="00105A57" w14:paraId="4AD52E2B" w14:textId="77777777" w:rsidTr="00876262">
        <w:trPr>
          <w:trHeight w:val="407"/>
        </w:trPr>
        <w:tc>
          <w:tcPr>
            <w:tcW w:w="970" w:type="dxa"/>
            <w:vMerge/>
            <w:tcBorders>
              <w:top w:val="nil"/>
            </w:tcBorders>
          </w:tcPr>
          <w:p w14:paraId="15B63E47" w14:textId="77777777" w:rsidR="00105A57" w:rsidRPr="00F1051D" w:rsidRDefault="00105A57" w:rsidP="00105A57">
            <w:pPr>
              <w:rPr>
                <w:szCs w:val="24"/>
              </w:rPr>
            </w:pPr>
          </w:p>
        </w:tc>
        <w:tc>
          <w:tcPr>
            <w:tcW w:w="1370" w:type="dxa"/>
            <w:vMerge/>
            <w:tcBorders>
              <w:top w:val="nil"/>
            </w:tcBorders>
          </w:tcPr>
          <w:p w14:paraId="7F075AD7" w14:textId="77777777" w:rsidR="00105A57" w:rsidRPr="00105A57" w:rsidRDefault="00105A57" w:rsidP="00105A57">
            <w:pPr>
              <w:pStyle w:val="TableParagraph"/>
              <w:spacing w:before="120"/>
              <w:ind w:left="19"/>
              <w:jc w:val="center"/>
              <w:rPr>
                <w:color w:val="231F20"/>
                <w:spacing w:val="-2"/>
                <w:sz w:val="24"/>
                <w:szCs w:val="24"/>
              </w:rPr>
            </w:pPr>
          </w:p>
        </w:tc>
        <w:tc>
          <w:tcPr>
            <w:tcW w:w="1370" w:type="dxa"/>
          </w:tcPr>
          <w:p w14:paraId="470FE6EE" w14:textId="0A6926EF" w:rsidR="00105A57" w:rsidRPr="00F1051D" w:rsidRDefault="00105A57" w:rsidP="00105A57">
            <w:pPr>
              <w:pStyle w:val="TableParagraph"/>
              <w:spacing w:before="120"/>
              <w:ind w:left="19"/>
              <w:jc w:val="center"/>
              <w:rPr>
                <w:sz w:val="24"/>
                <w:szCs w:val="24"/>
              </w:rPr>
            </w:pPr>
            <w:r w:rsidRPr="00F1051D">
              <w:rPr>
                <w:color w:val="231F20"/>
                <w:spacing w:val="-2"/>
                <w:sz w:val="24"/>
                <w:szCs w:val="24"/>
              </w:rPr>
              <w:t>Se-</w:t>
            </w:r>
            <w:r w:rsidRPr="00F1051D">
              <w:rPr>
                <w:color w:val="231F20"/>
                <w:spacing w:val="-5"/>
                <w:sz w:val="24"/>
                <w:szCs w:val="24"/>
              </w:rPr>
              <w:t>75</w:t>
            </w:r>
          </w:p>
        </w:tc>
        <w:tc>
          <w:tcPr>
            <w:tcW w:w="2052" w:type="dxa"/>
          </w:tcPr>
          <w:p w14:paraId="481B22DC" w14:textId="77777777" w:rsidR="00105A57" w:rsidRPr="00F1051D" w:rsidRDefault="00105A57" w:rsidP="00105A57">
            <w:pPr>
              <w:pStyle w:val="TableParagraph"/>
              <w:spacing w:before="120"/>
              <w:ind w:left="18"/>
              <w:jc w:val="center"/>
              <w:rPr>
                <w:sz w:val="24"/>
                <w:szCs w:val="24"/>
              </w:rPr>
            </w:pPr>
            <w:r w:rsidRPr="00F1051D">
              <w:rPr>
                <w:color w:val="231F20"/>
                <w:sz w:val="24"/>
                <w:szCs w:val="24"/>
              </w:rPr>
              <w:t>1,250</w:t>
            </w:r>
            <w:r w:rsidRPr="00F1051D">
              <w:rPr>
                <w:color w:val="231F20"/>
                <w:spacing w:val="-6"/>
                <w:sz w:val="24"/>
                <w:szCs w:val="24"/>
              </w:rPr>
              <w:t xml:space="preserve"> </w:t>
            </w:r>
            <w:r w:rsidRPr="00F1051D">
              <w:rPr>
                <w:color w:val="231F20"/>
                <w:sz w:val="24"/>
                <w:szCs w:val="24"/>
              </w:rPr>
              <w:t>(46.25</w:t>
            </w:r>
            <w:r w:rsidRPr="00F1051D">
              <w:rPr>
                <w:color w:val="231F20"/>
                <w:spacing w:val="-5"/>
                <w:sz w:val="24"/>
                <w:szCs w:val="24"/>
              </w:rPr>
              <w:t xml:space="preserve"> </w:t>
            </w:r>
            <w:proofErr w:type="spellStart"/>
            <w:r w:rsidRPr="00F1051D">
              <w:rPr>
                <w:color w:val="231F20"/>
                <w:spacing w:val="-4"/>
                <w:sz w:val="24"/>
                <w:szCs w:val="24"/>
              </w:rPr>
              <w:t>TBq</w:t>
            </w:r>
            <w:proofErr w:type="spellEnd"/>
            <w:r w:rsidRPr="00F1051D">
              <w:rPr>
                <w:color w:val="231F20"/>
                <w:spacing w:val="-4"/>
                <w:sz w:val="24"/>
                <w:szCs w:val="24"/>
              </w:rPr>
              <w:t>)</w:t>
            </w:r>
          </w:p>
        </w:tc>
        <w:tc>
          <w:tcPr>
            <w:tcW w:w="1530" w:type="dxa"/>
            <w:vMerge/>
            <w:vAlign w:val="center"/>
          </w:tcPr>
          <w:p w14:paraId="41827F2F" w14:textId="77777777" w:rsidR="00105A57" w:rsidRPr="00F1051D" w:rsidRDefault="00105A57" w:rsidP="00105A57">
            <w:pPr>
              <w:jc w:val="center"/>
              <w:rPr>
                <w:szCs w:val="24"/>
              </w:rPr>
            </w:pPr>
          </w:p>
        </w:tc>
        <w:tc>
          <w:tcPr>
            <w:tcW w:w="1530" w:type="dxa"/>
            <w:vMerge/>
            <w:tcBorders>
              <w:top w:val="nil"/>
            </w:tcBorders>
            <w:vAlign w:val="center"/>
          </w:tcPr>
          <w:p w14:paraId="54152910" w14:textId="27DC179C" w:rsidR="00105A57" w:rsidRPr="00F1051D" w:rsidRDefault="00105A57" w:rsidP="00105A57">
            <w:pPr>
              <w:jc w:val="center"/>
              <w:rPr>
                <w:szCs w:val="24"/>
              </w:rPr>
            </w:pPr>
          </w:p>
        </w:tc>
      </w:tr>
      <w:tr w:rsidR="00105A57" w14:paraId="567F5FE9" w14:textId="77777777" w:rsidTr="00876262">
        <w:trPr>
          <w:trHeight w:val="407"/>
        </w:trPr>
        <w:tc>
          <w:tcPr>
            <w:tcW w:w="970" w:type="dxa"/>
            <w:vMerge/>
            <w:tcBorders>
              <w:top w:val="nil"/>
            </w:tcBorders>
          </w:tcPr>
          <w:p w14:paraId="6F58FBEA" w14:textId="77777777" w:rsidR="00105A57" w:rsidRPr="00F1051D" w:rsidRDefault="00105A57" w:rsidP="00105A57">
            <w:pPr>
              <w:rPr>
                <w:szCs w:val="24"/>
              </w:rPr>
            </w:pPr>
          </w:p>
        </w:tc>
        <w:tc>
          <w:tcPr>
            <w:tcW w:w="1370" w:type="dxa"/>
            <w:vMerge/>
            <w:tcBorders>
              <w:top w:val="nil"/>
            </w:tcBorders>
          </w:tcPr>
          <w:p w14:paraId="632B62C6" w14:textId="77777777" w:rsidR="00105A57" w:rsidRPr="00105A57" w:rsidRDefault="00105A57" w:rsidP="00105A57">
            <w:pPr>
              <w:pStyle w:val="TableParagraph"/>
              <w:spacing w:before="120"/>
              <w:ind w:left="19"/>
              <w:jc w:val="center"/>
              <w:rPr>
                <w:color w:val="231F20"/>
                <w:spacing w:val="-2"/>
                <w:sz w:val="24"/>
                <w:szCs w:val="24"/>
              </w:rPr>
            </w:pPr>
          </w:p>
        </w:tc>
        <w:tc>
          <w:tcPr>
            <w:tcW w:w="1370" w:type="dxa"/>
          </w:tcPr>
          <w:p w14:paraId="7D7A349C" w14:textId="7310B637" w:rsidR="00105A57" w:rsidRPr="00F1051D" w:rsidRDefault="00105A57" w:rsidP="00105A57">
            <w:pPr>
              <w:pStyle w:val="TableParagraph"/>
              <w:spacing w:before="120"/>
              <w:ind w:left="19"/>
              <w:jc w:val="center"/>
              <w:rPr>
                <w:sz w:val="24"/>
                <w:szCs w:val="24"/>
              </w:rPr>
            </w:pPr>
            <w:r w:rsidRPr="00F1051D">
              <w:rPr>
                <w:color w:val="231F20"/>
                <w:spacing w:val="-2"/>
                <w:sz w:val="24"/>
                <w:szCs w:val="24"/>
              </w:rPr>
              <w:t>Yb-</w:t>
            </w:r>
            <w:r w:rsidRPr="00F1051D">
              <w:rPr>
                <w:color w:val="231F20"/>
                <w:spacing w:val="-5"/>
                <w:sz w:val="24"/>
                <w:szCs w:val="24"/>
              </w:rPr>
              <w:t>169</w:t>
            </w:r>
          </w:p>
        </w:tc>
        <w:tc>
          <w:tcPr>
            <w:tcW w:w="2052" w:type="dxa"/>
          </w:tcPr>
          <w:p w14:paraId="544143E6" w14:textId="77777777" w:rsidR="00105A57" w:rsidRPr="00F1051D" w:rsidRDefault="00105A57" w:rsidP="00105A57">
            <w:pPr>
              <w:pStyle w:val="TableParagraph"/>
              <w:spacing w:before="120"/>
              <w:ind w:left="18"/>
              <w:jc w:val="center"/>
              <w:rPr>
                <w:sz w:val="24"/>
                <w:szCs w:val="24"/>
              </w:rPr>
            </w:pPr>
            <w:r w:rsidRPr="00F1051D">
              <w:rPr>
                <w:color w:val="231F20"/>
                <w:sz w:val="24"/>
                <w:szCs w:val="24"/>
              </w:rPr>
              <w:t>1,000</w:t>
            </w:r>
            <w:r w:rsidRPr="00F1051D">
              <w:rPr>
                <w:color w:val="231F20"/>
                <w:spacing w:val="-4"/>
                <w:sz w:val="24"/>
                <w:szCs w:val="24"/>
              </w:rPr>
              <w:t xml:space="preserve"> </w:t>
            </w:r>
            <w:r w:rsidRPr="00F1051D">
              <w:rPr>
                <w:color w:val="231F20"/>
                <w:sz w:val="24"/>
                <w:szCs w:val="24"/>
              </w:rPr>
              <w:t>(37</w:t>
            </w:r>
            <w:r w:rsidRPr="00F1051D">
              <w:rPr>
                <w:color w:val="231F20"/>
                <w:spacing w:val="-4"/>
                <w:sz w:val="24"/>
                <w:szCs w:val="24"/>
              </w:rPr>
              <w:t xml:space="preserve"> </w:t>
            </w:r>
            <w:proofErr w:type="spellStart"/>
            <w:r w:rsidRPr="00F1051D">
              <w:rPr>
                <w:color w:val="231F20"/>
                <w:spacing w:val="-4"/>
                <w:sz w:val="24"/>
                <w:szCs w:val="24"/>
              </w:rPr>
              <w:t>TBq</w:t>
            </w:r>
            <w:proofErr w:type="spellEnd"/>
            <w:r w:rsidRPr="00F1051D">
              <w:rPr>
                <w:color w:val="231F20"/>
                <w:spacing w:val="-4"/>
                <w:sz w:val="24"/>
                <w:szCs w:val="24"/>
              </w:rPr>
              <w:t>)</w:t>
            </w:r>
          </w:p>
        </w:tc>
        <w:tc>
          <w:tcPr>
            <w:tcW w:w="1530" w:type="dxa"/>
            <w:vMerge/>
            <w:vAlign w:val="center"/>
          </w:tcPr>
          <w:p w14:paraId="28BD5FD7" w14:textId="77777777" w:rsidR="00105A57" w:rsidRPr="00F1051D" w:rsidRDefault="00105A57" w:rsidP="00105A57">
            <w:pPr>
              <w:jc w:val="center"/>
              <w:rPr>
                <w:szCs w:val="24"/>
              </w:rPr>
            </w:pPr>
          </w:p>
        </w:tc>
        <w:tc>
          <w:tcPr>
            <w:tcW w:w="1530" w:type="dxa"/>
            <w:vMerge/>
            <w:tcBorders>
              <w:top w:val="nil"/>
            </w:tcBorders>
            <w:vAlign w:val="center"/>
          </w:tcPr>
          <w:p w14:paraId="66D6B8E0" w14:textId="2AAC22BC" w:rsidR="00105A57" w:rsidRPr="00F1051D" w:rsidRDefault="00105A57" w:rsidP="00105A57">
            <w:pPr>
              <w:jc w:val="center"/>
              <w:rPr>
                <w:szCs w:val="24"/>
              </w:rPr>
            </w:pPr>
          </w:p>
        </w:tc>
      </w:tr>
      <w:tr w:rsidR="00105A57" w14:paraId="2EE53E95" w14:textId="77777777" w:rsidTr="00876262">
        <w:trPr>
          <w:trHeight w:val="407"/>
        </w:trPr>
        <w:tc>
          <w:tcPr>
            <w:tcW w:w="970" w:type="dxa"/>
            <w:vMerge w:val="restart"/>
          </w:tcPr>
          <w:p w14:paraId="6F8F551E" w14:textId="77777777" w:rsidR="00105A57" w:rsidRPr="00F1051D" w:rsidRDefault="00105A57" w:rsidP="00105A57">
            <w:pPr>
              <w:pStyle w:val="TableParagraph"/>
              <w:spacing w:before="120"/>
              <w:ind w:left="177"/>
              <w:rPr>
                <w:sz w:val="24"/>
                <w:szCs w:val="24"/>
              </w:rPr>
            </w:pPr>
            <w:r w:rsidRPr="00F1051D">
              <w:rPr>
                <w:color w:val="231F20"/>
                <w:spacing w:val="-4"/>
                <w:sz w:val="24"/>
                <w:szCs w:val="24"/>
              </w:rPr>
              <w:t>976F</w:t>
            </w:r>
          </w:p>
        </w:tc>
        <w:tc>
          <w:tcPr>
            <w:tcW w:w="1370" w:type="dxa"/>
            <w:vMerge w:val="restart"/>
          </w:tcPr>
          <w:p w14:paraId="58C7D2BE" w14:textId="58949319" w:rsidR="00105A57" w:rsidRPr="00105A57" w:rsidRDefault="00105A57" w:rsidP="00105A57">
            <w:pPr>
              <w:pStyle w:val="TableParagraph"/>
              <w:spacing w:before="120"/>
              <w:ind w:left="19"/>
              <w:jc w:val="center"/>
              <w:rPr>
                <w:color w:val="231F20"/>
                <w:spacing w:val="-2"/>
                <w:sz w:val="24"/>
                <w:szCs w:val="24"/>
              </w:rPr>
            </w:pPr>
            <w:r w:rsidRPr="00876262">
              <w:rPr>
                <w:color w:val="231F20"/>
                <w:spacing w:val="-4"/>
                <w:sz w:val="24"/>
                <w:szCs w:val="24"/>
              </w:rPr>
              <w:t>1911</w:t>
            </w:r>
          </w:p>
        </w:tc>
        <w:tc>
          <w:tcPr>
            <w:tcW w:w="1370" w:type="dxa"/>
          </w:tcPr>
          <w:p w14:paraId="5CAD8155" w14:textId="6549BC40" w:rsidR="00105A57" w:rsidRPr="00F1051D" w:rsidRDefault="00105A57" w:rsidP="00105A57">
            <w:pPr>
              <w:pStyle w:val="TableParagraph"/>
              <w:spacing w:before="120"/>
              <w:ind w:left="19"/>
              <w:jc w:val="center"/>
              <w:rPr>
                <w:sz w:val="24"/>
                <w:szCs w:val="24"/>
              </w:rPr>
            </w:pPr>
            <w:r w:rsidRPr="00F1051D">
              <w:rPr>
                <w:color w:val="231F20"/>
                <w:spacing w:val="-2"/>
                <w:sz w:val="24"/>
                <w:szCs w:val="24"/>
              </w:rPr>
              <w:t>Ir-</w:t>
            </w:r>
            <w:r w:rsidRPr="00F1051D">
              <w:rPr>
                <w:color w:val="231F20"/>
                <w:spacing w:val="-5"/>
                <w:sz w:val="24"/>
                <w:szCs w:val="24"/>
              </w:rPr>
              <w:t>192</w:t>
            </w:r>
          </w:p>
        </w:tc>
        <w:tc>
          <w:tcPr>
            <w:tcW w:w="2052" w:type="dxa"/>
          </w:tcPr>
          <w:p w14:paraId="074785EE" w14:textId="77777777" w:rsidR="00105A57" w:rsidRPr="00F1051D" w:rsidRDefault="00105A57" w:rsidP="00105A57">
            <w:pPr>
              <w:pStyle w:val="TableParagraph"/>
              <w:spacing w:before="120"/>
              <w:ind w:left="18"/>
              <w:jc w:val="center"/>
              <w:rPr>
                <w:sz w:val="24"/>
                <w:szCs w:val="24"/>
              </w:rPr>
            </w:pPr>
            <w:r w:rsidRPr="00F1051D">
              <w:rPr>
                <w:color w:val="231F20"/>
                <w:sz w:val="24"/>
                <w:szCs w:val="24"/>
              </w:rPr>
              <w:t>1,000</w:t>
            </w:r>
            <w:r w:rsidRPr="00F1051D">
              <w:rPr>
                <w:color w:val="231F20"/>
                <w:spacing w:val="-4"/>
                <w:sz w:val="24"/>
                <w:szCs w:val="24"/>
              </w:rPr>
              <w:t xml:space="preserve"> </w:t>
            </w:r>
            <w:r w:rsidRPr="00F1051D">
              <w:rPr>
                <w:color w:val="231F20"/>
                <w:sz w:val="24"/>
                <w:szCs w:val="24"/>
              </w:rPr>
              <w:t>(37</w:t>
            </w:r>
            <w:r w:rsidRPr="00F1051D">
              <w:rPr>
                <w:color w:val="231F20"/>
                <w:spacing w:val="-4"/>
                <w:sz w:val="24"/>
                <w:szCs w:val="24"/>
              </w:rPr>
              <w:t xml:space="preserve"> </w:t>
            </w:r>
            <w:proofErr w:type="spellStart"/>
            <w:r w:rsidRPr="00F1051D">
              <w:rPr>
                <w:color w:val="231F20"/>
                <w:spacing w:val="-4"/>
                <w:sz w:val="24"/>
                <w:szCs w:val="24"/>
              </w:rPr>
              <w:t>TBq</w:t>
            </w:r>
            <w:proofErr w:type="spellEnd"/>
            <w:r w:rsidRPr="00F1051D">
              <w:rPr>
                <w:color w:val="231F20"/>
                <w:spacing w:val="-4"/>
                <w:sz w:val="24"/>
                <w:szCs w:val="24"/>
              </w:rPr>
              <w:t>)</w:t>
            </w:r>
          </w:p>
        </w:tc>
        <w:tc>
          <w:tcPr>
            <w:tcW w:w="1530" w:type="dxa"/>
            <w:vMerge w:val="restart"/>
            <w:vAlign w:val="center"/>
          </w:tcPr>
          <w:p w14:paraId="57FA82CB" w14:textId="4830F9C7" w:rsidR="00105A57" w:rsidRPr="00F1051D" w:rsidRDefault="00105A57" w:rsidP="00105A57">
            <w:pPr>
              <w:pStyle w:val="TableParagraph"/>
              <w:jc w:val="center"/>
              <w:rPr>
                <w:sz w:val="24"/>
                <w:szCs w:val="24"/>
              </w:rPr>
            </w:pPr>
            <w:r>
              <w:rPr>
                <w:sz w:val="24"/>
                <w:szCs w:val="24"/>
              </w:rPr>
              <w:t>119</w:t>
            </w:r>
          </w:p>
        </w:tc>
        <w:tc>
          <w:tcPr>
            <w:tcW w:w="1530" w:type="dxa"/>
            <w:vMerge w:val="restart"/>
            <w:vAlign w:val="center"/>
          </w:tcPr>
          <w:p w14:paraId="6F125F77" w14:textId="77777777" w:rsidR="00105A57" w:rsidRPr="00F1051D" w:rsidRDefault="00105A57" w:rsidP="00105A57">
            <w:pPr>
              <w:pStyle w:val="TableParagraph"/>
              <w:ind w:right="1"/>
              <w:jc w:val="center"/>
              <w:rPr>
                <w:sz w:val="24"/>
                <w:szCs w:val="24"/>
              </w:rPr>
            </w:pPr>
            <w:r w:rsidRPr="00F1051D">
              <w:rPr>
                <w:color w:val="231F20"/>
                <w:spacing w:val="-5"/>
                <w:sz w:val="24"/>
                <w:szCs w:val="24"/>
              </w:rPr>
              <w:t>220</w:t>
            </w:r>
          </w:p>
        </w:tc>
      </w:tr>
      <w:tr w:rsidR="00105A57" w14:paraId="3308C3DB" w14:textId="77777777" w:rsidTr="00876262">
        <w:trPr>
          <w:trHeight w:val="407"/>
        </w:trPr>
        <w:tc>
          <w:tcPr>
            <w:tcW w:w="970" w:type="dxa"/>
            <w:vMerge/>
            <w:tcBorders>
              <w:top w:val="nil"/>
            </w:tcBorders>
          </w:tcPr>
          <w:p w14:paraId="2B9EB8C4" w14:textId="77777777" w:rsidR="00105A57" w:rsidRDefault="00105A57" w:rsidP="00B1124F">
            <w:pPr>
              <w:rPr>
                <w:sz w:val="2"/>
                <w:szCs w:val="2"/>
              </w:rPr>
            </w:pPr>
          </w:p>
        </w:tc>
        <w:tc>
          <w:tcPr>
            <w:tcW w:w="1370" w:type="dxa"/>
            <w:vMerge/>
          </w:tcPr>
          <w:p w14:paraId="4A6D111D" w14:textId="77777777" w:rsidR="00105A57" w:rsidRPr="00105A57" w:rsidRDefault="00105A57" w:rsidP="00B1124F">
            <w:pPr>
              <w:pStyle w:val="TableParagraph"/>
              <w:spacing w:before="120"/>
              <w:ind w:left="19"/>
              <w:jc w:val="center"/>
              <w:rPr>
                <w:color w:val="231F20"/>
                <w:spacing w:val="-2"/>
                <w:sz w:val="24"/>
                <w:szCs w:val="24"/>
              </w:rPr>
            </w:pPr>
          </w:p>
        </w:tc>
        <w:tc>
          <w:tcPr>
            <w:tcW w:w="1370" w:type="dxa"/>
          </w:tcPr>
          <w:p w14:paraId="6FF06B98" w14:textId="44E96FA6" w:rsidR="00105A57" w:rsidRPr="00876262" w:rsidRDefault="00105A57" w:rsidP="00B1124F">
            <w:pPr>
              <w:pStyle w:val="TableParagraph"/>
              <w:spacing w:before="120"/>
              <w:ind w:left="19"/>
              <w:jc w:val="center"/>
              <w:rPr>
                <w:sz w:val="24"/>
                <w:szCs w:val="24"/>
              </w:rPr>
            </w:pPr>
            <w:r w:rsidRPr="00876262">
              <w:rPr>
                <w:color w:val="231F20"/>
                <w:spacing w:val="-2"/>
                <w:sz w:val="24"/>
                <w:szCs w:val="24"/>
              </w:rPr>
              <w:t>Se-</w:t>
            </w:r>
            <w:r w:rsidRPr="00876262">
              <w:rPr>
                <w:color w:val="231F20"/>
                <w:spacing w:val="-5"/>
                <w:sz w:val="24"/>
                <w:szCs w:val="24"/>
              </w:rPr>
              <w:t>75</w:t>
            </w:r>
          </w:p>
        </w:tc>
        <w:tc>
          <w:tcPr>
            <w:tcW w:w="2052" w:type="dxa"/>
          </w:tcPr>
          <w:p w14:paraId="755C8C6C" w14:textId="77777777" w:rsidR="00105A57" w:rsidRPr="00876262" w:rsidRDefault="00105A57" w:rsidP="00B1124F">
            <w:pPr>
              <w:pStyle w:val="TableParagraph"/>
              <w:spacing w:before="120"/>
              <w:ind w:left="18"/>
              <w:jc w:val="center"/>
              <w:rPr>
                <w:sz w:val="24"/>
                <w:szCs w:val="24"/>
              </w:rPr>
            </w:pPr>
            <w:r w:rsidRPr="00876262">
              <w:rPr>
                <w:color w:val="231F20"/>
                <w:sz w:val="24"/>
                <w:szCs w:val="24"/>
              </w:rPr>
              <w:t>1,000</w:t>
            </w:r>
            <w:r w:rsidRPr="00876262">
              <w:rPr>
                <w:color w:val="231F20"/>
                <w:spacing w:val="-4"/>
                <w:sz w:val="24"/>
                <w:szCs w:val="24"/>
              </w:rPr>
              <w:t xml:space="preserve"> </w:t>
            </w:r>
            <w:r w:rsidRPr="00876262">
              <w:rPr>
                <w:color w:val="231F20"/>
                <w:sz w:val="24"/>
                <w:szCs w:val="24"/>
              </w:rPr>
              <w:t>(37</w:t>
            </w:r>
            <w:r w:rsidRPr="00876262">
              <w:rPr>
                <w:color w:val="231F20"/>
                <w:spacing w:val="-4"/>
                <w:sz w:val="24"/>
                <w:szCs w:val="24"/>
              </w:rPr>
              <w:t xml:space="preserve"> </w:t>
            </w:r>
            <w:proofErr w:type="spellStart"/>
            <w:r w:rsidRPr="00876262">
              <w:rPr>
                <w:color w:val="231F20"/>
                <w:spacing w:val="-4"/>
                <w:sz w:val="24"/>
                <w:szCs w:val="24"/>
              </w:rPr>
              <w:t>TBq</w:t>
            </w:r>
            <w:proofErr w:type="spellEnd"/>
            <w:r w:rsidRPr="00876262">
              <w:rPr>
                <w:color w:val="231F20"/>
                <w:spacing w:val="-4"/>
                <w:sz w:val="24"/>
                <w:szCs w:val="24"/>
              </w:rPr>
              <w:t>)</w:t>
            </w:r>
          </w:p>
        </w:tc>
        <w:tc>
          <w:tcPr>
            <w:tcW w:w="1530" w:type="dxa"/>
            <w:vMerge/>
          </w:tcPr>
          <w:p w14:paraId="1DF92B3F" w14:textId="77777777" w:rsidR="00105A57" w:rsidRDefault="00105A57" w:rsidP="00B1124F">
            <w:pPr>
              <w:rPr>
                <w:sz w:val="2"/>
                <w:szCs w:val="2"/>
              </w:rPr>
            </w:pPr>
          </w:p>
        </w:tc>
        <w:tc>
          <w:tcPr>
            <w:tcW w:w="1530" w:type="dxa"/>
            <w:vMerge/>
            <w:tcBorders>
              <w:top w:val="nil"/>
            </w:tcBorders>
          </w:tcPr>
          <w:p w14:paraId="7A83F2DB" w14:textId="22652996" w:rsidR="00105A57" w:rsidRDefault="00105A57" w:rsidP="00B1124F">
            <w:pPr>
              <w:rPr>
                <w:sz w:val="2"/>
                <w:szCs w:val="2"/>
              </w:rPr>
            </w:pPr>
          </w:p>
        </w:tc>
      </w:tr>
      <w:tr w:rsidR="00105A57" w14:paraId="6C4AC248" w14:textId="77777777" w:rsidTr="00876262">
        <w:trPr>
          <w:trHeight w:val="407"/>
        </w:trPr>
        <w:tc>
          <w:tcPr>
            <w:tcW w:w="970" w:type="dxa"/>
            <w:vMerge/>
            <w:tcBorders>
              <w:top w:val="nil"/>
            </w:tcBorders>
          </w:tcPr>
          <w:p w14:paraId="724E6B9E" w14:textId="77777777" w:rsidR="00105A57" w:rsidRDefault="00105A57" w:rsidP="00B1124F">
            <w:pPr>
              <w:rPr>
                <w:sz w:val="2"/>
                <w:szCs w:val="2"/>
              </w:rPr>
            </w:pPr>
          </w:p>
        </w:tc>
        <w:tc>
          <w:tcPr>
            <w:tcW w:w="1370" w:type="dxa"/>
            <w:vMerge/>
          </w:tcPr>
          <w:p w14:paraId="52128376" w14:textId="77777777" w:rsidR="00105A57" w:rsidRPr="00105A57" w:rsidRDefault="00105A57" w:rsidP="00B1124F">
            <w:pPr>
              <w:pStyle w:val="TableParagraph"/>
              <w:spacing w:before="120"/>
              <w:ind w:left="19"/>
              <w:jc w:val="center"/>
              <w:rPr>
                <w:color w:val="231F20"/>
                <w:spacing w:val="-2"/>
                <w:sz w:val="24"/>
                <w:szCs w:val="24"/>
              </w:rPr>
            </w:pPr>
          </w:p>
        </w:tc>
        <w:tc>
          <w:tcPr>
            <w:tcW w:w="1370" w:type="dxa"/>
          </w:tcPr>
          <w:p w14:paraId="603A7E59" w14:textId="3CDF0012" w:rsidR="00105A57" w:rsidRPr="00876262" w:rsidRDefault="00105A57" w:rsidP="00B1124F">
            <w:pPr>
              <w:pStyle w:val="TableParagraph"/>
              <w:spacing w:before="120"/>
              <w:ind w:left="19"/>
              <w:jc w:val="center"/>
              <w:rPr>
                <w:sz w:val="24"/>
                <w:szCs w:val="24"/>
              </w:rPr>
            </w:pPr>
            <w:r w:rsidRPr="00876262">
              <w:rPr>
                <w:color w:val="231F20"/>
                <w:spacing w:val="-2"/>
                <w:sz w:val="24"/>
                <w:szCs w:val="24"/>
              </w:rPr>
              <w:t>Yb-</w:t>
            </w:r>
            <w:r w:rsidRPr="00876262">
              <w:rPr>
                <w:color w:val="231F20"/>
                <w:spacing w:val="-5"/>
                <w:sz w:val="24"/>
                <w:szCs w:val="24"/>
              </w:rPr>
              <w:t>169</w:t>
            </w:r>
          </w:p>
        </w:tc>
        <w:tc>
          <w:tcPr>
            <w:tcW w:w="2052" w:type="dxa"/>
          </w:tcPr>
          <w:p w14:paraId="3F0DF9B1" w14:textId="77777777" w:rsidR="00105A57" w:rsidRPr="00876262" w:rsidRDefault="00105A57" w:rsidP="00B1124F">
            <w:pPr>
              <w:pStyle w:val="TableParagraph"/>
              <w:spacing w:before="120"/>
              <w:ind w:left="18"/>
              <w:jc w:val="center"/>
              <w:rPr>
                <w:sz w:val="24"/>
                <w:szCs w:val="24"/>
              </w:rPr>
            </w:pPr>
            <w:r w:rsidRPr="00876262">
              <w:rPr>
                <w:color w:val="231F20"/>
                <w:sz w:val="24"/>
                <w:szCs w:val="24"/>
              </w:rPr>
              <w:t>1,000</w:t>
            </w:r>
            <w:r w:rsidRPr="00876262">
              <w:rPr>
                <w:color w:val="231F20"/>
                <w:spacing w:val="-4"/>
                <w:sz w:val="24"/>
                <w:szCs w:val="24"/>
              </w:rPr>
              <w:t xml:space="preserve"> </w:t>
            </w:r>
            <w:r w:rsidRPr="00876262">
              <w:rPr>
                <w:color w:val="231F20"/>
                <w:sz w:val="24"/>
                <w:szCs w:val="24"/>
              </w:rPr>
              <w:t>(37</w:t>
            </w:r>
            <w:r w:rsidRPr="00876262">
              <w:rPr>
                <w:color w:val="231F20"/>
                <w:spacing w:val="-4"/>
                <w:sz w:val="24"/>
                <w:szCs w:val="24"/>
              </w:rPr>
              <w:t xml:space="preserve"> </w:t>
            </w:r>
            <w:proofErr w:type="spellStart"/>
            <w:r w:rsidRPr="00876262">
              <w:rPr>
                <w:color w:val="231F20"/>
                <w:spacing w:val="-4"/>
                <w:sz w:val="24"/>
                <w:szCs w:val="24"/>
              </w:rPr>
              <w:t>TBq</w:t>
            </w:r>
            <w:proofErr w:type="spellEnd"/>
            <w:r w:rsidRPr="00876262">
              <w:rPr>
                <w:color w:val="231F20"/>
                <w:spacing w:val="-4"/>
                <w:sz w:val="24"/>
                <w:szCs w:val="24"/>
              </w:rPr>
              <w:t>)</w:t>
            </w:r>
          </w:p>
        </w:tc>
        <w:tc>
          <w:tcPr>
            <w:tcW w:w="1530" w:type="dxa"/>
            <w:vMerge/>
          </w:tcPr>
          <w:p w14:paraId="4DE20697" w14:textId="77777777" w:rsidR="00105A57" w:rsidRDefault="00105A57" w:rsidP="00B1124F">
            <w:pPr>
              <w:rPr>
                <w:sz w:val="2"/>
                <w:szCs w:val="2"/>
              </w:rPr>
            </w:pPr>
          </w:p>
        </w:tc>
        <w:tc>
          <w:tcPr>
            <w:tcW w:w="1530" w:type="dxa"/>
            <w:vMerge/>
            <w:tcBorders>
              <w:top w:val="nil"/>
            </w:tcBorders>
          </w:tcPr>
          <w:p w14:paraId="1630E195" w14:textId="71D9DC36" w:rsidR="00105A57" w:rsidRDefault="00105A57" w:rsidP="00B1124F">
            <w:pPr>
              <w:rPr>
                <w:sz w:val="2"/>
                <w:szCs w:val="2"/>
              </w:rPr>
            </w:pPr>
          </w:p>
        </w:tc>
      </w:tr>
    </w:tbl>
    <w:p w14:paraId="0B0C23FE" w14:textId="77777777" w:rsidR="00F1051D" w:rsidRDefault="00F1051D" w:rsidP="00F1051D">
      <w:pPr>
        <w:pStyle w:val="BodyText"/>
      </w:pPr>
    </w:p>
    <w:p w14:paraId="36279776" w14:textId="0C0015AF" w:rsidR="00BC7B8B" w:rsidRDefault="00BC7B8B" w:rsidP="00B87A4F">
      <w:pPr>
        <w:pStyle w:val="Bulletlist1"/>
        <w:numPr>
          <w:ilvl w:val="0"/>
          <w:numId w:val="0"/>
        </w:numPr>
        <w:ind w:left="1276" w:hanging="360"/>
      </w:pPr>
    </w:p>
    <w:p w14:paraId="413FAFDF" w14:textId="33220F67" w:rsidR="00B37C33" w:rsidRDefault="009E7899" w:rsidP="00444140">
      <w:pPr>
        <w:pStyle w:val="NumList1"/>
      </w:pPr>
      <w:r w:rsidRPr="009E7899">
        <w:t>The full details of the package design are documented in the Safety Analysis Report (SAR, ref.</w:t>
      </w:r>
      <w:r w:rsidR="00A20D85">
        <w:t xml:space="preserve"> </w:t>
      </w:r>
      <w:sdt>
        <w:sdtPr>
          <w:id w:val="1025138079"/>
          <w:citation/>
        </w:sdtPr>
        <w:sdtContent>
          <w:r w:rsidR="00A20D85">
            <w:fldChar w:fldCharType="begin"/>
          </w:r>
          <w:r w:rsidR="00A20D85">
            <w:instrText xml:space="preserve"> CITATION QSA976SAR \l 2057 </w:instrText>
          </w:r>
          <w:r w:rsidR="00A20D85">
            <w:fldChar w:fldCharType="separate"/>
          </w:r>
          <w:r w:rsidR="00453706" w:rsidRPr="00453706">
            <w:rPr>
              <w:noProof/>
            </w:rPr>
            <w:t>[3]</w:t>
          </w:r>
          <w:r w:rsidR="00A20D85">
            <w:fldChar w:fldCharType="end"/>
          </w:r>
        </w:sdtContent>
      </w:sdt>
      <w:r w:rsidRPr="009E7899">
        <w:t>) submitted in support of the application. Additionally, a Transposition Note (TN, ref.</w:t>
      </w:r>
      <w:r w:rsidR="00A20D85">
        <w:t xml:space="preserve"> </w:t>
      </w:r>
      <w:sdt>
        <w:sdtPr>
          <w:id w:val="-1255746321"/>
          <w:citation/>
        </w:sdtPr>
        <w:sdtContent>
          <w:r w:rsidR="00A20D85">
            <w:fldChar w:fldCharType="begin"/>
          </w:r>
          <w:r w:rsidR="00A20D85">
            <w:instrText xml:space="preserve"> CITATION TN976 \l 2057 </w:instrText>
          </w:r>
          <w:r w:rsidR="00A20D85">
            <w:fldChar w:fldCharType="separate"/>
          </w:r>
          <w:r w:rsidR="00453706" w:rsidRPr="00453706">
            <w:rPr>
              <w:noProof/>
            </w:rPr>
            <w:t>[4]</w:t>
          </w:r>
          <w:r w:rsidR="00A20D85">
            <w:fldChar w:fldCharType="end"/>
          </w:r>
        </w:sdtContent>
      </w:sdt>
      <w:r w:rsidRPr="009E7899">
        <w:t>) has been submitted that provides a route map between the relevant ADR requirements and the section of the SAR where these are addressed.</w:t>
      </w:r>
    </w:p>
    <w:p w14:paraId="2AD59EF8" w14:textId="1DCE2E4C" w:rsidR="00F17124" w:rsidRDefault="00F17124" w:rsidP="00F17124">
      <w:pPr>
        <w:pStyle w:val="Heading2"/>
      </w:pPr>
      <w:bookmarkStart w:id="8" w:name="_Toc216180407"/>
      <w:r>
        <w:lastRenderedPageBreak/>
        <w:t xml:space="preserve">Validation </w:t>
      </w:r>
      <w:r w:rsidR="001626FE">
        <w:t>h</w:t>
      </w:r>
      <w:r>
        <w:t>istory</w:t>
      </w:r>
      <w:bookmarkEnd w:id="8"/>
    </w:p>
    <w:p w14:paraId="1EFF14BB" w14:textId="0806A4ED" w:rsidR="00F17124" w:rsidRPr="00B37C33" w:rsidRDefault="0006786C" w:rsidP="00444140">
      <w:pPr>
        <w:pStyle w:val="NumList1"/>
      </w:pPr>
      <w:r w:rsidRPr="0006786C">
        <w:t xml:space="preserve">We have validated all previous US DoT approvals for this package except for Revision </w:t>
      </w:r>
      <w:r w:rsidR="00F248D1">
        <w:t>10</w:t>
      </w:r>
      <w:r w:rsidRPr="0006786C">
        <w:t>. QSA submitted USA/</w:t>
      </w:r>
      <w:r w:rsidR="00C4093A">
        <w:t>9</w:t>
      </w:r>
      <w:r w:rsidR="00852F94">
        <w:t>314</w:t>
      </w:r>
      <w:r w:rsidRPr="0006786C">
        <w:t xml:space="preserve">/B(U), Revision </w:t>
      </w:r>
      <w:r w:rsidR="00F248D1">
        <w:t>10</w:t>
      </w:r>
      <w:r w:rsidRPr="0006786C">
        <w:t xml:space="preserve"> to ONR for validation in </w:t>
      </w:r>
      <w:r w:rsidR="004E300D">
        <w:t>February</w:t>
      </w:r>
      <w:r w:rsidRPr="0006786C">
        <w:t xml:space="preserve"> 2025 but superseded this application </w:t>
      </w:r>
      <w:r w:rsidR="008038B7">
        <w:t xml:space="preserve">in </w:t>
      </w:r>
      <w:r w:rsidR="00C2657C">
        <w:t>September</w:t>
      </w:r>
      <w:r w:rsidR="008038B7">
        <w:t xml:space="preserve"> 2025 </w:t>
      </w:r>
      <w:r w:rsidR="00692389">
        <w:t>(ref.</w:t>
      </w:r>
      <w:r w:rsidR="00763976">
        <w:t xml:space="preserve"> </w:t>
      </w:r>
      <w:sdt>
        <w:sdtPr>
          <w:id w:val="134529477"/>
          <w:citation/>
        </w:sdtPr>
        <w:sdtContent>
          <w:r w:rsidR="00763976">
            <w:fldChar w:fldCharType="begin"/>
          </w:r>
          <w:r w:rsidR="00763976">
            <w:instrText xml:space="preserve"> CITATION Email9314rev \l 2057 </w:instrText>
          </w:r>
          <w:r w:rsidR="00763976">
            <w:fldChar w:fldCharType="separate"/>
          </w:r>
          <w:r w:rsidR="00453706" w:rsidRPr="00453706">
            <w:rPr>
              <w:noProof/>
            </w:rPr>
            <w:t>[5]</w:t>
          </w:r>
          <w:r w:rsidR="00763976">
            <w:fldChar w:fldCharType="end"/>
          </w:r>
        </w:sdtContent>
      </w:sdt>
      <w:r w:rsidR="00692389">
        <w:t xml:space="preserve">) </w:t>
      </w:r>
      <w:r w:rsidRPr="0006786C">
        <w:t xml:space="preserve">with </w:t>
      </w:r>
      <w:r w:rsidR="0004642E">
        <w:t>Revision 11</w:t>
      </w:r>
      <w:r w:rsidRPr="0006786C">
        <w:t xml:space="preserve"> before ONR assessment of </w:t>
      </w:r>
      <w:r w:rsidR="0004642E">
        <w:t>Revision 1</w:t>
      </w:r>
      <w:r w:rsidR="00F77DAA">
        <w:t>0</w:t>
      </w:r>
      <w:r w:rsidRPr="0006786C">
        <w:t xml:space="preserve"> had commenced</w:t>
      </w:r>
      <w:r w:rsidR="008B2C8D">
        <w:t>.</w:t>
      </w:r>
    </w:p>
    <w:p w14:paraId="4A4B131A" w14:textId="7C60D921" w:rsidR="0038766B" w:rsidRPr="0038766B" w:rsidRDefault="00385E75" w:rsidP="00410423">
      <w:pPr>
        <w:pStyle w:val="Heading1"/>
      </w:pPr>
      <w:bookmarkStart w:id="9" w:name="_Toc216180408"/>
      <w:r>
        <w:t>Assessment and inspection work carried out by ONR in consideration of this request</w:t>
      </w:r>
      <w:bookmarkEnd w:id="9"/>
    </w:p>
    <w:p w14:paraId="6A41C71D" w14:textId="78BA483D" w:rsidR="001626FE" w:rsidRDefault="001626FE" w:rsidP="001626FE">
      <w:pPr>
        <w:pStyle w:val="Heading2"/>
      </w:pPr>
      <w:bookmarkStart w:id="10" w:name="_Toc216180409"/>
      <w:r>
        <w:t>Assessment strategy and scope</w:t>
      </w:r>
      <w:bookmarkEnd w:id="10"/>
    </w:p>
    <w:p w14:paraId="24E48508" w14:textId="01F1C582" w:rsidR="004B11D4" w:rsidRDefault="004B11D4" w:rsidP="004B11D4">
      <w:pPr>
        <w:pStyle w:val="NumList1"/>
      </w:pPr>
      <w:r>
        <w:t xml:space="preserve">In accordance with our regulatory </w:t>
      </w:r>
      <w:proofErr w:type="spellStart"/>
      <w:r>
        <w:t>permissioning</w:t>
      </w:r>
      <w:proofErr w:type="spellEnd"/>
      <w:r>
        <w:t xml:space="preserve"> strategy (PR-</w:t>
      </w:r>
      <w:r w:rsidR="0004642E">
        <w:t>02017</w:t>
      </w:r>
      <w:r>
        <w:t xml:space="preserve">), we have carried out an assessment of QSA application for ADR validation of its Model </w:t>
      </w:r>
      <w:r w:rsidR="0004642E">
        <w:t>976</w:t>
      </w:r>
      <w:r>
        <w:t xml:space="preserve"> package design. This has taken due cognisance of ‘Guidance for Applications for UK Competent Authority Approval’, TRA-PER-GD-014 and ‘ONR Guidance Document, Transport </w:t>
      </w:r>
      <w:proofErr w:type="spellStart"/>
      <w:r>
        <w:t>Permissioning</w:t>
      </w:r>
      <w:proofErr w:type="spellEnd"/>
      <w:r>
        <w:t>’ ONR-TCA-GD-001. Assessment of the application has focussed on the following matters:</w:t>
      </w:r>
    </w:p>
    <w:p w14:paraId="6DD03A14" w14:textId="3332C28D" w:rsidR="004B11D4" w:rsidRDefault="004B11D4" w:rsidP="004B11D4">
      <w:pPr>
        <w:pStyle w:val="Bulletlist1"/>
      </w:pPr>
      <w:r>
        <w:t>A review of the US DoT certification USA/</w:t>
      </w:r>
      <w:r w:rsidR="00C4093A">
        <w:t>9</w:t>
      </w:r>
      <w:r w:rsidR="00852F94">
        <w:t>314</w:t>
      </w:r>
      <w:r>
        <w:t xml:space="preserve">/B(U), </w:t>
      </w:r>
      <w:r w:rsidR="0004642E">
        <w:t>Revision 11</w:t>
      </w:r>
      <w:r>
        <w:t xml:space="preserve"> to confirm adequacy for validation and alignment with ADR requirements.</w:t>
      </w:r>
    </w:p>
    <w:p w14:paraId="6850F79E" w14:textId="77777777" w:rsidR="004B11D4" w:rsidRDefault="004B11D4" w:rsidP="004B11D4">
      <w:pPr>
        <w:pStyle w:val="Bulletlist1"/>
      </w:pPr>
      <w:r>
        <w:t>A completeness check of the Transposition Note, to confirm the SAR paragraphs listed therein correspond to the required ADR paragraphs.</w:t>
      </w:r>
    </w:p>
    <w:p w14:paraId="5D8C3367" w14:textId="4DCAE59D" w:rsidR="000F617C" w:rsidRDefault="004B11D4" w:rsidP="003606DC">
      <w:pPr>
        <w:pStyle w:val="NumList1"/>
      </w:pPr>
      <w:r>
        <w:t>No inspection work was required as part of this validation.</w:t>
      </w:r>
    </w:p>
    <w:p w14:paraId="17745684" w14:textId="4AAE02BD" w:rsidR="003606DC" w:rsidRDefault="003606DC" w:rsidP="003606DC">
      <w:pPr>
        <w:pStyle w:val="Heading2"/>
      </w:pPr>
      <w:bookmarkStart w:id="11" w:name="_Toc216180410"/>
      <w:r>
        <w:t>Assessment</w:t>
      </w:r>
      <w:bookmarkEnd w:id="11"/>
    </w:p>
    <w:p w14:paraId="2DC7CD66" w14:textId="24F5FF8B" w:rsidR="003606DC" w:rsidRDefault="001B5FA8" w:rsidP="001B5FA8">
      <w:pPr>
        <w:pStyle w:val="NumList1"/>
      </w:pPr>
      <w:r w:rsidRPr="001B5FA8">
        <w:t>A detailed note of our assessment was produced in support of the following key points (ref.</w:t>
      </w:r>
      <w:r w:rsidR="00763976">
        <w:t xml:space="preserve"> </w:t>
      </w:r>
      <w:sdt>
        <w:sdtPr>
          <w:id w:val="-1679414179"/>
          <w:citation/>
        </w:sdtPr>
        <w:sdtContent>
          <w:r w:rsidR="00763976">
            <w:fldChar w:fldCharType="begin"/>
          </w:r>
          <w:r w:rsidR="00763976">
            <w:instrText xml:space="preserve"> CITATION ONR976ass \l 2057 </w:instrText>
          </w:r>
          <w:r w:rsidR="00763976">
            <w:fldChar w:fldCharType="separate"/>
          </w:r>
          <w:r w:rsidR="00453706" w:rsidRPr="00453706">
            <w:rPr>
              <w:noProof/>
            </w:rPr>
            <w:t>[6]</w:t>
          </w:r>
          <w:r w:rsidR="00763976">
            <w:fldChar w:fldCharType="end"/>
          </w:r>
        </w:sdtContent>
      </w:sdt>
      <w:r w:rsidRPr="001B5FA8">
        <w:t>).</w:t>
      </w:r>
    </w:p>
    <w:p w14:paraId="676A5A8A" w14:textId="1D569E3D" w:rsidR="008E7954" w:rsidRDefault="008E7954" w:rsidP="0090796F">
      <w:pPr>
        <w:pStyle w:val="Heading2"/>
      </w:pPr>
      <w:bookmarkStart w:id="12" w:name="_Toc216180411"/>
      <w:r>
        <w:t>Review of US DoT Certification</w:t>
      </w:r>
      <w:bookmarkEnd w:id="12"/>
    </w:p>
    <w:p w14:paraId="7BDFE6BA" w14:textId="3D5E6927" w:rsidR="005D5442" w:rsidRDefault="005D5442" w:rsidP="005D5442">
      <w:pPr>
        <w:pStyle w:val="NumList1"/>
      </w:pPr>
      <w:r>
        <w:t>The US CA is identified as the US DoT with their certificate setting out general and specific conditions for the package.  The US DoT document references the US Nuclear Regulatory Commission (NRC) certificate of compliance (CoC) (ref</w:t>
      </w:r>
      <w:r w:rsidR="0089232A">
        <w:t>.</w:t>
      </w:r>
      <w:r w:rsidR="00763976">
        <w:t xml:space="preserve"> </w:t>
      </w:r>
      <w:sdt>
        <w:sdtPr>
          <w:id w:val="1489906795"/>
          <w:citation/>
        </w:sdtPr>
        <w:sdtContent>
          <w:r w:rsidR="00763976">
            <w:fldChar w:fldCharType="begin"/>
          </w:r>
          <w:r w:rsidR="00F747FA">
            <w:instrText xml:space="preserve">CITATION NRC9314 \l 2057 </w:instrText>
          </w:r>
          <w:r w:rsidR="00763976">
            <w:fldChar w:fldCharType="separate"/>
          </w:r>
          <w:r w:rsidR="00453706" w:rsidRPr="00453706">
            <w:rPr>
              <w:noProof/>
            </w:rPr>
            <w:t>[7]</w:t>
          </w:r>
          <w:r w:rsidR="00763976">
            <w:fldChar w:fldCharType="end"/>
          </w:r>
        </w:sdtContent>
      </w:sdt>
      <w:r>
        <w:t>) which details the package description and radioactive materials permitted to be transported in the package.</w:t>
      </w:r>
    </w:p>
    <w:p w14:paraId="57A36CA6" w14:textId="77777777" w:rsidR="005D5442" w:rsidRDefault="005D5442" w:rsidP="005D5442">
      <w:pPr>
        <w:pStyle w:val="NumList1"/>
      </w:pPr>
      <w:r>
        <w:t xml:space="preserve">The US NRC provides a generic package content based on radionuclides and maximum activities. Recent assessment of another QSA Global </w:t>
      </w:r>
      <w:r>
        <w:lastRenderedPageBreak/>
        <w:t>package design, the 880 series, and recent ONR regulatory intelligence has identified examples of GB package consignors and operators using third party sources that are not consistent with those identified in the package operations and maintenance manual. Consequently, rather than endorsing the US DoT approval we have produced a separate validation certificate that stipulates that the authorised content for the package is for the specific assemblies detailed in the QSA operating manual (PR-01942).</w:t>
      </w:r>
    </w:p>
    <w:p w14:paraId="338BF88B" w14:textId="69F4C40C" w:rsidR="005D5442" w:rsidRDefault="005D5442" w:rsidP="005D5442">
      <w:pPr>
        <w:pStyle w:val="NumList1"/>
      </w:pPr>
      <w:r>
        <w:t xml:space="preserve">We have adopted the same approach for the </w:t>
      </w:r>
      <w:r w:rsidR="003B4FB4">
        <w:t xml:space="preserve">Model </w:t>
      </w:r>
      <w:r w:rsidR="0004642E">
        <w:t>976</w:t>
      </w:r>
      <w:r w:rsidR="003B4FB4">
        <w:t xml:space="preserve"> package design</w:t>
      </w:r>
      <w:r>
        <w:t xml:space="preserve"> considered in this report and recommend that the approved content is limited to those assemblies detailed in the relevant operating manual (ref.</w:t>
      </w:r>
      <w:r w:rsidR="00763976">
        <w:t xml:space="preserve"> </w:t>
      </w:r>
      <w:sdt>
        <w:sdtPr>
          <w:id w:val="-166023145"/>
          <w:citation/>
        </w:sdtPr>
        <w:sdtContent>
          <w:r w:rsidR="00763976">
            <w:fldChar w:fldCharType="begin"/>
          </w:r>
          <w:r w:rsidR="00453706">
            <w:instrText xml:space="preserve">CITATION MAN070 \l 2057 </w:instrText>
          </w:r>
          <w:r w:rsidR="00763976">
            <w:fldChar w:fldCharType="separate"/>
          </w:r>
          <w:r w:rsidR="00453706" w:rsidRPr="00453706">
            <w:rPr>
              <w:noProof/>
            </w:rPr>
            <w:t>[8]</w:t>
          </w:r>
          <w:r w:rsidR="00763976">
            <w:fldChar w:fldCharType="end"/>
          </w:r>
        </w:sdtContent>
      </w:sdt>
      <w:r>
        <w:t>).</w:t>
      </w:r>
    </w:p>
    <w:p w14:paraId="0E7DD14D" w14:textId="4452AF0C" w:rsidR="0090796F" w:rsidRDefault="00D47288" w:rsidP="00D47288">
      <w:pPr>
        <w:pStyle w:val="Heading2"/>
      </w:pPr>
      <w:bookmarkStart w:id="13" w:name="_Toc216180412"/>
      <w:r>
        <w:t xml:space="preserve">Transposition </w:t>
      </w:r>
      <w:proofErr w:type="gramStart"/>
      <w:r>
        <w:t>note</w:t>
      </w:r>
      <w:bookmarkEnd w:id="13"/>
      <w:proofErr w:type="gramEnd"/>
    </w:p>
    <w:p w14:paraId="5BDBBA33" w14:textId="3FB8E96E" w:rsidR="00D47288" w:rsidRPr="0038766B" w:rsidRDefault="002028B5" w:rsidP="00F07366">
      <w:pPr>
        <w:pStyle w:val="NumList1"/>
      </w:pPr>
      <w:r>
        <w:t>Th</w:t>
      </w:r>
      <w:r w:rsidRPr="002028B5">
        <w:t xml:space="preserve">e TN submitted in support of the application correctly identifies the ADR obligations for a Type B(U) package and provides a route map showing how these requirements have been met through the claims and supporting evidence referenced in the SAR and QSA management system.  In the case of ageing management, a service bulletin for packages has been provided by QSA which has been attached to US CA certificate of approval. The service bulletins being developed from an ageing mechanisms evaluation (AME) undertaken by QSA. </w:t>
      </w:r>
    </w:p>
    <w:p w14:paraId="59A5C587" w14:textId="342B06FA" w:rsidR="0038766B" w:rsidRPr="0038766B" w:rsidRDefault="000F617C" w:rsidP="00410423">
      <w:pPr>
        <w:pStyle w:val="Heading1"/>
      </w:pPr>
      <w:bookmarkStart w:id="14" w:name="_Toc216180413"/>
      <w:r>
        <w:t xml:space="preserve">Matters </w:t>
      </w:r>
      <w:r w:rsidR="00385E75">
        <w:t xml:space="preserve">arising </w:t>
      </w:r>
      <w:r>
        <w:t>from ONR</w:t>
      </w:r>
      <w:r w:rsidR="00385E75">
        <w:t>’</w:t>
      </w:r>
      <w:r>
        <w:t xml:space="preserve">s </w:t>
      </w:r>
      <w:r w:rsidR="00385E75">
        <w:t>work</w:t>
      </w:r>
      <w:bookmarkEnd w:id="14"/>
    </w:p>
    <w:p w14:paraId="464358A4" w14:textId="06C14481" w:rsidR="00FF0CBF" w:rsidRDefault="00281F73" w:rsidP="00876262">
      <w:pPr>
        <w:pStyle w:val="Heading2"/>
      </w:pPr>
      <w:bookmarkStart w:id="15" w:name="_Toc216161745"/>
      <w:bookmarkStart w:id="16" w:name="_Toc216180414"/>
      <w:r>
        <w:t>Document configuration management</w:t>
      </w:r>
      <w:bookmarkEnd w:id="15"/>
      <w:bookmarkEnd w:id="16"/>
    </w:p>
    <w:p w14:paraId="489B5F04" w14:textId="5F291624" w:rsidR="00FD7F8B" w:rsidRDefault="00FD7F8B" w:rsidP="00FD7F8B">
      <w:pPr>
        <w:pStyle w:val="NumList1"/>
      </w:pPr>
      <w:r>
        <w:t>In specifying the authorised radioactive contents of the package, a shortfall was highlighted in compliance of Paragraph 59 of ONR Guidance for Applications for UK Competent Authority Approval this stating ‘the Safety Case should be integrated.  The various parts of the application should be internally consistent’. This shortfall was also identified in our consideration of the application for validation of the QSA 880 series packages (PR-01942).</w:t>
      </w:r>
    </w:p>
    <w:p w14:paraId="0B98EA7F" w14:textId="7EA3EBA4" w:rsidR="00FD7F8B" w:rsidRDefault="00FD7F8B" w:rsidP="00FD7F8B">
      <w:pPr>
        <w:pStyle w:val="NumList1"/>
      </w:pPr>
      <w:r>
        <w:t xml:space="preserve">We have amended the existing Level 4 Issue (RI-12740) raised under PR-01942, to include the </w:t>
      </w:r>
      <w:r w:rsidR="001663DA">
        <w:t>M</w:t>
      </w:r>
      <w:r>
        <w:t>odel</w:t>
      </w:r>
      <w:r w:rsidR="001663DA">
        <w:t xml:space="preserve"> </w:t>
      </w:r>
      <w:r w:rsidR="0004642E">
        <w:t>976</w:t>
      </w:r>
      <w:r w:rsidR="001663DA">
        <w:t xml:space="preserve"> package design</w:t>
      </w:r>
      <w:r>
        <w:t xml:space="preserve">. This requires that QSA ensure, before their next </w:t>
      </w:r>
      <w:r w:rsidR="009B0593">
        <w:t xml:space="preserve">Model </w:t>
      </w:r>
      <w:r w:rsidR="0004642E">
        <w:t>976</w:t>
      </w:r>
      <w:r>
        <w:t xml:space="preserve"> validation application, that a comprehensive configuration management exercise is undertaken, ensuring consistency throughout their safety analysis report and operational documentation.</w:t>
      </w:r>
    </w:p>
    <w:p w14:paraId="405F730B" w14:textId="77777777" w:rsidR="00876262" w:rsidRDefault="00876262" w:rsidP="00876262">
      <w:pPr>
        <w:pStyle w:val="Heading2"/>
      </w:pPr>
      <w:bookmarkStart w:id="17" w:name="_Toc216161746"/>
      <w:bookmarkStart w:id="18" w:name="_Toc216180415"/>
      <w:r>
        <w:t>Operations and maintenance manual</w:t>
      </w:r>
      <w:bookmarkEnd w:id="17"/>
      <w:bookmarkEnd w:id="18"/>
    </w:p>
    <w:p w14:paraId="683F49E7" w14:textId="33AEE283" w:rsidR="00FF0CBF" w:rsidRDefault="00876262" w:rsidP="00876262">
      <w:pPr>
        <w:pStyle w:val="NumList1"/>
      </w:pPr>
      <w:r>
        <w:t xml:space="preserve">During our assessment we identified that QSA had not produced an operations and maintenance manual for the Model </w:t>
      </w:r>
      <w:r w:rsidR="00BF1940">
        <w:t>976</w:t>
      </w:r>
      <w:r>
        <w:t xml:space="preserve"> package design. QSA advised that for this package they provided the operation and </w:t>
      </w:r>
      <w:r>
        <w:lastRenderedPageBreak/>
        <w:t xml:space="preserve">maintenance sections of the SAR to the package users. We advised that whilst these instructions were of a reasonable standard in identifying key tasks to be undertaken, they did not fully meet our expectations for compliance with relevant good practice. QSA has developed a draft manual. </w:t>
      </w:r>
      <w:r>
        <w:rPr>
          <w:rFonts w:ascii="Arial" w:eastAsia="Calibri" w:hAnsi="Arial" w:cs="Arial"/>
          <w:szCs w:val="24"/>
          <w:lang w:bidi="he-IL"/>
        </w:rPr>
        <w:t xml:space="preserve">We consider </w:t>
      </w:r>
      <w:r w:rsidRPr="005202D2">
        <w:t xml:space="preserve">that the standard of </w:t>
      </w:r>
      <w:r>
        <w:t>this</w:t>
      </w:r>
      <w:r w:rsidRPr="005202D2">
        <w:t xml:space="preserve"> manual is consistent with existing manuals for packages that we have already issued certificates for</w:t>
      </w:r>
      <w:r>
        <w:t xml:space="preserve">, however </w:t>
      </w:r>
      <w:r w:rsidRPr="00C52910">
        <w:t>further opportunities for improvement and alignment with relevant good practice</w:t>
      </w:r>
      <w:r>
        <w:t xml:space="preserve"> have been identified</w:t>
      </w:r>
      <w:r w:rsidRPr="00C52910">
        <w:t>.</w:t>
      </w:r>
      <w:r>
        <w:t xml:space="preserve"> These improvements will be tracked under a regulatory issue (RI-12846). Whilst the operations and maintenance manual remains a draft it is recommended that the tables of allowable content are reproduced in the validation certificate.</w:t>
      </w:r>
    </w:p>
    <w:p w14:paraId="669047B6" w14:textId="0468B141" w:rsidR="00777BCE" w:rsidRDefault="00777BCE" w:rsidP="00FD7F8B">
      <w:pPr>
        <w:pStyle w:val="Heading1"/>
      </w:pPr>
      <w:bookmarkStart w:id="19" w:name="_Toc216180416"/>
      <w:r>
        <w:t>Conclusions</w:t>
      </w:r>
      <w:bookmarkEnd w:id="19"/>
    </w:p>
    <w:p w14:paraId="279D0D6A" w14:textId="77777777" w:rsidR="00F442E7" w:rsidRDefault="00F442E7" w:rsidP="00F442E7">
      <w:pPr>
        <w:pStyle w:val="NumList1"/>
      </w:pPr>
      <w:r>
        <w:t>Based on our assessment, I am satisfied that the package design meets the relevant regulatory requirements of ADR and RID.</w:t>
      </w:r>
    </w:p>
    <w:p w14:paraId="4F185B92" w14:textId="12E321D9" w:rsidR="00F442E7" w:rsidRDefault="00F442E7" w:rsidP="00F442E7">
      <w:pPr>
        <w:pStyle w:val="NumList1"/>
      </w:pPr>
      <w:r>
        <w:t>The following Level 4 Issue</w:t>
      </w:r>
      <w:r w:rsidR="00AD5A2E">
        <w:t>s</w:t>
      </w:r>
      <w:r>
        <w:t xml:space="preserve"> </w:t>
      </w:r>
      <w:r w:rsidR="00AD5A2E">
        <w:t>have</w:t>
      </w:r>
      <w:r>
        <w:t xml:space="preserve"> been raised:</w:t>
      </w:r>
    </w:p>
    <w:p w14:paraId="054B2A42" w14:textId="4691AA63" w:rsidR="00777BCE" w:rsidRPr="0038766B" w:rsidRDefault="00AD5A2E" w:rsidP="00F442E7">
      <w:pPr>
        <w:pStyle w:val="NumList1"/>
        <w:numPr>
          <w:ilvl w:val="0"/>
          <w:numId w:val="0"/>
        </w:numPr>
        <w:ind w:left="1440"/>
      </w:pPr>
      <w:r>
        <w:t>RI-12740</w:t>
      </w:r>
      <w:r w:rsidR="00493DF3">
        <w:t xml:space="preserve">: </w:t>
      </w:r>
      <w:r w:rsidR="00F442E7">
        <w:t xml:space="preserve">QSA Global Incorporated ensure, before their next </w:t>
      </w:r>
      <w:r w:rsidR="00D61A5B">
        <w:t xml:space="preserve">Model </w:t>
      </w:r>
      <w:r w:rsidR="0004642E">
        <w:t>976</w:t>
      </w:r>
      <w:r w:rsidR="00F442E7">
        <w:t xml:space="preserve"> validation application, that a comprehensive configuration management exercise is undertaken, ensuring consistency throughout their safety analysis report and operational documentation.</w:t>
      </w:r>
    </w:p>
    <w:p w14:paraId="01F836AD" w14:textId="1748938C" w:rsidR="00493DF3" w:rsidRPr="0038766B" w:rsidRDefault="00493DF3" w:rsidP="00F442E7">
      <w:pPr>
        <w:pStyle w:val="NumList1"/>
        <w:numPr>
          <w:ilvl w:val="0"/>
          <w:numId w:val="0"/>
        </w:numPr>
        <w:ind w:left="1440"/>
      </w:pPr>
      <w:r>
        <w:t>RI-</w:t>
      </w:r>
      <w:r w:rsidR="00AD3E16">
        <w:t xml:space="preserve">12846: QSA </w:t>
      </w:r>
      <w:r w:rsidR="00AD3E16" w:rsidRPr="00AD3E16">
        <w:t xml:space="preserve">Global Incorporated </w:t>
      </w:r>
      <w:r w:rsidR="00186E0C">
        <w:t>ensures</w:t>
      </w:r>
      <w:r w:rsidR="00466CEF" w:rsidRPr="00466CEF">
        <w:t xml:space="preserve"> that the safety important actions required to ensure safe configuration of the package </w:t>
      </w:r>
      <w:r w:rsidR="002D4908">
        <w:t>are</w:t>
      </w:r>
      <w:r w:rsidR="00466CEF" w:rsidRPr="00466CEF">
        <w:t xml:space="preserve"> systematically identified as part of the safety case. The identified actions should be used to inform the design of the operating and maintenance instruction</w:t>
      </w:r>
      <w:r w:rsidR="00F44644">
        <w:t>s</w:t>
      </w:r>
      <w:r w:rsidR="00466CEF" w:rsidRPr="00466CEF">
        <w:t xml:space="preserve">, </w:t>
      </w:r>
      <w:r w:rsidR="00465E7E" w:rsidRPr="00466CEF">
        <w:t>to</w:t>
      </w:r>
      <w:r w:rsidR="00466CEF" w:rsidRPr="00466CEF">
        <w:t xml:space="preserve"> ensure that users of the package are provided with the </w:t>
      </w:r>
      <w:r w:rsidR="0034062A" w:rsidRPr="00466CEF">
        <w:t>information</w:t>
      </w:r>
      <w:r w:rsidR="00466CEF" w:rsidRPr="00466CEF">
        <w:t xml:space="preserve"> they need to use it safely</w:t>
      </w:r>
      <w:r w:rsidR="007E48A9">
        <w:t>.</w:t>
      </w:r>
    </w:p>
    <w:p w14:paraId="3AD06306" w14:textId="16D2DEFB" w:rsidR="0038766B" w:rsidRPr="0038766B" w:rsidRDefault="00777BCE" w:rsidP="00410423">
      <w:pPr>
        <w:pStyle w:val="Heading1"/>
      </w:pPr>
      <w:bookmarkStart w:id="20" w:name="_Toc216180417"/>
      <w:r>
        <w:t>Recommendations</w:t>
      </w:r>
      <w:bookmarkEnd w:id="20"/>
    </w:p>
    <w:bookmarkEnd w:id="5"/>
    <w:p w14:paraId="56DB083F" w14:textId="7FA39443" w:rsidR="00784669" w:rsidRPr="00784669" w:rsidRDefault="00784669" w:rsidP="00784669">
      <w:pPr>
        <w:pStyle w:val="NumList1"/>
      </w:pPr>
      <w:r w:rsidRPr="00784669">
        <w:t>I recommend that ONR should validate US DoT package design approval USA/</w:t>
      </w:r>
      <w:r w:rsidR="00C4093A">
        <w:t>9</w:t>
      </w:r>
      <w:r w:rsidR="00852F94">
        <w:t>314</w:t>
      </w:r>
      <w:r w:rsidRPr="00784669">
        <w:t xml:space="preserve">/B(U), </w:t>
      </w:r>
      <w:r w:rsidR="0004642E">
        <w:t>Revision 11</w:t>
      </w:r>
      <w:r w:rsidRPr="00784669">
        <w:t xml:space="preserve"> by issuing GB validation certificate USA/</w:t>
      </w:r>
      <w:r w:rsidR="00C4093A">
        <w:t>9</w:t>
      </w:r>
      <w:r w:rsidR="00852F94">
        <w:t>314</w:t>
      </w:r>
      <w:r w:rsidRPr="00784669">
        <w:t xml:space="preserve">/B(U) (Rev.0) with an expiration date of </w:t>
      </w:r>
      <w:r w:rsidR="00D0484F">
        <w:t>31</w:t>
      </w:r>
      <w:r w:rsidRPr="00784669">
        <w:t xml:space="preserve"> </w:t>
      </w:r>
      <w:r w:rsidR="00D0484F">
        <w:t>July</w:t>
      </w:r>
      <w:r w:rsidRPr="00784669">
        <w:t xml:space="preserve"> 20</w:t>
      </w:r>
      <w:r w:rsidR="00D0484F">
        <w:t>28</w:t>
      </w:r>
      <w:r w:rsidRPr="00784669">
        <w:t xml:space="preserve"> (ref.</w:t>
      </w:r>
      <w:r w:rsidR="00763976">
        <w:t xml:space="preserve"> </w:t>
      </w:r>
      <w:sdt>
        <w:sdtPr>
          <w:id w:val="-1873523093"/>
          <w:citation/>
        </w:sdtPr>
        <w:sdtContent>
          <w:r w:rsidR="00763976">
            <w:fldChar w:fldCharType="begin"/>
          </w:r>
          <w:r w:rsidR="00763976">
            <w:instrText xml:space="preserve"> CITATION GB9314 \l 2057 </w:instrText>
          </w:r>
          <w:r w:rsidR="00763976">
            <w:fldChar w:fldCharType="separate"/>
          </w:r>
          <w:r w:rsidR="00453706" w:rsidRPr="00453706">
            <w:rPr>
              <w:noProof/>
            </w:rPr>
            <w:t>[9]</w:t>
          </w:r>
          <w:r w:rsidR="00763976">
            <w:fldChar w:fldCharType="end"/>
          </w:r>
        </w:sdtContent>
      </w:sdt>
      <w:r w:rsidRPr="00784669">
        <w:t>).</w:t>
      </w:r>
    </w:p>
    <w:p w14:paraId="05E1807B" w14:textId="3F4ADD1F" w:rsidR="003A4A65" w:rsidRDefault="003A4A65">
      <w:pPr>
        <w:spacing w:after="0" w:line="240" w:lineRule="auto"/>
        <w:rPr>
          <w:rFonts w:asciiTheme="minorHAnsi" w:eastAsiaTheme="minorHAnsi" w:hAnsiTheme="minorHAnsi" w:cstheme="minorBidi"/>
          <w:lang w:bidi="ar-SA"/>
        </w:rPr>
      </w:pPr>
      <w:r>
        <w:br w:type="page"/>
      </w:r>
    </w:p>
    <w:p w14:paraId="3611C87A" w14:textId="77777777" w:rsidR="0059276A" w:rsidRDefault="0059276A" w:rsidP="0059276A">
      <w:pPr>
        <w:pStyle w:val="NumList1"/>
        <w:numPr>
          <w:ilvl w:val="0"/>
          <w:numId w:val="0"/>
        </w:numPr>
        <w:ind w:left="851" w:hanging="851"/>
      </w:pPr>
    </w:p>
    <w:bookmarkStart w:id="21" w:name="_Toc216180418" w:displacedByCustomXml="next"/>
    <w:sdt>
      <w:sdtPr>
        <w:rPr>
          <w:sz w:val="24"/>
        </w:rPr>
        <w:id w:val="1663974676"/>
        <w:docPartObj>
          <w:docPartGallery w:val="Bibliographies"/>
          <w:docPartUnique/>
        </w:docPartObj>
      </w:sdtPr>
      <w:sdtContent>
        <w:p w14:paraId="13A8D2DA" w14:textId="2766E623" w:rsidR="00AC2E98" w:rsidRDefault="00AC2E98" w:rsidP="00410423">
          <w:pPr>
            <w:pStyle w:val="Heading1"/>
            <w:numPr>
              <w:ilvl w:val="0"/>
              <w:numId w:val="0"/>
            </w:numPr>
          </w:pPr>
          <w:r>
            <w:t>References</w:t>
          </w:r>
          <w:bookmarkEnd w:id="21"/>
        </w:p>
        <w:sdt>
          <w:sdtPr>
            <w:id w:val="-573587230"/>
            <w:bibliography/>
          </w:sdtPr>
          <w:sdtContent>
            <w:p w14:paraId="122B34ED" w14:textId="77777777" w:rsidR="00453706" w:rsidRDefault="00AC2E98" w:rsidP="00465E7E">
              <w:pPr>
                <w:spacing w:after="0"/>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453706" w14:paraId="7F1CC2C5" w14:textId="77777777">
                <w:trPr>
                  <w:divId w:val="1579898052"/>
                  <w:tblCellSpacing w:w="15" w:type="dxa"/>
                </w:trPr>
                <w:tc>
                  <w:tcPr>
                    <w:tcW w:w="50" w:type="pct"/>
                    <w:hideMark/>
                  </w:tcPr>
                  <w:p w14:paraId="0A1ED788" w14:textId="6C40EF5A" w:rsidR="00453706" w:rsidRDefault="00453706">
                    <w:pPr>
                      <w:pStyle w:val="Bibliography"/>
                      <w:rPr>
                        <w:noProof/>
                        <w:szCs w:val="24"/>
                      </w:rPr>
                    </w:pPr>
                    <w:r>
                      <w:rPr>
                        <w:noProof/>
                      </w:rPr>
                      <w:t xml:space="preserve">[1] </w:t>
                    </w:r>
                  </w:p>
                </w:tc>
                <w:tc>
                  <w:tcPr>
                    <w:tcW w:w="0" w:type="auto"/>
                    <w:hideMark/>
                  </w:tcPr>
                  <w:p w14:paraId="5C3F2FE1" w14:textId="77777777" w:rsidR="00453706" w:rsidRPr="00453706" w:rsidRDefault="00453706">
                    <w:pPr>
                      <w:pStyle w:val="Bibliography"/>
                      <w:rPr>
                        <w:noProof/>
                      </w:rPr>
                    </w:pPr>
                    <w:r w:rsidRPr="00876262">
                      <w:rPr>
                        <w:noProof/>
                      </w:rPr>
                      <w:t>QSA Letter, Application for Validation of USA/9314/B(U) Revision 10, 28 February 2025, ONRW-2019369590-18137.</w:t>
                    </w:r>
                    <w:r w:rsidRPr="00453706">
                      <w:rPr>
                        <w:noProof/>
                      </w:rPr>
                      <w:t xml:space="preserve"> </w:t>
                    </w:r>
                  </w:p>
                </w:tc>
              </w:tr>
              <w:tr w:rsidR="00453706" w14:paraId="79713413" w14:textId="77777777">
                <w:trPr>
                  <w:divId w:val="1579898052"/>
                  <w:tblCellSpacing w:w="15" w:type="dxa"/>
                </w:trPr>
                <w:tc>
                  <w:tcPr>
                    <w:tcW w:w="50" w:type="pct"/>
                    <w:hideMark/>
                  </w:tcPr>
                  <w:p w14:paraId="0D68FF53" w14:textId="77777777" w:rsidR="00453706" w:rsidRDefault="00453706">
                    <w:pPr>
                      <w:pStyle w:val="Bibliography"/>
                      <w:rPr>
                        <w:noProof/>
                      </w:rPr>
                    </w:pPr>
                    <w:r>
                      <w:rPr>
                        <w:noProof/>
                      </w:rPr>
                      <w:t xml:space="preserve">[2] </w:t>
                    </w:r>
                  </w:p>
                </w:tc>
                <w:tc>
                  <w:tcPr>
                    <w:tcW w:w="0" w:type="auto"/>
                    <w:hideMark/>
                  </w:tcPr>
                  <w:p w14:paraId="1017BB18" w14:textId="77777777" w:rsidR="00453706" w:rsidRPr="00453706" w:rsidRDefault="00453706">
                    <w:pPr>
                      <w:pStyle w:val="Bibliography"/>
                      <w:rPr>
                        <w:noProof/>
                      </w:rPr>
                    </w:pPr>
                    <w:r w:rsidRPr="00876262">
                      <w:rPr>
                        <w:noProof/>
                      </w:rPr>
                      <w:t>US DoT Competent Authority Certification for a Type B(U) Package Design Cerrtificate, USA/9314/B(U), Revision 11, ONRW-2019369590-25310.</w:t>
                    </w:r>
                    <w:r w:rsidRPr="00453706">
                      <w:rPr>
                        <w:noProof/>
                      </w:rPr>
                      <w:t xml:space="preserve"> </w:t>
                    </w:r>
                  </w:p>
                </w:tc>
              </w:tr>
              <w:tr w:rsidR="00453706" w14:paraId="14899030" w14:textId="77777777">
                <w:trPr>
                  <w:divId w:val="1579898052"/>
                  <w:tblCellSpacing w:w="15" w:type="dxa"/>
                </w:trPr>
                <w:tc>
                  <w:tcPr>
                    <w:tcW w:w="50" w:type="pct"/>
                    <w:hideMark/>
                  </w:tcPr>
                  <w:p w14:paraId="06E7AB20" w14:textId="77777777" w:rsidR="00453706" w:rsidRDefault="00453706">
                    <w:pPr>
                      <w:pStyle w:val="Bibliography"/>
                      <w:rPr>
                        <w:noProof/>
                      </w:rPr>
                    </w:pPr>
                    <w:r>
                      <w:rPr>
                        <w:noProof/>
                      </w:rPr>
                      <w:t xml:space="preserve">[3] </w:t>
                    </w:r>
                  </w:p>
                </w:tc>
                <w:tc>
                  <w:tcPr>
                    <w:tcW w:w="0" w:type="auto"/>
                    <w:hideMark/>
                  </w:tcPr>
                  <w:p w14:paraId="009CA599" w14:textId="77777777" w:rsidR="00453706" w:rsidRPr="00453706" w:rsidRDefault="00453706">
                    <w:pPr>
                      <w:pStyle w:val="Bibliography"/>
                      <w:rPr>
                        <w:noProof/>
                      </w:rPr>
                    </w:pPr>
                    <w:r w:rsidRPr="00876262">
                      <w:rPr>
                        <w:noProof/>
                      </w:rPr>
                      <w:t>QSA Global Safety Analysis Report, Model 976 Type B(U) Transport Package, Revision 10, ONRW-2019369590-18147.</w:t>
                    </w:r>
                    <w:r w:rsidRPr="00453706">
                      <w:rPr>
                        <w:noProof/>
                      </w:rPr>
                      <w:t xml:space="preserve"> </w:t>
                    </w:r>
                  </w:p>
                </w:tc>
              </w:tr>
              <w:tr w:rsidR="00453706" w14:paraId="7C9B3502" w14:textId="77777777">
                <w:trPr>
                  <w:divId w:val="1579898052"/>
                  <w:tblCellSpacing w:w="15" w:type="dxa"/>
                </w:trPr>
                <w:tc>
                  <w:tcPr>
                    <w:tcW w:w="50" w:type="pct"/>
                    <w:hideMark/>
                  </w:tcPr>
                  <w:p w14:paraId="7C6D3E5A" w14:textId="77777777" w:rsidR="00453706" w:rsidRDefault="00453706">
                    <w:pPr>
                      <w:pStyle w:val="Bibliography"/>
                      <w:rPr>
                        <w:noProof/>
                      </w:rPr>
                    </w:pPr>
                    <w:r>
                      <w:rPr>
                        <w:noProof/>
                      </w:rPr>
                      <w:t xml:space="preserve">[4] </w:t>
                    </w:r>
                  </w:p>
                </w:tc>
                <w:tc>
                  <w:tcPr>
                    <w:tcW w:w="0" w:type="auto"/>
                    <w:hideMark/>
                  </w:tcPr>
                  <w:p w14:paraId="05FE01E4" w14:textId="77777777" w:rsidR="00453706" w:rsidRPr="00453706" w:rsidRDefault="00453706">
                    <w:pPr>
                      <w:pStyle w:val="Bibliography"/>
                      <w:rPr>
                        <w:noProof/>
                      </w:rPr>
                    </w:pPr>
                    <w:r w:rsidRPr="00876262">
                      <w:rPr>
                        <w:noProof/>
                      </w:rPr>
                      <w:t>Transposition Note for Validation of USA/9314/B(U) Rev 11 to ADR 6.4.22.8(a) QSA Global Model 976, ONRW-2019369590-25555.</w:t>
                    </w:r>
                    <w:r w:rsidRPr="00453706">
                      <w:rPr>
                        <w:noProof/>
                      </w:rPr>
                      <w:t xml:space="preserve"> </w:t>
                    </w:r>
                  </w:p>
                </w:tc>
              </w:tr>
              <w:tr w:rsidR="00453706" w14:paraId="7FCFC2D4" w14:textId="77777777">
                <w:trPr>
                  <w:divId w:val="1579898052"/>
                  <w:tblCellSpacing w:w="15" w:type="dxa"/>
                </w:trPr>
                <w:tc>
                  <w:tcPr>
                    <w:tcW w:w="50" w:type="pct"/>
                    <w:hideMark/>
                  </w:tcPr>
                  <w:p w14:paraId="694D7BDE" w14:textId="77777777" w:rsidR="00453706" w:rsidRDefault="00453706">
                    <w:pPr>
                      <w:pStyle w:val="Bibliography"/>
                      <w:rPr>
                        <w:noProof/>
                      </w:rPr>
                    </w:pPr>
                    <w:r>
                      <w:rPr>
                        <w:noProof/>
                      </w:rPr>
                      <w:t xml:space="preserve">[5] </w:t>
                    </w:r>
                  </w:p>
                </w:tc>
                <w:tc>
                  <w:tcPr>
                    <w:tcW w:w="0" w:type="auto"/>
                    <w:hideMark/>
                  </w:tcPr>
                  <w:p w14:paraId="5C95F473" w14:textId="77777777" w:rsidR="00453706" w:rsidRPr="00453706" w:rsidRDefault="00453706">
                    <w:pPr>
                      <w:pStyle w:val="Bibliography"/>
                      <w:rPr>
                        <w:noProof/>
                      </w:rPr>
                    </w:pPr>
                    <w:r w:rsidRPr="00876262">
                      <w:rPr>
                        <w:noProof/>
                      </w:rPr>
                      <w:t>QSA email, Revised expiry dates for US DoT approval, 4 September 2025, ONRW-2019369590-25632.</w:t>
                    </w:r>
                    <w:r w:rsidRPr="00453706">
                      <w:rPr>
                        <w:noProof/>
                      </w:rPr>
                      <w:t xml:space="preserve"> </w:t>
                    </w:r>
                  </w:p>
                </w:tc>
              </w:tr>
              <w:tr w:rsidR="00453706" w14:paraId="1926B480" w14:textId="77777777">
                <w:trPr>
                  <w:divId w:val="1579898052"/>
                  <w:tblCellSpacing w:w="15" w:type="dxa"/>
                </w:trPr>
                <w:tc>
                  <w:tcPr>
                    <w:tcW w:w="50" w:type="pct"/>
                    <w:hideMark/>
                  </w:tcPr>
                  <w:p w14:paraId="60724429" w14:textId="77777777" w:rsidR="00453706" w:rsidRDefault="00453706">
                    <w:pPr>
                      <w:pStyle w:val="Bibliography"/>
                      <w:rPr>
                        <w:noProof/>
                      </w:rPr>
                    </w:pPr>
                    <w:r>
                      <w:rPr>
                        <w:noProof/>
                      </w:rPr>
                      <w:t xml:space="preserve">[6] </w:t>
                    </w:r>
                  </w:p>
                </w:tc>
                <w:tc>
                  <w:tcPr>
                    <w:tcW w:w="0" w:type="auto"/>
                    <w:hideMark/>
                  </w:tcPr>
                  <w:p w14:paraId="1AADD08F" w14:textId="77777777" w:rsidR="00453706" w:rsidRPr="00453706" w:rsidRDefault="00453706">
                    <w:pPr>
                      <w:pStyle w:val="Bibliography"/>
                      <w:rPr>
                        <w:noProof/>
                      </w:rPr>
                    </w:pPr>
                    <w:r w:rsidRPr="00876262">
                      <w:rPr>
                        <w:noProof/>
                      </w:rPr>
                      <w:t>ONR Assessment Note for Model 976, ONRW-2019369590-25617.</w:t>
                    </w:r>
                    <w:r w:rsidRPr="00453706">
                      <w:rPr>
                        <w:noProof/>
                      </w:rPr>
                      <w:t xml:space="preserve"> </w:t>
                    </w:r>
                  </w:p>
                </w:tc>
              </w:tr>
              <w:tr w:rsidR="00453706" w14:paraId="6E9BB331" w14:textId="77777777">
                <w:trPr>
                  <w:divId w:val="1579898052"/>
                  <w:tblCellSpacing w:w="15" w:type="dxa"/>
                </w:trPr>
                <w:tc>
                  <w:tcPr>
                    <w:tcW w:w="50" w:type="pct"/>
                    <w:hideMark/>
                  </w:tcPr>
                  <w:p w14:paraId="7CE74EF7" w14:textId="77777777" w:rsidR="00453706" w:rsidRDefault="00453706">
                    <w:pPr>
                      <w:pStyle w:val="Bibliography"/>
                      <w:rPr>
                        <w:noProof/>
                      </w:rPr>
                    </w:pPr>
                    <w:r>
                      <w:rPr>
                        <w:noProof/>
                      </w:rPr>
                      <w:t xml:space="preserve">[7] </w:t>
                    </w:r>
                  </w:p>
                </w:tc>
                <w:tc>
                  <w:tcPr>
                    <w:tcW w:w="0" w:type="auto"/>
                    <w:hideMark/>
                  </w:tcPr>
                  <w:p w14:paraId="50CD49F9" w14:textId="77777777" w:rsidR="00453706" w:rsidRPr="00453706" w:rsidRDefault="00453706">
                    <w:pPr>
                      <w:pStyle w:val="Bibliography"/>
                      <w:rPr>
                        <w:noProof/>
                      </w:rPr>
                    </w:pPr>
                    <w:r w:rsidRPr="00876262">
                      <w:rPr>
                        <w:noProof/>
                      </w:rPr>
                      <w:t>US NRC Certificate of Compliance for Radioactive Material Packages, USA/9314/B(U)-96, Revision 11, ONRW-2019369590-25301.</w:t>
                    </w:r>
                    <w:r w:rsidRPr="00453706">
                      <w:rPr>
                        <w:noProof/>
                      </w:rPr>
                      <w:t xml:space="preserve"> </w:t>
                    </w:r>
                  </w:p>
                </w:tc>
              </w:tr>
              <w:tr w:rsidR="00453706" w14:paraId="5755125E" w14:textId="77777777">
                <w:trPr>
                  <w:divId w:val="1579898052"/>
                  <w:tblCellSpacing w:w="15" w:type="dxa"/>
                </w:trPr>
                <w:tc>
                  <w:tcPr>
                    <w:tcW w:w="50" w:type="pct"/>
                    <w:hideMark/>
                  </w:tcPr>
                  <w:p w14:paraId="6636418E" w14:textId="77777777" w:rsidR="00453706" w:rsidRDefault="00453706">
                    <w:pPr>
                      <w:pStyle w:val="Bibliography"/>
                      <w:rPr>
                        <w:noProof/>
                      </w:rPr>
                    </w:pPr>
                    <w:r>
                      <w:rPr>
                        <w:noProof/>
                      </w:rPr>
                      <w:t xml:space="preserve">[8] </w:t>
                    </w:r>
                  </w:p>
                </w:tc>
                <w:tc>
                  <w:tcPr>
                    <w:tcW w:w="0" w:type="auto"/>
                    <w:hideMark/>
                  </w:tcPr>
                  <w:p w14:paraId="4A7DCE02" w14:textId="77777777" w:rsidR="00453706" w:rsidRPr="00453706" w:rsidRDefault="00453706">
                    <w:pPr>
                      <w:pStyle w:val="Bibliography"/>
                      <w:rPr>
                        <w:noProof/>
                      </w:rPr>
                    </w:pPr>
                    <w:r w:rsidRPr="00876262">
                      <w:rPr>
                        <w:noProof/>
                      </w:rPr>
                      <w:t>Model 976 Operations and Maintenance Manual, MAN-071 Draft, December 2025, ONRW-2019369590-25616.</w:t>
                    </w:r>
                    <w:r w:rsidRPr="00453706">
                      <w:rPr>
                        <w:noProof/>
                      </w:rPr>
                      <w:t xml:space="preserve"> </w:t>
                    </w:r>
                  </w:p>
                </w:tc>
              </w:tr>
              <w:tr w:rsidR="00453706" w14:paraId="27699D70" w14:textId="77777777">
                <w:trPr>
                  <w:divId w:val="1579898052"/>
                  <w:tblCellSpacing w:w="15" w:type="dxa"/>
                </w:trPr>
                <w:tc>
                  <w:tcPr>
                    <w:tcW w:w="50" w:type="pct"/>
                    <w:hideMark/>
                  </w:tcPr>
                  <w:p w14:paraId="75AE92B6" w14:textId="77777777" w:rsidR="00453706" w:rsidRDefault="00453706">
                    <w:pPr>
                      <w:pStyle w:val="Bibliography"/>
                      <w:rPr>
                        <w:noProof/>
                      </w:rPr>
                    </w:pPr>
                    <w:r>
                      <w:rPr>
                        <w:noProof/>
                      </w:rPr>
                      <w:t xml:space="preserve">[9] </w:t>
                    </w:r>
                  </w:p>
                </w:tc>
                <w:tc>
                  <w:tcPr>
                    <w:tcW w:w="0" w:type="auto"/>
                    <w:hideMark/>
                  </w:tcPr>
                  <w:p w14:paraId="453F45E8" w14:textId="77777777" w:rsidR="00453706" w:rsidRPr="00453706" w:rsidRDefault="00453706">
                    <w:pPr>
                      <w:pStyle w:val="Bibliography"/>
                      <w:rPr>
                        <w:noProof/>
                      </w:rPr>
                    </w:pPr>
                    <w:r w:rsidRPr="00876262">
                      <w:rPr>
                        <w:noProof/>
                      </w:rPr>
                      <w:t>GB Validation Certificate for USA/9314/B(U) Revision 11, ONRW-2019369590-25627.</w:t>
                    </w:r>
                    <w:r w:rsidRPr="00453706">
                      <w:rPr>
                        <w:noProof/>
                      </w:rPr>
                      <w:t xml:space="preserve"> </w:t>
                    </w:r>
                  </w:p>
                </w:tc>
              </w:tr>
            </w:tbl>
            <w:p w14:paraId="19C9A875" w14:textId="77777777" w:rsidR="00453706" w:rsidRDefault="00453706">
              <w:pPr>
                <w:divId w:val="1579898052"/>
                <w:rPr>
                  <w:rFonts w:eastAsia="Times New Roman"/>
                  <w:noProof/>
                </w:rPr>
              </w:pPr>
            </w:p>
            <w:p w14:paraId="4EADA6DF" w14:textId="0CFE9107"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5644D39" w14:textId="77777777" w:rsidR="00356EDB" w:rsidRDefault="00356EDB" w:rsidP="007D199A">
      <w:pPr>
        <w:spacing w:after="0"/>
      </w:pPr>
      <w:r>
        <w:separator/>
      </w:r>
    </w:p>
    <w:p w14:paraId="03F364D1" w14:textId="77777777" w:rsidR="00356EDB" w:rsidRDefault="00356EDB"/>
  </w:endnote>
  <w:endnote w:type="continuationSeparator" w:id="0">
    <w:p w14:paraId="6C1B7B30" w14:textId="77777777" w:rsidR="00356EDB" w:rsidRDefault="00356EDB" w:rsidP="007D199A">
      <w:pPr>
        <w:spacing w:after="0"/>
      </w:pPr>
      <w:r>
        <w:continuationSeparator/>
      </w:r>
    </w:p>
    <w:p w14:paraId="7551D300" w14:textId="77777777" w:rsidR="00356EDB" w:rsidRDefault="00356ED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2F4DB9" w:rsidRDefault="00B137F7" w:rsidP="00B137F7">
    <w:pPr>
      <w:pStyle w:val="Footer"/>
      <w:jc w:val="left"/>
      <w:rPr>
        <w:lang w:val="pt-PT"/>
      </w:rPr>
    </w:pPr>
    <w:r w:rsidRPr="002F4DB9">
      <w:rPr>
        <w:b/>
        <w:bCs/>
        <w:color w:val="auto"/>
        <w:sz w:val="20"/>
        <w:szCs w:val="18"/>
        <w:lang w:val="pt-PT"/>
      </w:rPr>
      <w:t xml:space="preserve">Template </w:t>
    </w:r>
    <w:r w:rsidR="00FB2CF2" w:rsidRPr="002F4DB9">
      <w:rPr>
        <w:b/>
        <w:bCs/>
        <w:color w:val="auto"/>
        <w:sz w:val="20"/>
        <w:szCs w:val="18"/>
        <w:lang w:val="pt-PT"/>
      </w:rPr>
      <w:t>ref</w:t>
    </w:r>
    <w:r w:rsidRPr="002F4DB9">
      <w:rPr>
        <w:b/>
        <w:bCs/>
        <w:color w:val="auto"/>
        <w:sz w:val="20"/>
        <w:szCs w:val="18"/>
        <w:lang w:val="pt-PT"/>
      </w:rPr>
      <w:t>.</w:t>
    </w:r>
    <w:r w:rsidRPr="002F4DB9">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Content>
        <w:r w:rsidRPr="002F4DB9">
          <w:rPr>
            <w:color w:val="auto"/>
            <w:sz w:val="20"/>
            <w:szCs w:val="18"/>
            <w:lang w:val="pt-PT"/>
          </w:rPr>
          <w:t>5</w:t>
        </w:r>
        <w:r w:rsidR="00E72E4A" w:rsidRPr="002F4DB9">
          <w:rPr>
            <w:color w:val="auto"/>
            <w:sz w:val="20"/>
            <w:szCs w:val="18"/>
            <w:lang w:val="pt-PT"/>
          </w:rPr>
          <w:t>.1</w:t>
        </w:r>
      </w:sdtContent>
    </w:sdt>
    <w:r w:rsidRPr="002F4DB9">
      <w:rPr>
        <w:color w:val="auto"/>
        <w:sz w:val="20"/>
        <w:szCs w:val="18"/>
        <w:lang w:val="pt-PT"/>
      </w:rPr>
      <w:t>)</w:t>
    </w:r>
    <w:r w:rsidRPr="002F4DB9">
      <w:rPr>
        <w:color w:val="auto"/>
        <w:sz w:val="20"/>
        <w:szCs w:val="18"/>
        <w:lang w:val="pt-PT"/>
      </w:rPr>
      <w:tab/>
    </w:r>
    <w:r w:rsidR="00795F5F" w:rsidRPr="002F4DB9">
      <w:rPr>
        <w:lang w:val="pt-PT"/>
      </w:rPr>
      <w:t xml:space="preserve">Page | </w:t>
    </w:r>
    <w:r w:rsidR="00795F5F" w:rsidRPr="00E72E4A">
      <w:fldChar w:fldCharType="begin"/>
    </w:r>
    <w:r w:rsidR="00795F5F" w:rsidRPr="002F4DB9">
      <w:rPr>
        <w:lang w:val="pt-PT"/>
      </w:rPr>
      <w:instrText xml:space="preserve"> PAGE   \* MERGEFORMAT </w:instrText>
    </w:r>
    <w:r w:rsidR="00795F5F" w:rsidRPr="00E72E4A">
      <w:fldChar w:fldCharType="separate"/>
    </w:r>
    <w:r w:rsidR="00795F5F" w:rsidRPr="002F4DB9">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7162106" w14:textId="77777777" w:rsidR="00356EDB" w:rsidRPr="005E0344" w:rsidRDefault="00356EDB" w:rsidP="005E0344">
      <w:pPr>
        <w:spacing w:after="120"/>
        <w:rPr>
          <w:color w:val="000000" w:themeColor="text2"/>
        </w:rPr>
      </w:pPr>
      <w:r w:rsidRPr="005E0344">
        <w:rPr>
          <w:color w:val="000000" w:themeColor="text2"/>
        </w:rPr>
        <w:separator/>
      </w:r>
    </w:p>
  </w:footnote>
  <w:footnote w:type="continuationSeparator" w:id="0">
    <w:p w14:paraId="77EB8F53" w14:textId="77777777" w:rsidR="00356EDB" w:rsidRPr="005E0344" w:rsidRDefault="00356EDB" w:rsidP="0090581D">
      <w:pPr>
        <w:spacing w:after="120"/>
        <w:rPr>
          <w:color w:val="000000" w:themeColor="text2"/>
        </w:rPr>
      </w:pPr>
      <w:r w:rsidRPr="005E0344">
        <w:rPr>
          <w:color w:val="000000" w:themeColor="text2"/>
        </w:rPr>
        <w:continuationSeparator/>
      </w:r>
    </w:p>
    <w:p w14:paraId="22E64EAD" w14:textId="77777777" w:rsidR="00356EDB" w:rsidRDefault="00356EDB"/>
  </w:footnote>
  <w:footnote w:type="continuationNotice" w:id="1">
    <w:p w14:paraId="5810745F" w14:textId="77777777" w:rsidR="00356EDB" w:rsidRDefault="00356EDB">
      <w:pPr>
        <w:spacing w:after="0"/>
      </w:pPr>
    </w:p>
    <w:p w14:paraId="0A4D3675" w14:textId="77777777" w:rsidR="00356EDB" w:rsidRDefault="00356ED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79EB9EA1"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r w:rsidR="00936B85">
          <w:rPr>
            <w:sz w:val="20"/>
            <w:szCs w:val="24"/>
          </w:rPr>
          <w:t>USA/9314/B(U) Revision 11 – ADR/RID validation of QSA Global Inc. Type B(U) package design for Model 976</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Content>
        <w:r w:rsidR="001E51C7">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6FBB2CBE"/>
    <w:multiLevelType w:val="hybridMultilevel"/>
    <w:tmpl w:val="430225E8"/>
    <w:lvl w:ilvl="0" w:tplc="08090017">
      <w:start w:val="1"/>
      <w:numFmt w:val="lowerLetter"/>
      <w:lvlText w:val="%1)"/>
      <w:lvlJc w:val="left"/>
      <w:pPr>
        <w:ind w:left="717" w:hanging="360"/>
      </w:pPr>
    </w:lvl>
    <w:lvl w:ilvl="1" w:tplc="08090019" w:tentative="1">
      <w:start w:val="1"/>
      <w:numFmt w:val="lowerLetter"/>
      <w:lvlText w:val="%2."/>
      <w:lvlJc w:val="left"/>
      <w:pPr>
        <w:ind w:left="1437" w:hanging="360"/>
      </w:pPr>
    </w:lvl>
    <w:lvl w:ilvl="2" w:tplc="0809001B" w:tentative="1">
      <w:start w:val="1"/>
      <w:numFmt w:val="lowerRoman"/>
      <w:lvlText w:val="%3."/>
      <w:lvlJc w:val="right"/>
      <w:pPr>
        <w:ind w:left="2157" w:hanging="180"/>
      </w:pPr>
    </w:lvl>
    <w:lvl w:ilvl="3" w:tplc="0809000F" w:tentative="1">
      <w:start w:val="1"/>
      <w:numFmt w:val="decimal"/>
      <w:lvlText w:val="%4."/>
      <w:lvlJc w:val="left"/>
      <w:pPr>
        <w:ind w:left="2877" w:hanging="360"/>
      </w:pPr>
    </w:lvl>
    <w:lvl w:ilvl="4" w:tplc="08090019" w:tentative="1">
      <w:start w:val="1"/>
      <w:numFmt w:val="lowerLetter"/>
      <w:lvlText w:val="%5."/>
      <w:lvlJc w:val="left"/>
      <w:pPr>
        <w:ind w:left="3597" w:hanging="360"/>
      </w:pPr>
    </w:lvl>
    <w:lvl w:ilvl="5" w:tplc="0809001B" w:tentative="1">
      <w:start w:val="1"/>
      <w:numFmt w:val="lowerRoman"/>
      <w:lvlText w:val="%6."/>
      <w:lvlJc w:val="right"/>
      <w:pPr>
        <w:ind w:left="4317" w:hanging="180"/>
      </w:pPr>
    </w:lvl>
    <w:lvl w:ilvl="6" w:tplc="0809000F" w:tentative="1">
      <w:start w:val="1"/>
      <w:numFmt w:val="decimal"/>
      <w:lvlText w:val="%7."/>
      <w:lvlJc w:val="left"/>
      <w:pPr>
        <w:ind w:left="5037" w:hanging="360"/>
      </w:pPr>
    </w:lvl>
    <w:lvl w:ilvl="7" w:tplc="08090019" w:tentative="1">
      <w:start w:val="1"/>
      <w:numFmt w:val="lowerLetter"/>
      <w:lvlText w:val="%8."/>
      <w:lvlJc w:val="left"/>
      <w:pPr>
        <w:ind w:left="5757" w:hanging="360"/>
      </w:pPr>
    </w:lvl>
    <w:lvl w:ilvl="8" w:tplc="0809001B" w:tentative="1">
      <w:start w:val="1"/>
      <w:numFmt w:val="lowerRoman"/>
      <w:lvlText w:val="%9."/>
      <w:lvlJc w:val="right"/>
      <w:pPr>
        <w:ind w:left="6477" w:hanging="180"/>
      </w:pPr>
    </w:lvl>
  </w:abstractNum>
  <w:abstractNum w:abstractNumId="18"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9"/>
  </w:num>
  <w:num w:numId="13" w16cid:durableId="936865008">
    <w:abstractNumId w:val="14"/>
  </w:num>
  <w:num w:numId="14" w16cid:durableId="839933716">
    <w:abstractNumId w:val="11"/>
  </w:num>
  <w:num w:numId="15" w16cid:durableId="1030760878">
    <w:abstractNumId w:val="19"/>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8"/>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9"/>
  </w:num>
  <w:num w:numId="24" w16cid:durableId="547448315">
    <w:abstractNumId w:val="18"/>
  </w:num>
  <w:num w:numId="25" w16cid:durableId="349187102">
    <w:abstractNumId w:val="18"/>
  </w:num>
  <w:num w:numId="26" w16cid:durableId="689333637">
    <w:abstractNumId w:val="18"/>
  </w:num>
  <w:num w:numId="27" w16cid:durableId="150203891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42E"/>
    <w:rsid w:val="00002389"/>
    <w:rsid w:val="00002BFA"/>
    <w:rsid w:val="00002F03"/>
    <w:rsid w:val="00004C16"/>
    <w:rsid w:val="00011177"/>
    <w:rsid w:val="00011D9D"/>
    <w:rsid w:val="00013EED"/>
    <w:rsid w:val="00014814"/>
    <w:rsid w:val="00024522"/>
    <w:rsid w:val="00024B2E"/>
    <w:rsid w:val="00027F4F"/>
    <w:rsid w:val="00030430"/>
    <w:rsid w:val="0003078E"/>
    <w:rsid w:val="00031B89"/>
    <w:rsid w:val="00033673"/>
    <w:rsid w:val="0003693D"/>
    <w:rsid w:val="0004440F"/>
    <w:rsid w:val="0004642E"/>
    <w:rsid w:val="0005025D"/>
    <w:rsid w:val="00052C8A"/>
    <w:rsid w:val="00053C16"/>
    <w:rsid w:val="00054677"/>
    <w:rsid w:val="000548C8"/>
    <w:rsid w:val="00055C00"/>
    <w:rsid w:val="00065677"/>
    <w:rsid w:val="0006786C"/>
    <w:rsid w:val="00075605"/>
    <w:rsid w:val="00075629"/>
    <w:rsid w:val="00075C66"/>
    <w:rsid w:val="00080315"/>
    <w:rsid w:val="000817D4"/>
    <w:rsid w:val="00082879"/>
    <w:rsid w:val="00091512"/>
    <w:rsid w:val="00091EEA"/>
    <w:rsid w:val="000A105C"/>
    <w:rsid w:val="000B5FC9"/>
    <w:rsid w:val="000C2DDC"/>
    <w:rsid w:val="000C3115"/>
    <w:rsid w:val="000D0E6A"/>
    <w:rsid w:val="000D2FD4"/>
    <w:rsid w:val="000F1B7B"/>
    <w:rsid w:val="000F2ED4"/>
    <w:rsid w:val="000F617C"/>
    <w:rsid w:val="001028E8"/>
    <w:rsid w:val="00105A57"/>
    <w:rsid w:val="001071B0"/>
    <w:rsid w:val="00115D19"/>
    <w:rsid w:val="00115ECF"/>
    <w:rsid w:val="001168A6"/>
    <w:rsid w:val="00122FCC"/>
    <w:rsid w:val="00124C2B"/>
    <w:rsid w:val="00125749"/>
    <w:rsid w:val="00126752"/>
    <w:rsid w:val="00130B30"/>
    <w:rsid w:val="00132BC1"/>
    <w:rsid w:val="00134D41"/>
    <w:rsid w:val="00137804"/>
    <w:rsid w:val="00140E1C"/>
    <w:rsid w:val="00147AE4"/>
    <w:rsid w:val="0015351D"/>
    <w:rsid w:val="00155607"/>
    <w:rsid w:val="001571E5"/>
    <w:rsid w:val="001626FE"/>
    <w:rsid w:val="001663DA"/>
    <w:rsid w:val="001732CF"/>
    <w:rsid w:val="00175A3B"/>
    <w:rsid w:val="00177666"/>
    <w:rsid w:val="001849CA"/>
    <w:rsid w:val="00185410"/>
    <w:rsid w:val="00186E0C"/>
    <w:rsid w:val="00192352"/>
    <w:rsid w:val="001942E4"/>
    <w:rsid w:val="001B5FA8"/>
    <w:rsid w:val="001C314D"/>
    <w:rsid w:val="001C3C0E"/>
    <w:rsid w:val="001C4D63"/>
    <w:rsid w:val="001C7EF8"/>
    <w:rsid w:val="001D0DE0"/>
    <w:rsid w:val="001D4473"/>
    <w:rsid w:val="001D5AFF"/>
    <w:rsid w:val="001D74B4"/>
    <w:rsid w:val="001E03E1"/>
    <w:rsid w:val="001E4762"/>
    <w:rsid w:val="001E51C7"/>
    <w:rsid w:val="001F059F"/>
    <w:rsid w:val="001F6CA0"/>
    <w:rsid w:val="00200811"/>
    <w:rsid w:val="00200CA1"/>
    <w:rsid w:val="00201220"/>
    <w:rsid w:val="00202152"/>
    <w:rsid w:val="002028B5"/>
    <w:rsid w:val="0021338D"/>
    <w:rsid w:val="00214D43"/>
    <w:rsid w:val="00215B8D"/>
    <w:rsid w:val="00223090"/>
    <w:rsid w:val="002238B4"/>
    <w:rsid w:val="00231815"/>
    <w:rsid w:val="002319AB"/>
    <w:rsid w:val="002319AC"/>
    <w:rsid w:val="00234342"/>
    <w:rsid w:val="0024040D"/>
    <w:rsid w:val="00251CD7"/>
    <w:rsid w:val="00255FA3"/>
    <w:rsid w:val="00257288"/>
    <w:rsid w:val="00261FB6"/>
    <w:rsid w:val="002629F8"/>
    <w:rsid w:val="00263396"/>
    <w:rsid w:val="002659FA"/>
    <w:rsid w:val="00267815"/>
    <w:rsid w:val="00273434"/>
    <w:rsid w:val="00280DDF"/>
    <w:rsid w:val="00281F73"/>
    <w:rsid w:val="002917FF"/>
    <w:rsid w:val="00292ADF"/>
    <w:rsid w:val="00294058"/>
    <w:rsid w:val="002A0DEC"/>
    <w:rsid w:val="002B0713"/>
    <w:rsid w:val="002B19FE"/>
    <w:rsid w:val="002B1C53"/>
    <w:rsid w:val="002D4908"/>
    <w:rsid w:val="002D4DAB"/>
    <w:rsid w:val="002E064B"/>
    <w:rsid w:val="002E09AA"/>
    <w:rsid w:val="002E0BE4"/>
    <w:rsid w:val="002E3B58"/>
    <w:rsid w:val="002E3E8A"/>
    <w:rsid w:val="002E4CE1"/>
    <w:rsid w:val="002E6A6A"/>
    <w:rsid w:val="002F19C8"/>
    <w:rsid w:val="002F3397"/>
    <w:rsid w:val="002F4DB9"/>
    <w:rsid w:val="0030380D"/>
    <w:rsid w:val="00312411"/>
    <w:rsid w:val="00323E71"/>
    <w:rsid w:val="0032419E"/>
    <w:rsid w:val="00326F77"/>
    <w:rsid w:val="00331AB8"/>
    <w:rsid w:val="00332B95"/>
    <w:rsid w:val="003401B0"/>
    <w:rsid w:val="0034062A"/>
    <w:rsid w:val="00343449"/>
    <w:rsid w:val="00346C8E"/>
    <w:rsid w:val="00346E15"/>
    <w:rsid w:val="00351ED2"/>
    <w:rsid w:val="00356EDB"/>
    <w:rsid w:val="003606DC"/>
    <w:rsid w:val="00362324"/>
    <w:rsid w:val="00364DC2"/>
    <w:rsid w:val="00367BD5"/>
    <w:rsid w:val="00373A6E"/>
    <w:rsid w:val="00377D88"/>
    <w:rsid w:val="00381B90"/>
    <w:rsid w:val="00385E75"/>
    <w:rsid w:val="0038616A"/>
    <w:rsid w:val="0038766B"/>
    <w:rsid w:val="00390327"/>
    <w:rsid w:val="00393066"/>
    <w:rsid w:val="00393B78"/>
    <w:rsid w:val="003A01E9"/>
    <w:rsid w:val="003A4A65"/>
    <w:rsid w:val="003A7E1C"/>
    <w:rsid w:val="003B037A"/>
    <w:rsid w:val="003B4FB4"/>
    <w:rsid w:val="003B6481"/>
    <w:rsid w:val="003C0306"/>
    <w:rsid w:val="003C114C"/>
    <w:rsid w:val="003C17D5"/>
    <w:rsid w:val="003C2C5D"/>
    <w:rsid w:val="003C465D"/>
    <w:rsid w:val="003D495D"/>
    <w:rsid w:val="003E098E"/>
    <w:rsid w:val="003E2FAE"/>
    <w:rsid w:val="003E7734"/>
    <w:rsid w:val="003F02EA"/>
    <w:rsid w:val="003F2E9E"/>
    <w:rsid w:val="00407CF7"/>
    <w:rsid w:val="00410423"/>
    <w:rsid w:val="00415ED6"/>
    <w:rsid w:val="00417CAF"/>
    <w:rsid w:val="00420A11"/>
    <w:rsid w:val="00420F6E"/>
    <w:rsid w:val="00422265"/>
    <w:rsid w:val="00431F0A"/>
    <w:rsid w:val="00435DA3"/>
    <w:rsid w:val="004373A7"/>
    <w:rsid w:val="00437D94"/>
    <w:rsid w:val="0044030C"/>
    <w:rsid w:val="00444140"/>
    <w:rsid w:val="00453706"/>
    <w:rsid w:val="004648A4"/>
    <w:rsid w:val="00465E7E"/>
    <w:rsid w:val="00466CEF"/>
    <w:rsid w:val="00471380"/>
    <w:rsid w:val="004733F7"/>
    <w:rsid w:val="00482F04"/>
    <w:rsid w:val="00492AD7"/>
    <w:rsid w:val="00493DF3"/>
    <w:rsid w:val="00494F0D"/>
    <w:rsid w:val="00496BFD"/>
    <w:rsid w:val="004A1248"/>
    <w:rsid w:val="004A3DF2"/>
    <w:rsid w:val="004B11D4"/>
    <w:rsid w:val="004B4F91"/>
    <w:rsid w:val="004C361D"/>
    <w:rsid w:val="004C40C9"/>
    <w:rsid w:val="004C4891"/>
    <w:rsid w:val="004D16D7"/>
    <w:rsid w:val="004D2C89"/>
    <w:rsid w:val="004E300D"/>
    <w:rsid w:val="004E3932"/>
    <w:rsid w:val="004E6E34"/>
    <w:rsid w:val="004F1E79"/>
    <w:rsid w:val="004F5F33"/>
    <w:rsid w:val="0050103A"/>
    <w:rsid w:val="00504C4E"/>
    <w:rsid w:val="00511B0F"/>
    <w:rsid w:val="00523987"/>
    <w:rsid w:val="00535B2B"/>
    <w:rsid w:val="00545214"/>
    <w:rsid w:val="0055388E"/>
    <w:rsid w:val="00554DDC"/>
    <w:rsid w:val="00563C1C"/>
    <w:rsid w:val="005663B3"/>
    <w:rsid w:val="00573F97"/>
    <w:rsid w:val="005754AE"/>
    <w:rsid w:val="00577FB5"/>
    <w:rsid w:val="005852D1"/>
    <w:rsid w:val="00587A22"/>
    <w:rsid w:val="00590C5D"/>
    <w:rsid w:val="0059276A"/>
    <w:rsid w:val="0059299D"/>
    <w:rsid w:val="005953F4"/>
    <w:rsid w:val="00595C8C"/>
    <w:rsid w:val="00597747"/>
    <w:rsid w:val="005A242F"/>
    <w:rsid w:val="005A4CDD"/>
    <w:rsid w:val="005A5659"/>
    <w:rsid w:val="005A574B"/>
    <w:rsid w:val="005A6054"/>
    <w:rsid w:val="005B5180"/>
    <w:rsid w:val="005B57E4"/>
    <w:rsid w:val="005B5ABD"/>
    <w:rsid w:val="005C140A"/>
    <w:rsid w:val="005C1E52"/>
    <w:rsid w:val="005C3466"/>
    <w:rsid w:val="005C6763"/>
    <w:rsid w:val="005D3164"/>
    <w:rsid w:val="005D4009"/>
    <w:rsid w:val="005D5442"/>
    <w:rsid w:val="005E0344"/>
    <w:rsid w:val="005E440B"/>
    <w:rsid w:val="005F2C85"/>
    <w:rsid w:val="00605ADB"/>
    <w:rsid w:val="00611C9F"/>
    <w:rsid w:val="0062420F"/>
    <w:rsid w:val="006248DE"/>
    <w:rsid w:val="00626198"/>
    <w:rsid w:val="00627555"/>
    <w:rsid w:val="00631F38"/>
    <w:rsid w:val="006322A0"/>
    <w:rsid w:val="006361FD"/>
    <w:rsid w:val="0064226F"/>
    <w:rsid w:val="00642DDB"/>
    <w:rsid w:val="00653298"/>
    <w:rsid w:val="00663A7C"/>
    <w:rsid w:val="00667DF2"/>
    <w:rsid w:val="00670DF1"/>
    <w:rsid w:val="00671345"/>
    <w:rsid w:val="00672A9B"/>
    <w:rsid w:val="00675884"/>
    <w:rsid w:val="006863B8"/>
    <w:rsid w:val="00692389"/>
    <w:rsid w:val="00696EE0"/>
    <w:rsid w:val="00697980"/>
    <w:rsid w:val="006A19EF"/>
    <w:rsid w:val="006A43D5"/>
    <w:rsid w:val="006A525B"/>
    <w:rsid w:val="006C045F"/>
    <w:rsid w:val="006C4196"/>
    <w:rsid w:val="006C5B2E"/>
    <w:rsid w:val="006C63B0"/>
    <w:rsid w:val="006C68C1"/>
    <w:rsid w:val="006C72A1"/>
    <w:rsid w:val="006C76A2"/>
    <w:rsid w:val="006C792E"/>
    <w:rsid w:val="006D116C"/>
    <w:rsid w:val="006D3D47"/>
    <w:rsid w:val="006D50B2"/>
    <w:rsid w:val="006D59CB"/>
    <w:rsid w:val="006E16B3"/>
    <w:rsid w:val="006E7C42"/>
    <w:rsid w:val="006F168A"/>
    <w:rsid w:val="006F5076"/>
    <w:rsid w:val="006F6009"/>
    <w:rsid w:val="0070321D"/>
    <w:rsid w:val="007068BA"/>
    <w:rsid w:val="00712A1A"/>
    <w:rsid w:val="0071590F"/>
    <w:rsid w:val="00716AB1"/>
    <w:rsid w:val="00721D63"/>
    <w:rsid w:val="00722993"/>
    <w:rsid w:val="007275B6"/>
    <w:rsid w:val="00732C7B"/>
    <w:rsid w:val="00734D2B"/>
    <w:rsid w:val="00737705"/>
    <w:rsid w:val="007408D4"/>
    <w:rsid w:val="007420AC"/>
    <w:rsid w:val="00742617"/>
    <w:rsid w:val="00763272"/>
    <w:rsid w:val="00763976"/>
    <w:rsid w:val="00763D49"/>
    <w:rsid w:val="007678C3"/>
    <w:rsid w:val="00777BCE"/>
    <w:rsid w:val="00783AFA"/>
    <w:rsid w:val="00784669"/>
    <w:rsid w:val="00785427"/>
    <w:rsid w:val="00787234"/>
    <w:rsid w:val="00787940"/>
    <w:rsid w:val="00790540"/>
    <w:rsid w:val="00795F5F"/>
    <w:rsid w:val="007968CA"/>
    <w:rsid w:val="007A43FF"/>
    <w:rsid w:val="007A6FB3"/>
    <w:rsid w:val="007B19D4"/>
    <w:rsid w:val="007B3918"/>
    <w:rsid w:val="007C0EB4"/>
    <w:rsid w:val="007C2F0D"/>
    <w:rsid w:val="007C3C1D"/>
    <w:rsid w:val="007D199A"/>
    <w:rsid w:val="007D2EBE"/>
    <w:rsid w:val="007D4E80"/>
    <w:rsid w:val="007E1C07"/>
    <w:rsid w:val="007E48A9"/>
    <w:rsid w:val="007E69D2"/>
    <w:rsid w:val="007E7235"/>
    <w:rsid w:val="007F24B6"/>
    <w:rsid w:val="008038B7"/>
    <w:rsid w:val="00803D94"/>
    <w:rsid w:val="00811200"/>
    <w:rsid w:val="00812263"/>
    <w:rsid w:val="0081263E"/>
    <w:rsid w:val="008229BA"/>
    <w:rsid w:val="00824151"/>
    <w:rsid w:val="00833C8A"/>
    <w:rsid w:val="00837A3E"/>
    <w:rsid w:val="00845390"/>
    <w:rsid w:val="0084601B"/>
    <w:rsid w:val="00852F94"/>
    <w:rsid w:val="00853F67"/>
    <w:rsid w:val="008606F0"/>
    <w:rsid w:val="00865489"/>
    <w:rsid w:val="0086553D"/>
    <w:rsid w:val="00874FEB"/>
    <w:rsid w:val="00875083"/>
    <w:rsid w:val="00876262"/>
    <w:rsid w:val="00881B6F"/>
    <w:rsid w:val="00882AA4"/>
    <w:rsid w:val="00883E22"/>
    <w:rsid w:val="00884E43"/>
    <w:rsid w:val="00887EC6"/>
    <w:rsid w:val="0089010B"/>
    <w:rsid w:val="0089084C"/>
    <w:rsid w:val="0089232A"/>
    <w:rsid w:val="00893409"/>
    <w:rsid w:val="00893D9F"/>
    <w:rsid w:val="00895594"/>
    <w:rsid w:val="008A2379"/>
    <w:rsid w:val="008A2F0A"/>
    <w:rsid w:val="008A4329"/>
    <w:rsid w:val="008A5410"/>
    <w:rsid w:val="008A578E"/>
    <w:rsid w:val="008B1519"/>
    <w:rsid w:val="008B2309"/>
    <w:rsid w:val="008B2C8D"/>
    <w:rsid w:val="008B7BCC"/>
    <w:rsid w:val="008C50C3"/>
    <w:rsid w:val="008C6D7C"/>
    <w:rsid w:val="008C6E8F"/>
    <w:rsid w:val="008C7094"/>
    <w:rsid w:val="008D2B97"/>
    <w:rsid w:val="008D49A5"/>
    <w:rsid w:val="008D6C81"/>
    <w:rsid w:val="008E5D60"/>
    <w:rsid w:val="008E6CF0"/>
    <w:rsid w:val="008E7954"/>
    <w:rsid w:val="008F1439"/>
    <w:rsid w:val="008F1838"/>
    <w:rsid w:val="008F7051"/>
    <w:rsid w:val="009033A9"/>
    <w:rsid w:val="0090581D"/>
    <w:rsid w:val="0090684B"/>
    <w:rsid w:val="0090796F"/>
    <w:rsid w:val="0091191E"/>
    <w:rsid w:val="0091439C"/>
    <w:rsid w:val="00917CDD"/>
    <w:rsid w:val="00920572"/>
    <w:rsid w:val="00920BF2"/>
    <w:rsid w:val="00922257"/>
    <w:rsid w:val="00926FAB"/>
    <w:rsid w:val="00933977"/>
    <w:rsid w:val="0093398B"/>
    <w:rsid w:val="009349A9"/>
    <w:rsid w:val="00936B85"/>
    <w:rsid w:val="00936C52"/>
    <w:rsid w:val="0095489B"/>
    <w:rsid w:val="00965A48"/>
    <w:rsid w:val="00966FB9"/>
    <w:rsid w:val="009671CD"/>
    <w:rsid w:val="00972F49"/>
    <w:rsid w:val="009751A9"/>
    <w:rsid w:val="0097738A"/>
    <w:rsid w:val="00980F9C"/>
    <w:rsid w:val="0098632B"/>
    <w:rsid w:val="0099220B"/>
    <w:rsid w:val="00997BFB"/>
    <w:rsid w:val="009A4821"/>
    <w:rsid w:val="009A497D"/>
    <w:rsid w:val="009A7348"/>
    <w:rsid w:val="009A7407"/>
    <w:rsid w:val="009B0593"/>
    <w:rsid w:val="009B462C"/>
    <w:rsid w:val="009C15F3"/>
    <w:rsid w:val="009C3689"/>
    <w:rsid w:val="009C5A1D"/>
    <w:rsid w:val="009C5E3A"/>
    <w:rsid w:val="009C6483"/>
    <w:rsid w:val="009D5F0B"/>
    <w:rsid w:val="009E07C2"/>
    <w:rsid w:val="009E0E52"/>
    <w:rsid w:val="009E222F"/>
    <w:rsid w:val="009E4CAF"/>
    <w:rsid w:val="009E7899"/>
    <w:rsid w:val="009F72F9"/>
    <w:rsid w:val="00A00205"/>
    <w:rsid w:val="00A00AF0"/>
    <w:rsid w:val="00A02E3E"/>
    <w:rsid w:val="00A03EAB"/>
    <w:rsid w:val="00A14B5A"/>
    <w:rsid w:val="00A1781F"/>
    <w:rsid w:val="00A20D85"/>
    <w:rsid w:val="00A23268"/>
    <w:rsid w:val="00A3567F"/>
    <w:rsid w:val="00A37698"/>
    <w:rsid w:val="00A41ED3"/>
    <w:rsid w:val="00A525CE"/>
    <w:rsid w:val="00A60FFC"/>
    <w:rsid w:val="00A70CC4"/>
    <w:rsid w:val="00A81D82"/>
    <w:rsid w:val="00A840BB"/>
    <w:rsid w:val="00A841DB"/>
    <w:rsid w:val="00A9118F"/>
    <w:rsid w:val="00A93E33"/>
    <w:rsid w:val="00A967B4"/>
    <w:rsid w:val="00AB66DF"/>
    <w:rsid w:val="00AB6970"/>
    <w:rsid w:val="00AC1939"/>
    <w:rsid w:val="00AC2E98"/>
    <w:rsid w:val="00AC418C"/>
    <w:rsid w:val="00AC7C05"/>
    <w:rsid w:val="00AD167C"/>
    <w:rsid w:val="00AD17C7"/>
    <w:rsid w:val="00AD3E16"/>
    <w:rsid w:val="00AD4041"/>
    <w:rsid w:val="00AD4F6E"/>
    <w:rsid w:val="00AD5A2E"/>
    <w:rsid w:val="00AE158D"/>
    <w:rsid w:val="00AE1B65"/>
    <w:rsid w:val="00AE302B"/>
    <w:rsid w:val="00AE78B5"/>
    <w:rsid w:val="00B137F7"/>
    <w:rsid w:val="00B16BE5"/>
    <w:rsid w:val="00B17F44"/>
    <w:rsid w:val="00B2533F"/>
    <w:rsid w:val="00B259DF"/>
    <w:rsid w:val="00B32DE0"/>
    <w:rsid w:val="00B37C33"/>
    <w:rsid w:val="00B44B1F"/>
    <w:rsid w:val="00B46B6F"/>
    <w:rsid w:val="00B53317"/>
    <w:rsid w:val="00B64141"/>
    <w:rsid w:val="00B64E72"/>
    <w:rsid w:val="00B77913"/>
    <w:rsid w:val="00B824FB"/>
    <w:rsid w:val="00B82646"/>
    <w:rsid w:val="00B87A4F"/>
    <w:rsid w:val="00B9258F"/>
    <w:rsid w:val="00B93D78"/>
    <w:rsid w:val="00B96A4E"/>
    <w:rsid w:val="00B97359"/>
    <w:rsid w:val="00B97A8F"/>
    <w:rsid w:val="00BA39CF"/>
    <w:rsid w:val="00BA4E58"/>
    <w:rsid w:val="00BA7074"/>
    <w:rsid w:val="00BB054F"/>
    <w:rsid w:val="00BB7829"/>
    <w:rsid w:val="00BC7B8B"/>
    <w:rsid w:val="00BD1457"/>
    <w:rsid w:val="00BE2AD9"/>
    <w:rsid w:val="00BE64C1"/>
    <w:rsid w:val="00BE6EA3"/>
    <w:rsid w:val="00BF1940"/>
    <w:rsid w:val="00BF27FE"/>
    <w:rsid w:val="00C002C1"/>
    <w:rsid w:val="00C00770"/>
    <w:rsid w:val="00C043B3"/>
    <w:rsid w:val="00C079AB"/>
    <w:rsid w:val="00C10E61"/>
    <w:rsid w:val="00C14787"/>
    <w:rsid w:val="00C1596D"/>
    <w:rsid w:val="00C15B8D"/>
    <w:rsid w:val="00C17010"/>
    <w:rsid w:val="00C20562"/>
    <w:rsid w:val="00C215C3"/>
    <w:rsid w:val="00C23A96"/>
    <w:rsid w:val="00C249C6"/>
    <w:rsid w:val="00C2657C"/>
    <w:rsid w:val="00C32CC1"/>
    <w:rsid w:val="00C4093A"/>
    <w:rsid w:val="00C417D4"/>
    <w:rsid w:val="00C426EC"/>
    <w:rsid w:val="00C55E11"/>
    <w:rsid w:val="00C567AB"/>
    <w:rsid w:val="00C614D0"/>
    <w:rsid w:val="00C6483C"/>
    <w:rsid w:val="00C64AE9"/>
    <w:rsid w:val="00C70CFF"/>
    <w:rsid w:val="00C718FE"/>
    <w:rsid w:val="00C80885"/>
    <w:rsid w:val="00C86CEC"/>
    <w:rsid w:val="00C8773D"/>
    <w:rsid w:val="00C87ABB"/>
    <w:rsid w:val="00C90062"/>
    <w:rsid w:val="00C91831"/>
    <w:rsid w:val="00C953DF"/>
    <w:rsid w:val="00C9657E"/>
    <w:rsid w:val="00CA7437"/>
    <w:rsid w:val="00CD5289"/>
    <w:rsid w:val="00CD5401"/>
    <w:rsid w:val="00CD64C6"/>
    <w:rsid w:val="00CE2709"/>
    <w:rsid w:val="00CE2D64"/>
    <w:rsid w:val="00CE6198"/>
    <w:rsid w:val="00CF6230"/>
    <w:rsid w:val="00D017FC"/>
    <w:rsid w:val="00D0226A"/>
    <w:rsid w:val="00D0484F"/>
    <w:rsid w:val="00D13147"/>
    <w:rsid w:val="00D259C2"/>
    <w:rsid w:val="00D3306C"/>
    <w:rsid w:val="00D4323C"/>
    <w:rsid w:val="00D463FF"/>
    <w:rsid w:val="00D47288"/>
    <w:rsid w:val="00D5528D"/>
    <w:rsid w:val="00D5715A"/>
    <w:rsid w:val="00D603BB"/>
    <w:rsid w:val="00D61A5B"/>
    <w:rsid w:val="00D71687"/>
    <w:rsid w:val="00D74813"/>
    <w:rsid w:val="00D92C55"/>
    <w:rsid w:val="00DA2D32"/>
    <w:rsid w:val="00DA30BC"/>
    <w:rsid w:val="00DA69C2"/>
    <w:rsid w:val="00DA6D70"/>
    <w:rsid w:val="00DB4A58"/>
    <w:rsid w:val="00DB6050"/>
    <w:rsid w:val="00DC2C34"/>
    <w:rsid w:val="00DE2C87"/>
    <w:rsid w:val="00DE35B0"/>
    <w:rsid w:val="00DE459A"/>
    <w:rsid w:val="00DE4EB9"/>
    <w:rsid w:val="00DF01D6"/>
    <w:rsid w:val="00DF0805"/>
    <w:rsid w:val="00DF27DA"/>
    <w:rsid w:val="00DF4DBE"/>
    <w:rsid w:val="00DF543E"/>
    <w:rsid w:val="00E03845"/>
    <w:rsid w:val="00E05A55"/>
    <w:rsid w:val="00E12AAF"/>
    <w:rsid w:val="00E22FDF"/>
    <w:rsid w:val="00E40820"/>
    <w:rsid w:val="00E4658F"/>
    <w:rsid w:val="00E5243A"/>
    <w:rsid w:val="00E54A67"/>
    <w:rsid w:val="00E61C0D"/>
    <w:rsid w:val="00E63EB4"/>
    <w:rsid w:val="00E66160"/>
    <w:rsid w:val="00E66DEF"/>
    <w:rsid w:val="00E71329"/>
    <w:rsid w:val="00E72E4A"/>
    <w:rsid w:val="00E8363B"/>
    <w:rsid w:val="00E84966"/>
    <w:rsid w:val="00E9054F"/>
    <w:rsid w:val="00E92383"/>
    <w:rsid w:val="00E960C6"/>
    <w:rsid w:val="00EA1B3A"/>
    <w:rsid w:val="00EA2109"/>
    <w:rsid w:val="00ED4D4E"/>
    <w:rsid w:val="00EE0C77"/>
    <w:rsid w:val="00EE22A5"/>
    <w:rsid w:val="00EE4E54"/>
    <w:rsid w:val="00EF4334"/>
    <w:rsid w:val="00F02AFB"/>
    <w:rsid w:val="00F02C24"/>
    <w:rsid w:val="00F03AA6"/>
    <w:rsid w:val="00F07366"/>
    <w:rsid w:val="00F1051D"/>
    <w:rsid w:val="00F109BB"/>
    <w:rsid w:val="00F15409"/>
    <w:rsid w:val="00F15CD9"/>
    <w:rsid w:val="00F17124"/>
    <w:rsid w:val="00F248D1"/>
    <w:rsid w:val="00F26CA0"/>
    <w:rsid w:val="00F301D5"/>
    <w:rsid w:val="00F436BB"/>
    <w:rsid w:val="00F437FF"/>
    <w:rsid w:val="00F442E7"/>
    <w:rsid w:val="00F44644"/>
    <w:rsid w:val="00F47145"/>
    <w:rsid w:val="00F47FBB"/>
    <w:rsid w:val="00F545BF"/>
    <w:rsid w:val="00F66A39"/>
    <w:rsid w:val="00F71B56"/>
    <w:rsid w:val="00F747FA"/>
    <w:rsid w:val="00F77DAA"/>
    <w:rsid w:val="00F832C8"/>
    <w:rsid w:val="00F8500A"/>
    <w:rsid w:val="00F873B3"/>
    <w:rsid w:val="00F94251"/>
    <w:rsid w:val="00FA1876"/>
    <w:rsid w:val="00FA33FE"/>
    <w:rsid w:val="00FA42B9"/>
    <w:rsid w:val="00FA755A"/>
    <w:rsid w:val="00FB0CE0"/>
    <w:rsid w:val="00FB2B0F"/>
    <w:rsid w:val="00FB2CF2"/>
    <w:rsid w:val="00FB418B"/>
    <w:rsid w:val="00FB4F6B"/>
    <w:rsid w:val="00FB5FE1"/>
    <w:rsid w:val="00FC0E8D"/>
    <w:rsid w:val="00FC46EF"/>
    <w:rsid w:val="00FD31B3"/>
    <w:rsid w:val="00FD3420"/>
    <w:rsid w:val="00FD4204"/>
    <w:rsid w:val="00FD7F8B"/>
    <w:rsid w:val="00FF0CBF"/>
    <w:rsid w:val="00FF107C"/>
    <w:rsid w:val="00FF21EB"/>
    <w:rsid w:val="00FF3CCB"/>
    <w:rsid w:val="00FF57B5"/>
    <w:rsid w:val="00FF5B3D"/>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styleId="BodyText">
    <w:name w:val="Body Text"/>
    <w:basedOn w:val="Normal"/>
    <w:link w:val="BodyTextChar"/>
    <w:uiPriority w:val="1"/>
    <w:qFormat/>
    <w:rsid w:val="00F1051D"/>
    <w:pPr>
      <w:widowControl w:val="0"/>
      <w:autoSpaceDE w:val="0"/>
      <w:autoSpaceDN w:val="0"/>
      <w:spacing w:after="0" w:line="240" w:lineRule="auto"/>
    </w:pPr>
    <w:rPr>
      <w:rFonts w:eastAsia="Arial"/>
      <w:sz w:val="22"/>
      <w:lang w:val="en-US" w:bidi="ar-SA"/>
    </w:rPr>
  </w:style>
  <w:style w:type="character" w:customStyle="1" w:styleId="BodyTextChar">
    <w:name w:val="Body Text Char"/>
    <w:basedOn w:val="DefaultParagraphFont"/>
    <w:link w:val="BodyText"/>
    <w:uiPriority w:val="1"/>
    <w:rsid w:val="00F1051D"/>
    <w:rPr>
      <w:rFonts w:ascii="Arial" w:eastAsia="Arial" w:hAnsi="Arial"/>
      <w:sz w:val="22"/>
      <w:szCs w:val="22"/>
      <w:lang w:val="en-US" w:eastAsia="en-US"/>
    </w:rPr>
  </w:style>
  <w:style w:type="paragraph" w:customStyle="1" w:styleId="TableParagraph">
    <w:name w:val="Table Paragraph"/>
    <w:basedOn w:val="Normal"/>
    <w:uiPriority w:val="1"/>
    <w:qFormat/>
    <w:rsid w:val="00F1051D"/>
    <w:pPr>
      <w:widowControl w:val="0"/>
      <w:autoSpaceDE w:val="0"/>
      <w:autoSpaceDN w:val="0"/>
      <w:spacing w:after="0" w:line="240" w:lineRule="auto"/>
    </w:pPr>
    <w:rPr>
      <w:rFonts w:eastAsia="Arial"/>
      <w:sz w:val="22"/>
      <w:lang w:val="en-US"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8405227">
      <w:bodyDiv w:val="1"/>
      <w:marLeft w:val="0"/>
      <w:marRight w:val="0"/>
      <w:marTop w:val="0"/>
      <w:marBottom w:val="0"/>
      <w:divBdr>
        <w:top w:val="none" w:sz="0" w:space="0" w:color="auto"/>
        <w:left w:val="none" w:sz="0" w:space="0" w:color="auto"/>
        <w:bottom w:val="none" w:sz="0" w:space="0" w:color="auto"/>
        <w:right w:val="none" w:sz="0" w:space="0" w:color="auto"/>
      </w:divBdr>
    </w:div>
    <w:div w:id="44989702">
      <w:bodyDiv w:val="1"/>
      <w:marLeft w:val="0"/>
      <w:marRight w:val="0"/>
      <w:marTop w:val="0"/>
      <w:marBottom w:val="0"/>
      <w:divBdr>
        <w:top w:val="none" w:sz="0" w:space="0" w:color="auto"/>
        <w:left w:val="none" w:sz="0" w:space="0" w:color="auto"/>
        <w:bottom w:val="none" w:sz="0" w:space="0" w:color="auto"/>
        <w:right w:val="none" w:sz="0" w:space="0" w:color="auto"/>
      </w:divBdr>
    </w:div>
    <w:div w:id="56710863">
      <w:bodyDiv w:val="1"/>
      <w:marLeft w:val="0"/>
      <w:marRight w:val="0"/>
      <w:marTop w:val="0"/>
      <w:marBottom w:val="0"/>
      <w:divBdr>
        <w:top w:val="none" w:sz="0" w:space="0" w:color="auto"/>
        <w:left w:val="none" w:sz="0" w:space="0" w:color="auto"/>
        <w:bottom w:val="none" w:sz="0" w:space="0" w:color="auto"/>
        <w:right w:val="none" w:sz="0" w:space="0" w:color="auto"/>
      </w:divBdr>
    </w:div>
    <w:div w:id="75591611">
      <w:bodyDiv w:val="1"/>
      <w:marLeft w:val="0"/>
      <w:marRight w:val="0"/>
      <w:marTop w:val="0"/>
      <w:marBottom w:val="0"/>
      <w:divBdr>
        <w:top w:val="none" w:sz="0" w:space="0" w:color="auto"/>
        <w:left w:val="none" w:sz="0" w:space="0" w:color="auto"/>
        <w:bottom w:val="none" w:sz="0" w:space="0" w:color="auto"/>
        <w:right w:val="none" w:sz="0" w:space="0" w:color="auto"/>
      </w:divBdr>
    </w:div>
    <w:div w:id="78523404">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36997631">
      <w:bodyDiv w:val="1"/>
      <w:marLeft w:val="0"/>
      <w:marRight w:val="0"/>
      <w:marTop w:val="0"/>
      <w:marBottom w:val="0"/>
      <w:divBdr>
        <w:top w:val="none" w:sz="0" w:space="0" w:color="auto"/>
        <w:left w:val="none" w:sz="0" w:space="0" w:color="auto"/>
        <w:bottom w:val="none" w:sz="0" w:space="0" w:color="auto"/>
        <w:right w:val="none" w:sz="0" w:space="0" w:color="auto"/>
      </w:divBdr>
    </w:div>
    <w:div w:id="164169478">
      <w:bodyDiv w:val="1"/>
      <w:marLeft w:val="0"/>
      <w:marRight w:val="0"/>
      <w:marTop w:val="0"/>
      <w:marBottom w:val="0"/>
      <w:divBdr>
        <w:top w:val="none" w:sz="0" w:space="0" w:color="auto"/>
        <w:left w:val="none" w:sz="0" w:space="0" w:color="auto"/>
        <w:bottom w:val="none" w:sz="0" w:space="0" w:color="auto"/>
        <w:right w:val="none" w:sz="0" w:space="0" w:color="auto"/>
      </w:divBdr>
    </w:div>
    <w:div w:id="171842498">
      <w:bodyDiv w:val="1"/>
      <w:marLeft w:val="0"/>
      <w:marRight w:val="0"/>
      <w:marTop w:val="0"/>
      <w:marBottom w:val="0"/>
      <w:divBdr>
        <w:top w:val="none" w:sz="0" w:space="0" w:color="auto"/>
        <w:left w:val="none" w:sz="0" w:space="0" w:color="auto"/>
        <w:bottom w:val="none" w:sz="0" w:space="0" w:color="auto"/>
        <w:right w:val="none" w:sz="0" w:space="0" w:color="auto"/>
      </w:divBdr>
    </w:div>
    <w:div w:id="174005297">
      <w:bodyDiv w:val="1"/>
      <w:marLeft w:val="0"/>
      <w:marRight w:val="0"/>
      <w:marTop w:val="0"/>
      <w:marBottom w:val="0"/>
      <w:divBdr>
        <w:top w:val="none" w:sz="0" w:space="0" w:color="auto"/>
        <w:left w:val="none" w:sz="0" w:space="0" w:color="auto"/>
        <w:bottom w:val="none" w:sz="0" w:space="0" w:color="auto"/>
        <w:right w:val="none" w:sz="0" w:space="0" w:color="auto"/>
      </w:divBdr>
    </w:div>
    <w:div w:id="182014988">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6091168">
      <w:bodyDiv w:val="1"/>
      <w:marLeft w:val="0"/>
      <w:marRight w:val="0"/>
      <w:marTop w:val="0"/>
      <w:marBottom w:val="0"/>
      <w:divBdr>
        <w:top w:val="none" w:sz="0" w:space="0" w:color="auto"/>
        <w:left w:val="none" w:sz="0" w:space="0" w:color="auto"/>
        <w:bottom w:val="none" w:sz="0" w:space="0" w:color="auto"/>
        <w:right w:val="none" w:sz="0" w:space="0" w:color="auto"/>
      </w:divBdr>
    </w:div>
    <w:div w:id="264072547">
      <w:bodyDiv w:val="1"/>
      <w:marLeft w:val="0"/>
      <w:marRight w:val="0"/>
      <w:marTop w:val="0"/>
      <w:marBottom w:val="0"/>
      <w:divBdr>
        <w:top w:val="none" w:sz="0" w:space="0" w:color="auto"/>
        <w:left w:val="none" w:sz="0" w:space="0" w:color="auto"/>
        <w:bottom w:val="none" w:sz="0" w:space="0" w:color="auto"/>
        <w:right w:val="none" w:sz="0" w:space="0" w:color="auto"/>
      </w:divBdr>
    </w:div>
    <w:div w:id="273027834">
      <w:bodyDiv w:val="1"/>
      <w:marLeft w:val="0"/>
      <w:marRight w:val="0"/>
      <w:marTop w:val="0"/>
      <w:marBottom w:val="0"/>
      <w:divBdr>
        <w:top w:val="none" w:sz="0" w:space="0" w:color="auto"/>
        <w:left w:val="none" w:sz="0" w:space="0" w:color="auto"/>
        <w:bottom w:val="none" w:sz="0" w:space="0" w:color="auto"/>
        <w:right w:val="none" w:sz="0" w:space="0" w:color="auto"/>
      </w:divBdr>
    </w:div>
    <w:div w:id="295184851">
      <w:bodyDiv w:val="1"/>
      <w:marLeft w:val="0"/>
      <w:marRight w:val="0"/>
      <w:marTop w:val="0"/>
      <w:marBottom w:val="0"/>
      <w:divBdr>
        <w:top w:val="none" w:sz="0" w:space="0" w:color="auto"/>
        <w:left w:val="none" w:sz="0" w:space="0" w:color="auto"/>
        <w:bottom w:val="none" w:sz="0" w:space="0" w:color="auto"/>
        <w:right w:val="none" w:sz="0" w:space="0" w:color="auto"/>
      </w:divBdr>
    </w:div>
    <w:div w:id="316886552">
      <w:bodyDiv w:val="1"/>
      <w:marLeft w:val="0"/>
      <w:marRight w:val="0"/>
      <w:marTop w:val="0"/>
      <w:marBottom w:val="0"/>
      <w:divBdr>
        <w:top w:val="none" w:sz="0" w:space="0" w:color="auto"/>
        <w:left w:val="none" w:sz="0" w:space="0" w:color="auto"/>
        <w:bottom w:val="none" w:sz="0" w:space="0" w:color="auto"/>
        <w:right w:val="none" w:sz="0" w:space="0" w:color="auto"/>
      </w:divBdr>
    </w:div>
    <w:div w:id="324866401">
      <w:bodyDiv w:val="1"/>
      <w:marLeft w:val="0"/>
      <w:marRight w:val="0"/>
      <w:marTop w:val="0"/>
      <w:marBottom w:val="0"/>
      <w:divBdr>
        <w:top w:val="none" w:sz="0" w:space="0" w:color="auto"/>
        <w:left w:val="none" w:sz="0" w:space="0" w:color="auto"/>
        <w:bottom w:val="none" w:sz="0" w:space="0" w:color="auto"/>
        <w:right w:val="none" w:sz="0" w:space="0" w:color="auto"/>
      </w:divBdr>
    </w:div>
    <w:div w:id="33345485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43510270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00462683">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66452277">
      <w:bodyDiv w:val="1"/>
      <w:marLeft w:val="0"/>
      <w:marRight w:val="0"/>
      <w:marTop w:val="0"/>
      <w:marBottom w:val="0"/>
      <w:divBdr>
        <w:top w:val="none" w:sz="0" w:space="0" w:color="auto"/>
        <w:left w:val="none" w:sz="0" w:space="0" w:color="auto"/>
        <w:bottom w:val="none" w:sz="0" w:space="0" w:color="auto"/>
        <w:right w:val="none" w:sz="0" w:space="0" w:color="auto"/>
      </w:divBdr>
    </w:div>
    <w:div w:id="589973024">
      <w:bodyDiv w:val="1"/>
      <w:marLeft w:val="0"/>
      <w:marRight w:val="0"/>
      <w:marTop w:val="0"/>
      <w:marBottom w:val="0"/>
      <w:divBdr>
        <w:top w:val="none" w:sz="0" w:space="0" w:color="auto"/>
        <w:left w:val="none" w:sz="0" w:space="0" w:color="auto"/>
        <w:bottom w:val="none" w:sz="0" w:space="0" w:color="auto"/>
        <w:right w:val="none" w:sz="0" w:space="0" w:color="auto"/>
      </w:divBdr>
    </w:div>
    <w:div w:id="607548211">
      <w:bodyDiv w:val="1"/>
      <w:marLeft w:val="0"/>
      <w:marRight w:val="0"/>
      <w:marTop w:val="0"/>
      <w:marBottom w:val="0"/>
      <w:divBdr>
        <w:top w:val="none" w:sz="0" w:space="0" w:color="auto"/>
        <w:left w:val="none" w:sz="0" w:space="0" w:color="auto"/>
        <w:bottom w:val="none" w:sz="0" w:space="0" w:color="auto"/>
        <w:right w:val="none" w:sz="0" w:space="0" w:color="auto"/>
      </w:divBdr>
    </w:div>
    <w:div w:id="620187353">
      <w:bodyDiv w:val="1"/>
      <w:marLeft w:val="0"/>
      <w:marRight w:val="0"/>
      <w:marTop w:val="0"/>
      <w:marBottom w:val="0"/>
      <w:divBdr>
        <w:top w:val="none" w:sz="0" w:space="0" w:color="auto"/>
        <w:left w:val="none" w:sz="0" w:space="0" w:color="auto"/>
        <w:bottom w:val="none" w:sz="0" w:space="0" w:color="auto"/>
        <w:right w:val="none" w:sz="0" w:space="0" w:color="auto"/>
      </w:divBdr>
    </w:div>
    <w:div w:id="621108374">
      <w:bodyDiv w:val="1"/>
      <w:marLeft w:val="0"/>
      <w:marRight w:val="0"/>
      <w:marTop w:val="0"/>
      <w:marBottom w:val="0"/>
      <w:divBdr>
        <w:top w:val="none" w:sz="0" w:space="0" w:color="auto"/>
        <w:left w:val="none" w:sz="0" w:space="0" w:color="auto"/>
        <w:bottom w:val="none" w:sz="0" w:space="0" w:color="auto"/>
        <w:right w:val="none" w:sz="0" w:space="0" w:color="auto"/>
      </w:divBdr>
    </w:div>
    <w:div w:id="622998075">
      <w:bodyDiv w:val="1"/>
      <w:marLeft w:val="0"/>
      <w:marRight w:val="0"/>
      <w:marTop w:val="0"/>
      <w:marBottom w:val="0"/>
      <w:divBdr>
        <w:top w:val="none" w:sz="0" w:space="0" w:color="auto"/>
        <w:left w:val="none" w:sz="0" w:space="0" w:color="auto"/>
        <w:bottom w:val="none" w:sz="0" w:space="0" w:color="auto"/>
        <w:right w:val="none" w:sz="0" w:space="0" w:color="auto"/>
      </w:divBdr>
    </w:div>
    <w:div w:id="627274009">
      <w:bodyDiv w:val="1"/>
      <w:marLeft w:val="0"/>
      <w:marRight w:val="0"/>
      <w:marTop w:val="0"/>
      <w:marBottom w:val="0"/>
      <w:divBdr>
        <w:top w:val="none" w:sz="0" w:space="0" w:color="auto"/>
        <w:left w:val="none" w:sz="0" w:space="0" w:color="auto"/>
        <w:bottom w:val="none" w:sz="0" w:space="0" w:color="auto"/>
        <w:right w:val="none" w:sz="0" w:space="0" w:color="auto"/>
      </w:divBdr>
    </w:div>
    <w:div w:id="633292201">
      <w:bodyDiv w:val="1"/>
      <w:marLeft w:val="0"/>
      <w:marRight w:val="0"/>
      <w:marTop w:val="0"/>
      <w:marBottom w:val="0"/>
      <w:divBdr>
        <w:top w:val="none" w:sz="0" w:space="0" w:color="auto"/>
        <w:left w:val="none" w:sz="0" w:space="0" w:color="auto"/>
        <w:bottom w:val="none" w:sz="0" w:space="0" w:color="auto"/>
        <w:right w:val="none" w:sz="0" w:space="0" w:color="auto"/>
      </w:divBdr>
    </w:div>
    <w:div w:id="652877105">
      <w:bodyDiv w:val="1"/>
      <w:marLeft w:val="0"/>
      <w:marRight w:val="0"/>
      <w:marTop w:val="0"/>
      <w:marBottom w:val="0"/>
      <w:divBdr>
        <w:top w:val="none" w:sz="0" w:space="0" w:color="auto"/>
        <w:left w:val="none" w:sz="0" w:space="0" w:color="auto"/>
        <w:bottom w:val="none" w:sz="0" w:space="0" w:color="auto"/>
        <w:right w:val="none" w:sz="0" w:space="0" w:color="auto"/>
      </w:divBdr>
    </w:div>
    <w:div w:id="675963076">
      <w:bodyDiv w:val="1"/>
      <w:marLeft w:val="0"/>
      <w:marRight w:val="0"/>
      <w:marTop w:val="0"/>
      <w:marBottom w:val="0"/>
      <w:divBdr>
        <w:top w:val="none" w:sz="0" w:space="0" w:color="auto"/>
        <w:left w:val="none" w:sz="0" w:space="0" w:color="auto"/>
        <w:bottom w:val="none" w:sz="0" w:space="0" w:color="auto"/>
        <w:right w:val="none" w:sz="0" w:space="0" w:color="auto"/>
      </w:divBdr>
    </w:div>
    <w:div w:id="678389916">
      <w:bodyDiv w:val="1"/>
      <w:marLeft w:val="0"/>
      <w:marRight w:val="0"/>
      <w:marTop w:val="0"/>
      <w:marBottom w:val="0"/>
      <w:divBdr>
        <w:top w:val="none" w:sz="0" w:space="0" w:color="auto"/>
        <w:left w:val="none" w:sz="0" w:space="0" w:color="auto"/>
        <w:bottom w:val="none" w:sz="0" w:space="0" w:color="auto"/>
        <w:right w:val="none" w:sz="0" w:space="0" w:color="auto"/>
      </w:divBdr>
    </w:div>
    <w:div w:id="693069254">
      <w:bodyDiv w:val="1"/>
      <w:marLeft w:val="0"/>
      <w:marRight w:val="0"/>
      <w:marTop w:val="0"/>
      <w:marBottom w:val="0"/>
      <w:divBdr>
        <w:top w:val="none" w:sz="0" w:space="0" w:color="auto"/>
        <w:left w:val="none" w:sz="0" w:space="0" w:color="auto"/>
        <w:bottom w:val="none" w:sz="0" w:space="0" w:color="auto"/>
        <w:right w:val="none" w:sz="0" w:space="0" w:color="auto"/>
      </w:divBdr>
    </w:div>
    <w:div w:id="708604617">
      <w:bodyDiv w:val="1"/>
      <w:marLeft w:val="0"/>
      <w:marRight w:val="0"/>
      <w:marTop w:val="0"/>
      <w:marBottom w:val="0"/>
      <w:divBdr>
        <w:top w:val="none" w:sz="0" w:space="0" w:color="auto"/>
        <w:left w:val="none" w:sz="0" w:space="0" w:color="auto"/>
        <w:bottom w:val="none" w:sz="0" w:space="0" w:color="auto"/>
        <w:right w:val="none" w:sz="0" w:space="0" w:color="auto"/>
      </w:divBdr>
    </w:div>
    <w:div w:id="770661886">
      <w:bodyDiv w:val="1"/>
      <w:marLeft w:val="0"/>
      <w:marRight w:val="0"/>
      <w:marTop w:val="0"/>
      <w:marBottom w:val="0"/>
      <w:divBdr>
        <w:top w:val="none" w:sz="0" w:space="0" w:color="auto"/>
        <w:left w:val="none" w:sz="0" w:space="0" w:color="auto"/>
        <w:bottom w:val="none" w:sz="0" w:space="0" w:color="auto"/>
        <w:right w:val="none" w:sz="0" w:space="0" w:color="auto"/>
      </w:divBdr>
    </w:div>
    <w:div w:id="777914834">
      <w:bodyDiv w:val="1"/>
      <w:marLeft w:val="0"/>
      <w:marRight w:val="0"/>
      <w:marTop w:val="0"/>
      <w:marBottom w:val="0"/>
      <w:divBdr>
        <w:top w:val="none" w:sz="0" w:space="0" w:color="auto"/>
        <w:left w:val="none" w:sz="0" w:space="0" w:color="auto"/>
        <w:bottom w:val="none" w:sz="0" w:space="0" w:color="auto"/>
        <w:right w:val="none" w:sz="0" w:space="0" w:color="auto"/>
      </w:divBdr>
    </w:div>
    <w:div w:id="782041879">
      <w:bodyDiv w:val="1"/>
      <w:marLeft w:val="0"/>
      <w:marRight w:val="0"/>
      <w:marTop w:val="0"/>
      <w:marBottom w:val="0"/>
      <w:divBdr>
        <w:top w:val="none" w:sz="0" w:space="0" w:color="auto"/>
        <w:left w:val="none" w:sz="0" w:space="0" w:color="auto"/>
        <w:bottom w:val="none" w:sz="0" w:space="0" w:color="auto"/>
        <w:right w:val="none" w:sz="0" w:space="0" w:color="auto"/>
      </w:divBdr>
    </w:div>
    <w:div w:id="797644646">
      <w:bodyDiv w:val="1"/>
      <w:marLeft w:val="0"/>
      <w:marRight w:val="0"/>
      <w:marTop w:val="0"/>
      <w:marBottom w:val="0"/>
      <w:divBdr>
        <w:top w:val="none" w:sz="0" w:space="0" w:color="auto"/>
        <w:left w:val="none" w:sz="0" w:space="0" w:color="auto"/>
        <w:bottom w:val="none" w:sz="0" w:space="0" w:color="auto"/>
        <w:right w:val="none" w:sz="0" w:space="0" w:color="auto"/>
      </w:divBdr>
    </w:div>
    <w:div w:id="835607442">
      <w:bodyDiv w:val="1"/>
      <w:marLeft w:val="0"/>
      <w:marRight w:val="0"/>
      <w:marTop w:val="0"/>
      <w:marBottom w:val="0"/>
      <w:divBdr>
        <w:top w:val="none" w:sz="0" w:space="0" w:color="auto"/>
        <w:left w:val="none" w:sz="0" w:space="0" w:color="auto"/>
        <w:bottom w:val="none" w:sz="0" w:space="0" w:color="auto"/>
        <w:right w:val="none" w:sz="0" w:space="0" w:color="auto"/>
      </w:divBdr>
    </w:div>
    <w:div w:id="841701794">
      <w:bodyDiv w:val="1"/>
      <w:marLeft w:val="0"/>
      <w:marRight w:val="0"/>
      <w:marTop w:val="0"/>
      <w:marBottom w:val="0"/>
      <w:divBdr>
        <w:top w:val="none" w:sz="0" w:space="0" w:color="auto"/>
        <w:left w:val="none" w:sz="0" w:space="0" w:color="auto"/>
        <w:bottom w:val="none" w:sz="0" w:space="0" w:color="auto"/>
        <w:right w:val="none" w:sz="0" w:space="0" w:color="auto"/>
      </w:divBdr>
    </w:div>
    <w:div w:id="845362758">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1140967">
      <w:bodyDiv w:val="1"/>
      <w:marLeft w:val="0"/>
      <w:marRight w:val="0"/>
      <w:marTop w:val="0"/>
      <w:marBottom w:val="0"/>
      <w:divBdr>
        <w:top w:val="none" w:sz="0" w:space="0" w:color="auto"/>
        <w:left w:val="none" w:sz="0" w:space="0" w:color="auto"/>
        <w:bottom w:val="none" w:sz="0" w:space="0" w:color="auto"/>
        <w:right w:val="none" w:sz="0" w:space="0" w:color="auto"/>
      </w:divBdr>
    </w:div>
    <w:div w:id="951786222">
      <w:bodyDiv w:val="1"/>
      <w:marLeft w:val="0"/>
      <w:marRight w:val="0"/>
      <w:marTop w:val="0"/>
      <w:marBottom w:val="0"/>
      <w:divBdr>
        <w:top w:val="none" w:sz="0" w:space="0" w:color="auto"/>
        <w:left w:val="none" w:sz="0" w:space="0" w:color="auto"/>
        <w:bottom w:val="none" w:sz="0" w:space="0" w:color="auto"/>
        <w:right w:val="none" w:sz="0" w:space="0" w:color="auto"/>
      </w:divBdr>
    </w:div>
    <w:div w:id="95757093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217219">
      <w:bodyDiv w:val="1"/>
      <w:marLeft w:val="0"/>
      <w:marRight w:val="0"/>
      <w:marTop w:val="0"/>
      <w:marBottom w:val="0"/>
      <w:divBdr>
        <w:top w:val="none" w:sz="0" w:space="0" w:color="auto"/>
        <w:left w:val="none" w:sz="0" w:space="0" w:color="auto"/>
        <w:bottom w:val="none" w:sz="0" w:space="0" w:color="auto"/>
        <w:right w:val="none" w:sz="0" w:space="0" w:color="auto"/>
      </w:divBdr>
    </w:div>
    <w:div w:id="975452721">
      <w:bodyDiv w:val="1"/>
      <w:marLeft w:val="0"/>
      <w:marRight w:val="0"/>
      <w:marTop w:val="0"/>
      <w:marBottom w:val="0"/>
      <w:divBdr>
        <w:top w:val="none" w:sz="0" w:space="0" w:color="auto"/>
        <w:left w:val="none" w:sz="0" w:space="0" w:color="auto"/>
        <w:bottom w:val="none" w:sz="0" w:space="0" w:color="auto"/>
        <w:right w:val="none" w:sz="0" w:space="0" w:color="auto"/>
      </w:divBdr>
    </w:div>
    <w:div w:id="992413258">
      <w:bodyDiv w:val="1"/>
      <w:marLeft w:val="0"/>
      <w:marRight w:val="0"/>
      <w:marTop w:val="0"/>
      <w:marBottom w:val="0"/>
      <w:divBdr>
        <w:top w:val="none" w:sz="0" w:space="0" w:color="auto"/>
        <w:left w:val="none" w:sz="0" w:space="0" w:color="auto"/>
        <w:bottom w:val="none" w:sz="0" w:space="0" w:color="auto"/>
        <w:right w:val="none" w:sz="0" w:space="0" w:color="auto"/>
      </w:divBdr>
    </w:div>
    <w:div w:id="1001079925">
      <w:bodyDiv w:val="1"/>
      <w:marLeft w:val="0"/>
      <w:marRight w:val="0"/>
      <w:marTop w:val="0"/>
      <w:marBottom w:val="0"/>
      <w:divBdr>
        <w:top w:val="none" w:sz="0" w:space="0" w:color="auto"/>
        <w:left w:val="none" w:sz="0" w:space="0" w:color="auto"/>
        <w:bottom w:val="none" w:sz="0" w:space="0" w:color="auto"/>
        <w:right w:val="none" w:sz="0" w:space="0" w:color="auto"/>
      </w:divBdr>
    </w:div>
    <w:div w:id="1020737976">
      <w:bodyDiv w:val="1"/>
      <w:marLeft w:val="0"/>
      <w:marRight w:val="0"/>
      <w:marTop w:val="0"/>
      <w:marBottom w:val="0"/>
      <w:divBdr>
        <w:top w:val="none" w:sz="0" w:space="0" w:color="auto"/>
        <w:left w:val="none" w:sz="0" w:space="0" w:color="auto"/>
        <w:bottom w:val="none" w:sz="0" w:space="0" w:color="auto"/>
        <w:right w:val="none" w:sz="0" w:space="0" w:color="auto"/>
      </w:divBdr>
    </w:div>
    <w:div w:id="1022558753">
      <w:bodyDiv w:val="1"/>
      <w:marLeft w:val="0"/>
      <w:marRight w:val="0"/>
      <w:marTop w:val="0"/>
      <w:marBottom w:val="0"/>
      <w:divBdr>
        <w:top w:val="none" w:sz="0" w:space="0" w:color="auto"/>
        <w:left w:val="none" w:sz="0" w:space="0" w:color="auto"/>
        <w:bottom w:val="none" w:sz="0" w:space="0" w:color="auto"/>
        <w:right w:val="none" w:sz="0" w:space="0" w:color="auto"/>
      </w:divBdr>
    </w:div>
    <w:div w:id="1027949265">
      <w:bodyDiv w:val="1"/>
      <w:marLeft w:val="0"/>
      <w:marRight w:val="0"/>
      <w:marTop w:val="0"/>
      <w:marBottom w:val="0"/>
      <w:divBdr>
        <w:top w:val="none" w:sz="0" w:space="0" w:color="auto"/>
        <w:left w:val="none" w:sz="0" w:space="0" w:color="auto"/>
        <w:bottom w:val="none" w:sz="0" w:space="0" w:color="auto"/>
        <w:right w:val="none" w:sz="0" w:space="0" w:color="auto"/>
      </w:divBdr>
    </w:div>
    <w:div w:id="1033699430">
      <w:bodyDiv w:val="1"/>
      <w:marLeft w:val="0"/>
      <w:marRight w:val="0"/>
      <w:marTop w:val="0"/>
      <w:marBottom w:val="0"/>
      <w:divBdr>
        <w:top w:val="none" w:sz="0" w:space="0" w:color="auto"/>
        <w:left w:val="none" w:sz="0" w:space="0" w:color="auto"/>
        <w:bottom w:val="none" w:sz="0" w:space="0" w:color="auto"/>
        <w:right w:val="none" w:sz="0" w:space="0" w:color="auto"/>
      </w:divBdr>
    </w:div>
    <w:div w:id="1044329551">
      <w:bodyDiv w:val="1"/>
      <w:marLeft w:val="0"/>
      <w:marRight w:val="0"/>
      <w:marTop w:val="0"/>
      <w:marBottom w:val="0"/>
      <w:divBdr>
        <w:top w:val="none" w:sz="0" w:space="0" w:color="auto"/>
        <w:left w:val="none" w:sz="0" w:space="0" w:color="auto"/>
        <w:bottom w:val="none" w:sz="0" w:space="0" w:color="auto"/>
        <w:right w:val="none" w:sz="0" w:space="0" w:color="auto"/>
      </w:divBdr>
    </w:div>
    <w:div w:id="1051154602">
      <w:bodyDiv w:val="1"/>
      <w:marLeft w:val="0"/>
      <w:marRight w:val="0"/>
      <w:marTop w:val="0"/>
      <w:marBottom w:val="0"/>
      <w:divBdr>
        <w:top w:val="none" w:sz="0" w:space="0" w:color="auto"/>
        <w:left w:val="none" w:sz="0" w:space="0" w:color="auto"/>
        <w:bottom w:val="none" w:sz="0" w:space="0" w:color="auto"/>
        <w:right w:val="none" w:sz="0" w:space="0" w:color="auto"/>
      </w:divBdr>
    </w:div>
    <w:div w:id="1114901525">
      <w:bodyDiv w:val="1"/>
      <w:marLeft w:val="0"/>
      <w:marRight w:val="0"/>
      <w:marTop w:val="0"/>
      <w:marBottom w:val="0"/>
      <w:divBdr>
        <w:top w:val="none" w:sz="0" w:space="0" w:color="auto"/>
        <w:left w:val="none" w:sz="0" w:space="0" w:color="auto"/>
        <w:bottom w:val="none" w:sz="0" w:space="0" w:color="auto"/>
        <w:right w:val="none" w:sz="0" w:space="0" w:color="auto"/>
      </w:divBdr>
    </w:div>
    <w:div w:id="112600095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525802">
      <w:bodyDiv w:val="1"/>
      <w:marLeft w:val="0"/>
      <w:marRight w:val="0"/>
      <w:marTop w:val="0"/>
      <w:marBottom w:val="0"/>
      <w:divBdr>
        <w:top w:val="none" w:sz="0" w:space="0" w:color="auto"/>
        <w:left w:val="none" w:sz="0" w:space="0" w:color="auto"/>
        <w:bottom w:val="none" w:sz="0" w:space="0" w:color="auto"/>
        <w:right w:val="none" w:sz="0" w:space="0" w:color="auto"/>
      </w:divBdr>
    </w:div>
    <w:div w:id="1171988053">
      <w:bodyDiv w:val="1"/>
      <w:marLeft w:val="0"/>
      <w:marRight w:val="0"/>
      <w:marTop w:val="0"/>
      <w:marBottom w:val="0"/>
      <w:divBdr>
        <w:top w:val="none" w:sz="0" w:space="0" w:color="auto"/>
        <w:left w:val="none" w:sz="0" w:space="0" w:color="auto"/>
        <w:bottom w:val="none" w:sz="0" w:space="0" w:color="auto"/>
        <w:right w:val="none" w:sz="0" w:space="0" w:color="auto"/>
      </w:divBdr>
    </w:div>
    <w:div w:id="1179124953">
      <w:bodyDiv w:val="1"/>
      <w:marLeft w:val="0"/>
      <w:marRight w:val="0"/>
      <w:marTop w:val="0"/>
      <w:marBottom w:val="0"/>
      <w:divBdr>
        <w:top w:val="none" w:sz="0" w:space="0" w:color="auto"/>
        <w:left w:val="none" w:sz="0" w:space="0" w:color="auto"/>
        <w:bottom w:val="none" w:sz="0" w:space="0" w:color="auto"/>
        <w:right w:val="none" w:sz="0" w:space="0" w:color="auto"/>
      </w:divBdr>
    </w:div>
    <w:div w:id="1193029768">
      <w:bodyDiv w:val="1"/>
      <w:marLeft w:val="0"/>
      <w:marRight w:val="0"/>
      <w:marTop w:val="0"/>
      <w:marBottom w:val="0"/>
      <w:divBdr>
        <w:top w:val="none" w:sz="0" w:space="0" w:color="auto"/>
        <w:left w:val="none" w:sz="0" w:space="0" w:color="auto"/>
        <w:bottom w:val="none" w:sz="0" w:space="0" w:color="auto"/>
        <w:right w:val="none" w:sz="0" w:space="0" w:color="auto"/>
      </w:divBdr>
    </w:div>
    <w:div w:id="1201626278">
      <w:bodyDiv w:val="1"/>
      <w:marLeft w:val="0"/>
      <w:marRight w:val="0"/>
      <w:marTop w:val="0"/>
      <w:marBottom w:val="0"/>
      <w:divBdr>
        <w:top w:val="none" w:sz="0" w:space="0" w:color="auto"/>
        <w:left w:val="none" w:sz="0" w:space="0" w:color="auto"/>
        <w:bottom w:val="none" w:sz="0" w:space="0" w:color="auto"/>
        <w:right w:val="none" w:sz="0" w:space="0" w:color="auto"/>
      </w:divBdr>
    </w:div>
    <w:div w:id="1202013429">
      <w:bodyDiv w:val="1"/>
      <w:marLeft w:val="0"/>
      <w:marRight w:val="0"/>
      <w:marTop w:val="0"/>
      <w:marBottom w:val="0"/>
      <w:divBdr>
        <w:top w:val="none" w:sz="0" w:space="0" w:color="auto"/>
        <w:left w:val="none" w:sz="0" w:space="0" w:color="auto"/>
        <w:bottom w:val="none" w:sz="0" w:space="0" w:color="auto"/>
        <w:right w:val="none" w:sz="0" w:space="0" w:color="auto"/>
      </w:divBdr>
    </w:div>
    <w:div w:id="1210188953">
      <w:bodyDiv w:val="1"/>
      <w:marLeft w:val="0"/>
      <w:marRight w:val="0"/>
      <w:marTop w:val="0"/>
      <w:marBottom w:val="0"/>
      <w:divBdr>
        <w:top w:val="none" w:sz="0" w:space="0" w:color="auto"/>
        <w:left w:val="none" w:sz="0" w:space="0" w:color="auto"/>
        <w:bottom w:val="none" w:sz="0" w:space="0" w:color="auto"/>
        <w:right w:val="none" w:sz="0" w:space="0" w:color="auto"/>
      </w:divBdr>
    </w:div>
    <w:div w:id="1226992294">
      <w:bodyDiv w:val="1"/>
      <w:marLeft w:val="0"/>
      <w:marRight w:val="0"/>
      <w:marTop w:val="0"/>
      <w:marBottom w:val="0"/>
      <w:divBdr>
        <w:top w:val="none" w:sz="0" w:space="0" w:color="auto"/>
        <w:left w:val="none" w:sz="0" w:space="0" w:color="auto"/>
        <w:bottom w:val="none" w:sz="0" w:space="0" w:color="auto"/>
        <w:right w:val="none" w:sz="0" w:space="0" w:color="auto"/>
      </w:divBdr>
    </w:div>
    <w:div w:id="1233927912">
      <w:bodyDiv w:val="1"/>
      <w:marLeft w:val="0"/>
      <w:marRight w:val="0"/>
      <w:marTop w:val="0"/>
      <w:marBottom w:val="0"/>
      <w:divBdr>
        <w:top w:val="none" w:sz="0" w:space="0" w:color="auto"/>
        <w:left w:val="none" w:sz="0" w:space="0" w:color="auto"/>
        <w:bottom w:val="none" w:sz="0" w:space="0" w:color="auto"/>
        <w:right w:val="none" w:sz="0" w:space="0" w:color="auto"/>
      </w:divBdr>
    </w:div>
    <w:div w:id="1234897442">
      <w:bodyDiv w:val="1"/>
      <w:marLeft w:val="0"/>
      <w:marRight w:val="0"/>
      <w:marTop w:val="0"/>
      <w:marBottom w:val="0"/>
      <w:divBdr>
        <w:top w:val="none" w:sz="0" w:space="0" w:color="auto"/>
        <w:left w:val="none" w:sz="0" w:space="0" w:color="auto"/>
        <w:bottom w:val="none" w:sz="0" w:space="0" w:color="auto"/>
        <w:right w:val="none" w:sz="0" w:space="0" w:color="auto"/>
      </w:divBdr>
    </w:div>
    <w:div w:id="1246382265">
      <w:bodyDiv w:val="1"/>
      <w:marLeft w:val="0"/>
      <w:marRight w:val="0"/>
      <w:marTop w:val="0"/>
      <w:marBottom w:val="0"/>
      <w:divBdr>
        <w:top w:val="none" w:sz="0" w:space="0" w:color="auto"/>
        <w:left w:val="none" w:sz="0" w:space="0" w:color="auto"/>
        <w:bottom w:val="none" w:sz="0" w:space="0" w:color="auto"/>
        <w:right w:val="none" w:sz="0" w:space="0" w:color="auto"/>
      </w:divBdr>
    </w:div>
    <w:div w:id="1249774830">
      <w:bodyDiv w:val="1"/>
      <w:marLeft w:val="0"/>
      <w:marRight w:val="0"/>
      <w:marTop w:val="0"/>
      <w:marBottom w:val="0"/>
      <w:divBdr>
        <w:top w:val="none" w:sz="0" w:space="0" w:color="auto"/>
        <w:left w:val="none" w:sz="0" w:space="0" w:color="auto"/>
        <w:bottom w:val="none" w:sz="0" w:space="0" w:color="auto"/>
        <w:right w:val="none" w:sz="0" w:space="0" w:color="auto"/>
      </w:divBdr>
    </w:div>
    <w:div w:id="1355494587">
      <w:bodyDiv w:val="1"/>
      <w:marLeft w:val="0"/>
      <w:marRight w:val="0"/>
      <w:marTop w:val="0"/>
      <w:marBottom w:val="0"/>
      <w:divBdr>
        <w:top w:val="none" w:sz="0" w:space="0" w:color="auto"/>
        <w:left w:val="none" w:sz="0" w:space="0" w:color="auto"/>
        <w:bottom w:val="none" w:sz="0" w:space="0" w:color="auto"/>
        <w:right w:val="none" w:sz="0" w:space="0" w:color="auto"/>
      </w:divBdr>
    </w:div>
    <w:div w:id="1370110546">
      <w:bodyDiv w:val="1"/>
      <w:marLeft w:val="0"/>
      <w:marRight w:val="0"/>
      <w:marTop w:val="0"/>
      <w:marBottom w:val="0"/>
      <w:divBdr>
        <w:top w:val="none" w:sz="0" w:space="0" w:color="auto"/>
        <w:left w:val="none" w:sz="0" w:space="0" w:color="auto"/>
        <w:bottom w:val="none" w:sz="0" w:space="0" w:color="auto"/>
        <w:right w:val="none" w:sz="0" w:space="0" w:color="auto"/>
      </w:divBdr>
    </w:div>
    <w:div w:id="1393847980">
      <w:bodyDiv w:val="1"/>
      <w:marLeft w:val="0"/>
      <w:marRight w:val="0"/>
      <w:marTop w:val="0"/>
      <w:marBottom w:val="0"/>
      <w:divBdr>
        <w:top w:val="none" w:sz="0" w:space="0" w:color="auto"/>
        <w:left w:val="none" w:sz="0" w:space="0" w:color="auto"/>
        <w:bottom w:val="none" w:sz="0" w:space="0" w:color="auto"/>
        <w:right w:val="none" w:sz="0" w:space="0" w:color="auto"/>
      </w:divBdr>
    </w:div>
    <w:div w:id="1394887229">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9134392">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506087707">
      <w:bodyDiv w:val="1"/>
      <w:marLeft w:val="0"/>
      <w:marRight w:val="0"/>
      <w:marTop w:val="0"/>
      <w:marBottom w:val="0"/>
      <w:divBdr>
        <w:top w:val="none" w:sz="0" w:space="0" w:color="auto"/>
        <w:left w:val="none" w:sz="0" w:space="0" w:color="auto"/>
        <w:bottom w:val="none" w:sz="0" w:space="0" w:color="auto"/>
        <w:right w:val="none" w:sz="0" w:space="0" w:color="auto"/>
      </w:divBdr>
    </w:div>
    <w:div w:id="1531143259">
      <w:bodyDiv w:val="1"/>
      <w:marLeft w:val="0"/>
      <w:marRight w:val="0"/>
      <w:marTop w:val="0"/>
      <w:marBottom w:val="0"/>
      <w:divBdr>
        <w:top w:val="none" w:sz="0" w:space="0" w:color="auto"/>
        <w:left w:val="none" w:sz="0" w:space="0" w:color="auto"/>
        <w:bottom w:val="none" w:sz="0" w:space="0" w:color="auto"/>
        <w:right w:val="none" w:sz="0" w:space="0" w:color="auto"/>
      </w:divBdr>
    </w:div>
    <w:div w:id="1534882874">
      <w:bodyDiv w:val="1"/>
      <w:marLeft w:val="0"/>
      <w:marRight w:val="0"/>
      <w:marTop w:val="0"/>
      <w:marBottom w:val="0"/>
      <w:divBdr>
        <w:top w:val="none" w:sz="0" w:space="0" w:color="auto"/>
        <w:left w:val="none" w:sz="0" w:space="0" w:color="auto"/>
        <w:bottom w:val="none" w:sz="0" w:space="0" w:color="auto"/>
        <w:right w:val="none" w:sz="0" w:space="0" w:color="auto"/>
      </w:divBdr>
    </w:div>
    <w:div w:id="1537355208">
      <w:bodyDiv w:val="1"/>
      <w:marLeft w:val="0"/>
      <w:marRight w:val="0"/>
      <w:marTop w:val="0"/>
      <w:marBottom w:val="0"/>
      <w:divBdr>
        <w:top w:val="none" w:sz="0" w:space="0" w:color="auto"/>
        <w:left w:val="none" w:sz="0" w:space="0" w:color="auto"/>
        <w:bottom w:val="none" w:sz="0" w:space="0" w:color="auto"/>
        <w:right w:val="none" w:sz="0" w:space="0" w:color="auto"/>
      </w:divBdr>
    </w:div>
    <w:div w:id="1557667464">
      <w:bodyDiv w:val="1"/>
      <w:marLeft w:val="0"/>
      <w:marRight w:val="0"/>
      <w:marTop w:val="0"/>
      <w:marBottom w:val="0"/>
      <w:divBdr>
        <w:top w:val="none" w:sz="0" w:space="0" w:color="auto"/>
        <w:left w:val="none" w:sz="0" w:space="0" w:color="auto"/>
        <w:bottom w:val="none" w:sz="0" w:space="0" w:color="auto"/>
        <w:right w:val="none" w:sz="0" w:space="0" w:color="auto"/>
      </w:divBdr>
    </w:div>
    <w:div w:id="1568761269">
      <w:bodyDiv w:val="1"/>
      <w:marLeft w:val="0"/>
      <w:marRight w:val="0"/>
      <w:marTop w:val="0"/>
      <w:marBottom w:val="0"/>
      <w:divBdr>
        <w:top w:val="none" w:sz="0" w:space="0" w:color="auto"/>
        <w:left w:val="none" w:sz="0" w:space="0" w:color="auto"/>
        <w:bottom w:val="none" w:sz="0" w:space="0" w:color="auto"/>
        <w:right w:val="none" w:sz="0" w:space="0" w:color="auto"/>
      </w:divBdr>
    </w:div>
    <w:div w:id="1579898052">
      <w:bodyDiv w:val="1"/>
      <w:marLeft w:val="0"/>
      <w:marRight w:val="0"/>
      <w:marTop w:val="0"/>
      <w:marBottom w:val="0"/>
      <w:divBdr>
        <w:top w:val="none" w:sz="0" w:space="0" w:color="auto"/>
        <w:left w:val="none" w:sz="0" w:space="0" w:color="auto"/>
        <w:bottom w:val="none" w:sz="0" w:space="0" w:color="auto"/>
        <w:right w:val="none" w:sz="0" w:space="0" w:color="auto"/>
      </w:divBdr>
    </w:div>
    <w:div w:id="1595089979">
      <w:bodyDiv w:val="1"/>
      <w:marLeft w:val="0"/>
      <w:marRight w:val="0"/>
      <w:marTop w:val="0"/>
      <w:marBottom w:val="0"/>
      <w:divBdr>
        <w:top w:val="none" w:sz="0" w:space="0" w:color="auto"/>
        <w:left w:val="none" w:sz="0" w:space="0" w:color="auto"/>
        <w:bottom w:val="none" w:sz="0" w:space="0" w:color="auto"/>
        <w:right w:val="none" w:sz="0" w:space="0" w:color="auto"/>
      </w:divBdr>
    </w:div>
    <w:div w:id="1602954988">
      <w:bodyDiv w:val="1"/>
      <w:marLeft w:val="0"/>
      <w:marRight w:val="0"/>
      <w:marTop w:val="0"/>
      <w:marBottom w:val="0"/>
      <w:divBdr>
        <w:top w:val="none" w:sz="0" w:space="0" w:color="auto"/>
        <w:left w:val="none" w:sz="0" w:space="0" w:color="auto"/>
        <w:bottom w:val="none" w:sz="0" w:space="0" w:color="auto"/>
        <w:right w:val="none" w:sz="0" w:space="0" w:color="auto"/>
      </w:divBdr>
    </w:div>
    <w:div w:id="1622955686">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55984559">
      <w:bodyDiv w:val="1"/>
      <w:marLeft w:val="0"/>
      <w:marRight w:val="0"/>
      <w:marTop w:val="0"/>
      <w:marBottom w:val="0"/>
      <w:divBdr>
        <w:top w:val="none" w:sz="0" w:space="0" w:color="auto"/>
        <w:left w:val="none" w:sz="0" w:space="0" w:color="auto"/>
        <w:bottom w:val="none" w:sz="0" w:space="0" w:color="auto"/>
        <w:right w:val="none" w:sz="0" w:space="0" w:color="auto"/>
      </w:divBdr>
    </w:div>
    <w:div w:id="1674993655">
      <w:bodyDiv w:val="1"/>
      <w:marLeft w:val="0"/>
      <w:marRight w:val="0"/>
      <w:marTop w:val="0"/>
      <w:marBottom w:val="0"/>
      <w:divBdr>
        <w:top w:val="none" w:sz="0" w:space="0" w:color="auto"/>
        <w:left w:val="none" w:sz="0" w:space="0" w:color="auto"/>
        <w:bottom w:val="none" w:sz="0" w:space="0" w:color="auto"/>
        <w:right w:val="none" w:sz="0" w:space="0" w:color="auto"/>
      </w:divBdr>
    </w:div>
    <w:div w:id="1730567158">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209472">
      <w:bodyDiv w:val="1"/>
      <w:marLeft w:val="0"/>
      <w:marRight w:val="0"/>
      <w:marTop w:val="0"/>
      <w:marBottom w:val="0"/>
      <w:divBdr>
        <w:top w:val="none" w:sz="0" w:space="0" w:color="auto"/>
        <w:left w:val="none" w:sz="0" w:space="0" w:color="auto"/>
        <w:bottom w:val="none" w:sz="0" w:space="0" w:color="auto"/>
        <w:right w:val="none" w:sz="0" w:space="0" w:color="auto"/>
      </w:divBdr>
    </w:div>
    <w:div w:id="1741827513">
      <w:bodyDiv w:val="1"/>
      <w:marLeft w:val="0"/>
      <w:marRight w:val="0"/>
      <w:marTop w:val="0"/>
      <w:marBottom w:val="0"/>
      <w:divBdr>
        <w:top w:val="none" w:sz="0" w:space="0" w:color="auto"/>
        <w:left w:val="none" w:sz="0" w:space="0" w:color="auto"/>
        <w:bottom w:val="none" w:sz="0" w:space="0" w:color="auto"/>
        <w:right w:val="none" w:sz="0" w:space="0" w:color="auto"/>
      </w:divBdr>
    </w:div>
    <w:div w:id="1760449125">
      <w:bodyDiv w:val="1"/>
      <w:marLeft w:val="0"/>
      <w:marRight w:val="0"/>
      <w:marTop w:val="0"/>
      <w:marBottom w:val="0"/>
      <w:divBdr>
        <w:top w:val="none" w:sz="0" w:space="0" w:color="auto"/>
        <w:left w:val="none" w:sz="0" w:space="0" w:color="auto"/>
        <w:bottom w:val="none" w:sz="0" w:space="0" w:color="auto"/>
        <w:right w:val="none" w:sz="0" w:space="0" w:color="auto"/>
      </w:divBdr>
    </w:div>
    <w:div w:id="1765375574">
      <w:bodyDiv w:val="1"/>
      <w:marLeft w:val="0"/>
      <w:marRight w:val="0"/>
      <w:marTop w:val="0"/>
      <w:marBottom w:val="0"/>
      <w:divBdr>
        <w:top w:val="none" w:sz="0" w:space="0" w:color="auto"/>
        <w:left w:val="none" w:sz="0" w:space="0" w:color="auto"/>
        <w:bottom w:val="none" w:sz="0" w:space="0" w:color="auto"/>
        <w:right w:val="none" w:sz="0" w:space="0" w:color="auto"/>
      </w:divBdr>
    </w:div>
    <w:div w:id="1778865117">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3794599">
      <w:bodyDiv w:val="1"/>
      <w:marLeft w:val="0"/>
      <w:marRight w:val="0"/>
      <w:marTop w:val="0"/>
      <w:marBottom w:val="0"/>
      <w:divBdr>
        <w:top w:val="none" w:sz="0" w:space="0" w:color="auto"/>
        <w:left w:val="none" w:sz="0" w:space="0" w:color="auto"/>
        <w:bottom w:val="none" w:sz="0" w:space="0" w:color="auto"/>
        <w:right w:val="none" w:sz="0" w:space="0" w:color="auto"/>
      </w:divBdr>
    </w:div>
    <w:div w:id="1841310039">
      <w:bodyDiv w:val="1"/>
      <w:marLeft w:val="0"/>
      <w:marRight w:val="0"/>
      <w:marTop w:val="0"/>
      <w:marBottom w:val="0"/>
      <w:divBdr>
        <w:top w:val="none" w:sz="0" w:space="0" w:color="auto"/>
        <w:left w:val="none" w:sz="0" w:space="0" w:color="auto"/>
        <w:bottom w:val="none" w:sz="0" w:space="0" w:color="auto"/>
        <w:right w:val="none" w:sz="0" w:space="0" w:color="auto"/>
      </w:divBdr>
    </w:div>
    <w:div w:id="1854684651">
      <w:bodyDiv w:val="1"/>
      <w:marLeft w:val="0"/>
      <w:marRight w:val="0"/>
      <w:marTop w:val="0"/>
      <w:marBottom w:val="0"/>
      <w:divBdr>
        <w:top w:val="none" w:sz="0" w:space="0" w:color="auto"/>
        <w:left w:val="none" w:sz="0" w:space="0" w:color="auto"/>
        <w:bottom w:val="none" w:sz="0" w:space="0" w:color="auto"/>
        <w:right w:val="none" w:sz="0" w:space="0" w:color="auto"/>
      </w:divBdr>
    </w:div>
    <w:div w:id="1878468525">
      <w:bodyDiv w:val="1"/>
      <w:marLeft w:val="0"/>
      <w:marRight w:val="0"/>
      <w:marTop w:val="0"/>
      <w:marBottom w:val="0"/>
      <w:divBdr>
        <w:top w:val="none" w:sz="0" w:space="0" w:color="auto"/>
        <w:left w:val="none" w:sz="0" w:space="0" w:color="auto"/>
        <w:bottom w:val="none" w:sz="0" w:space="0" w:color="auto"/>
        <w:right w:val="none" w:sz="0" w:space="0" w:color="auto"/>
      </w:divBdr>
    </w:div>
    <w:div w:id="1880315683">
      <w:bodyDiv w:val="1"/>
      <w:marLeft w:val="0"/>
      <w:marRight w:val="0"/>
      <w:marTop w:val="0"/>
      <w:marBottom w:val="0"/>
      <w:divBdr>
        <w:top w:val="none" w:sz="0" w:space="0" w:color="auto"/>
        <w:left w:val="none" w:sz="0" w:space="0" w:color="auto"/>
        <w:bottom w:val="none" w:sz="0" w:space="0" w:color="auto"/>
        <w:right w:val="none" w:sz="0" w:space="0" w:color="auto"/>
      </w:divBdr>
    </w:div>
    <w:div w:id="1880967129">
      <w:bodyDiv w:val="1"/>
      <w:marLeft w:val="0"/>
      <w:marRight w:val="0"/>
      <w:marTop w:val="0"/>
      <w:marBottom w:val="0"/>
      <w:divBdr>
        <w:top w:val="none" w:sz="0" w:space="0" w:color="auto"/>
        <w:left w:val="none" w:sz="0" w:space="0" w:color="auto"/>
        <w:bottom w:val="none" w:sz="0" w:space="0" w:color="auto"/>
        <w:right w:val="none" w:sz="0" w:space="0" w:color="auto"/>
      </w:divBdr>
    </w:div>
    <w:div w:id="1901090030">
      <w:bodyDiv w:val="1"/>
      <w:marLeft w:val="0"/>
      <w:marRight w:val="0"/>
      <w:marTop w:val="0"/>
      <w:marBottom w:val="0"/>
      <w:divBdr>
        <w:top w:val="none" w:sz="0" w:space="0" w:color="auto"/>
        <w:left w:val="none" w:sz="0" w:space="0" w:color="auto"/>
        <w:bottom w:val="none" w:sz="0" w:space="0" w:color="auto"/>
        <w:right w:val="none" w:sz="0" w:space="0" w:color="auto"/>
      </w:divBdr>
    </w:div>
    <w:div w:id="1953434881">
      <w:bodyDiv w:val="1"/>
      <w:marLeft w:val="0"/>
      <w:marRight w:val="0"/>
      <w:marTop w:val="0"/>
      <w:marBottom w:val="0"/>
      <w:divBdr>
        <w:top w:val="none" w:sz="0" w:space="0" w:color="auto"/>
        <w:left w:val="none" w:sz="0" w:space="0" w:color="auto"/>
        <w:bottom w:val="none" w:sz="0" w:space="0" w:color="auto"/>
        <w:right w:val="none" w:sz="0" w:space="0" w:color="auto"/>
      </w:divBdr>
    </w:div>
    <w:div w:id="1968125634">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5260941">
      <w:bodyDiv w:val="1"/>
      <w:marLeft w:val="0"/>
      <w:marRight w:val="0"/>
      <w:marTop w:val="0"/>
      <w:marBottom w:val="0"/>
      <w:divBdr>
        <w:top w:val="none" w:sz="0" w:space="0" w:color="auto"/>
        <w:left w:val="none" w:sz="0" w:space="0" w:color="auto"/>
        <w:bottom w:val="none" w:sz="0" w:space="0" w:color="auto"/>
        <w:right w:val="none" w:sz="0" w:space="0" w:color="auto"/>
      </w:divBdr>
    </w:div>
    <w:div w:id="2031756187">
      <w:bodyDiv w:val="1"/>
      <w:marLeft w:val="0"/>
      <w:marRight w:val="0"/>
      <w:marTop w:val="0"/>
      <w:marBottom w:val="0"/>
      <w:divBdr>
        <w:top w:val="none" w:sz="0" w:space="0" w:color="auto"/>
        <w:left w:val="none" w:sz="0" w:space="0" w:color="auto"/>
        <w:bottom w:val="none" w:sz="0" w:space="0" w:color="auto"/>
        <w:right w:val="none" w:sz="0" w:space="0" w:color="auto"/>
      </w:divBdr>
    </w:div>
    <w:div w:id="2065908976">
      <w:bodyDiv w:val="1"/>
      <w:marLeft w:val="0"/>
      <w:marRight w:val="0"/>
      <w:marTop w:val="0"/>
      <w:marBottom w:val="0"/>
      <w:divBdr>
        <w:top w:val="none" w:sz="0" w:space="0" w:color="auto"/>
        <w:left w:val="none" w:sz="0" w:space="0" w:color="auto"/>
        <w:bottom w:val="none" w:sz="0" w:space="0" w:color="auto"/>
        <w:right w:val="none" w:sz="0" w:space="0" w:color="auto"/>
      </w:divBdr>
    </w:div>
    <w:div w:id="207843397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7404194">
      <w:bodyDiv w:val="1"/>
      <w:marLeft w:val="0"/>
      <w:marRight w:val="0"/>
      <w:marTop w:val="0"/>
      <w:marBottom w:val="0"/>
      <w:divBdr>
        <w:top w:val="none" w:sz="0" w:space="0" w:color="auto"/>
        <w:left w:val="none" w:sz="0" w:space="0" w:color="auto"/>
        <w:bottom w:val="none" w:sz="0" w:space="0" w:color="auto"/>
        <w:right w:val="none" w:sz="0" w:space="0" w:color="auto"/>
      </w:divBdr>
    </w:div>
    <w:div w:id="214441861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13EED"/>
    <w:rsid w:val="00183F29"/>
    <w:rsid w:val="001935DC"/>
    <w:rsid w:val="001D4473"/>
    <w:rsid w:val="00236D83"/>
    <w:rsid w:val="002550FD"/>
    <w:rsid w:val="00273434"/>
    <w:rsid w:val="00333F8E"/>
    <w:rsid w:val="00343449"/>
    <w:rsid w:val="00350199"/>
    <w:rsid w:val="00397E8F"/>
    <w:rsid w:val="00413D98"/>
    <w:rsid w:val="00460DCA"/>
    <w:rsid w:val="00477FD1"/>
    <w:rsid w:val="004E6034"/>
    <w:rsid w:val="005802C8"/>
    <w:rsid w:val="00611F13"/>
    <w:rsid w:val="00631F38"/>
    <w:rsid w:val="006415DD"/>
    <w:rsid w:val="006A1F0A"/>
    <w:rsid w:val="006B7F19"/>
    <w:rsid w:val="007154C5"/>
    <w:rsid w:val="007275B6"/>
    <w:rsid w:val="007C6F8F"/>
    <w:rsid w:val="007E69D2"/>
    <w:rsid w:val="00835E07"/>
    <w:rsid w:val="00863744"/>
    <w:rsid w:val="008A5410"/>
    <w:rsid w:val="00A23268"/>
    <w:rsid w:val="00AB66DF"/>
    <w:rsid w:val="00AD4014"/>
    <w:rsid w:val="00B24590"/>
    <w:rsid w:val="00C41BCC"/>
    <w:rsid w:val="00D44169"/>
    <w:rsid w:val="00D57E7C"/>
    <w:rsid w:val="00DC2398"/>
    <w:rsid w:val="00DD7BA4"/>
    <w:rsid w:val="00E318CE"/>
    <w:rsid w:val="00E646E1"/>
    <w:rsid w:val="00F109BB"/>
    <w:rsid w:val="00F34B7C"/>
    <w:rsid w:val="00F93872"/>
    <w:rsid w:val="00FA1876"/>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ONRW-2019369590-26065</_dlc_DocId>
    <_dlc_DocIdUrl xmlns="f6cfbbfa-3ea0-4d8e-acde-632e83cd9c55">
      <Url>https://prodonrgov.sharepoint.com/sites/archive-2026-01-30T121052Z/_layouts/15/DocIdRedir.aspx?ID=ONRW-2019369590-26065</Url>
      <Description>ONRW-2019369590-26065</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PR-02017</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Document_x0020_Status xmlns="f6cfbbfa-3ea0-4d8e-acde-632e83cd9c55">Final</Document_x0020_Status>
    <Subdivision xmlns="f6cfbbfa-3ea0-4d8e-acde-632e83cd9c55">Transport Competent Authority</Subdivision>
    <GDA_x0020_Purpose xmlns="f6cfbbfa-3ea0-4d8e-acde-632e83cd9c55" xsi:nil="true"/>
    <Dutyholder xmlns="f6cfbbfa-3ea0-4d8e-acde-632e83cd9c55">QSA Global</Dutyholder>
    <SharedWithUsers xmlns="f6cfbbfa-3ea0-4d8e-acde-632e83cd9c55">
      <UserInfo>
        <DisplayName>Liam Dunning</DisplayName>
        <AccountId>12</AccountId>
        <AccountType/>
      </UserInfo>
    </SharedWithUsers>
  </documentManagement>
</p:properties>
</file>

<file path=customXml/item6.xml><?xml version="1.0" encoding="utf-8"?>
<b:Sources xmlns:b="http://schemas.openxmlformats.org/officeDocument/2006/bibliography" xmlns="http://schemas.openxmlformats.org/officeDocument/2006/bibliography" SelectedStyle="\IEEE2006OfficeOnline.xsl" StyleName="IEEE" Version="2006">
  <b:Source>
    <b:Tag>GB9314</b:Tag>
    <b:SourceType>Misc</b:SourceType>
    <b:Guid>{836363A9-1690-4987-AF3A-A42666472B16}</b:Guid>
    <b:Title>GB Validation Certificate for USA/9314/B(U) Revision 11, ONRW-2019369590-25627</b:Title>
    <b:RefOrder>9</b:RefOrder>
  </b:Source>
  <b:Source>
    <b:Tag>ONR976ass</b:Tag>
    <b:SourceType>Misc</b:SourceType>
    <b:Guid>{B1BC859B-C3A5-44E9-B4E1-CDAE5502E113}</b:Guid>
    <b:Title>ONR Assessment Note for Model 976, ONRW-2019369590-25617</b:Title>
    <b:RefOrder>6</b:RefOrder>
  </b:Source>
  <b:Source>
    <b:Tag>Email9314rev</b:Tag>
    <b:SourceType>Misc</b:SourceType>
    <b:Guid>{89C9C9CA-43D5-497D-A176-03A33F06AF92}</b:Guid>
    <b:Title>QSA email, Revised expiry dates for US DoT approval, 4 September 2025, ONRW-2019369590-25632</b:Title>
    <b:RefOrder>5</b:RefOrder>
  </b:Source>
  <b:Source>
    <b:Tag>QSA976SAR</b:Tag>
    <b:SourceType>Misc</b:SourceType>
    <b:Guid>{3763A723-2EC5-4033-A905-65D6CE9418A2}</b:Guid>
    <b:Title>QSA Global Safety Analysis Report, Model 976 Type B(U) Transport Package, Revision 10, ONRW-2019369590-18147</b:Title>
    <b:RefOrder>3</b:RefOrder>
  </b:Source>
  <b:Source>
    <b:Tag>TN976</b:Tag>
    <b:SourceType>Misc</b:SourceType>
    <b:Guid>{0557E2FD-A538-4459-B1F4-C0B4D57B08D8}</b:Guid>
    <b:Title>Transposition Note for Validation of USA/9314/B(U) Rev 11 to ADR 6.4.22.8(a) QSA Global Model 976, ONRW-2019369590-25555</b:Title>
    <b:RefOrder>4</b:RefOrder>
  </b:Source>
  <b:Source>
    <b:Tag>DoT9314</b:Tag>
    <b:SourceType>Misc</b:SourceType>
    <b:Guid>{7BA9798C-5EEC-4BBB-B1CD-1C51CD0E74BD}</b:Guid>
    <b:Title>US DoT Competent Authority Certification for a Type B(U) Package Design Cerrtificate, USA/9314/B(U), Revision 11, ONRW-2019369590-25310</b:Title>
    <b:RefOrder>2</b:RefOrder>
  </b:Source>
  <b:Source>
    <b:Tag>QSA976app</b:Tag>
    <b:SourceType>Misc</b:SourceType>
    <b:Guid>{2351CA7A-E681-4E18-84CC-2DDDE7B08E9D}</b:Guid>
    <b:Title>QSA Letter, Application for Validation of USA/9314/B(U) Revision 10, 28 February 2025, ONRW-2019369590-18137</b:Title>
    <b:RefOrder>1</b:RefOrder>
  </b:Source>
  <b:Source>
    <b:Tag>NRC9314</b:Tag>
    <b:SourceType>Misc</b:SourceType>
    <b:Guid>{86AC505F-5FAD-4CFA-9F3B-87E0D6BCAE01}</b:Guid>
    <b:Title>US NRC Certificate of Compliance for Radioactive Material Packages, USA/9314/B(U)-96, Revision 11, ONRW-2019369590-25301</b:Title>
    <b:RefOrder>7</b:RefOrder>
  </b:Source>
  <b:Source>
    <b:Tag>MAN070</b:Tag>
    <b:SourceType>Misc</b:SourceType>
    <b:Guid>{8D2F56D5-B13C-4B78-9280-A922ED98D72A}</b:Guid>
    <b:Title>Model 976 Operations and Maintenance Manual, MAN-071 Draft, December 2025, ONRW-2019369590-25616</b:Title>
    <b:RefOrder>8</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315FD52-FAC6-48F1-81DC-9CBF2AC9F5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5.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6.xml><?xml version="1.0" encoding="utf-8"?>
<ds:datastoreItem xmlns:ds="http://schemas.openxmlformats.org/officeDocument/2006/customXml" ds:itemID="{4330BB82-12D2-4283-BCC8-80B5BB4E238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Pages>
  <Words>2319</Words>
  <Characters>13106</Characters>
  <Application>Microsoft Office Word</Application>
  <DocSecurity>0</DocSecurity>
  <Lines>391</Lines>
  <Paragraphs>176</Paragraphs>
  <ScaleCrop>false</ScaleCrop>
  <HeadingPairs>
    <vt:vector size="2" baseType="variant">
      <vt:variant>
        <vt:lpstr>Title</vt:lpstr>
      </vt:variant>
      <vt:variant>
        <vt:i4>1</vt:i4>
      </vt:variant>
    </vt:vector>
  </HeadingPairs>
  <TitlesOfParts>
    <vt:vector size="1" baseType="lpstr">
      <vt:lpstr>USA/9314/B(U) Revision 11 – ADR/RID validation of QSA Global Inc. Type B(U) package design for Model 976</vt:lpstr>
    </vt:vector>
  </TitlesOfParts>
  <Manager>Office for Nuclear Regulation</Manager>
  <Company>Office for Nuclear Regulation</Company>
  <LinksUpToDate>false</LinksUpToDate>
  <CharactersWithSpaces>15285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USA/9314/B(U) Revision 11 – ADR/RID validation of QSA Global Inc. Type B(U) package design for Model 976</dc:title>
  <dc:subject>[Subtitle or description]</dc:subject>
  <dc:creator>Liam Dunning</dc:creator>
  <cp:keywords>[Key words separated by commas]</cp:keywords>
  <dc:description/>
  <cp:lastModifiedBy>Peter Wynne</cp:lastModifiedBy>
  <cp:revision>3</cp:revision>
  <cp:lastPrinted>2016-11-28T11:35:00Z</cp:lastPrinted>
  <dcterms:created xsi:type="dcterms:W3CDTF">2026-01-06T15:43:00Z</dcterms:created>
  <dcterms:modified xsi:type="dcterms:W3CDTF">2026-02-09T10:07:00Z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2a0753ec-d011-4bbf-ad48-7e5cc9ac2036</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