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52CD4612"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40410515" w:rsidR="00595C8C" w:rsidRPr="00595C8C" w:rsidRDefault="00712ADB" w:rsidP="00595C8C">
            <w:pPr>
              <w:pStyle w:val="InnerCoverTitle"/>
              <w:rPr>
                <w:sz w:val="36"/>
                <w:szCs w:val="36"/>
              </w:rPr>
            </w:pPr>
            <w:r>
              <w:rPr>
                <w:sz w:val="36"/>
                <w:szCs w:val="36"/>
              </w:rPr>
              <w:t xml:space="preserve"> </w:t>
            </w:r>
            <w:r w:rsidR="00595C8C" w:rsidRPr="00595C8C">
              <w:rPr>
                <w:sz w:val="36"/>
                <w:szCs w:val="36"/>
              </w:rPr>
              <w:t xml:space="preserve">ONR </w:t>
            </w:r>
            <w:r w:rsidR="00CE704F">
              <w:rPr>
                <w:sz w:val="36"/>
                <w:szCs w:val="36"/>
              </w:rPr>
              <w:t>p</w:t>
            </w:r>
            <w:r w:rsidR="005A242F">
              <w:rPr>
                <w:sz w:val="36"/>
                <w:szCs w:val="36"/>
              </w:rPr>
              <w:t xml:space="preserve">roject </w:t>
            </w:r>
            <w:r w:rsidR="00CE704F">
              <w:rPr>
                <w:sz w:val="36"/>
                <w:szCs w:val="36"/>
              </w:rPr>
              <w:t>a</w:t>
            </w:r>
            <w:r w:rsidR="005A242F">
              <w:rPr>
                <w:sz w:val="36"/>
                <w:szCs w:val="36"/>
              </w:rPr>
              <w:t xml:space="preserve">ssessment </w:t>
            </w:r>
            <w:r w:rsidR="00CE704F">
              <w:rPr>
                <w:sz w:val="36"/>
                <w:szCs w:val="36"/>
              </w:rPr>
              <w:t>r</w:t>
            </w:r>
            <w:r w:rsidR="005A242F">
              <w:rPr>
                <w:sz w:val="36"/>
                <w:szCs w:val="36"/>
              </w:rPr>
              <w:t>eport</w:t>
            </w:r>
          </w:p>
          <w:p w14:paraId="7C4EA414" w14:textId="77050759" w:rsidR="00D0226A" w:rsidRPr="001E03E1" w:rsidRDefault="00000000"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48"/>
                      <w:szCs w:val="48"/>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proofErr w:type="spellStart"/>
                    <w:r w:rsidR="000511B8">
                      <w:rPr>
                        <w:sz w:val="48"/>
                        <w:szCs w:val="48"/>
                      </w:rPr>
                      <w:t>Relicence</w:t>
                    </w:r>
                    <w:proofErr w:type="spellEnd"/>
                    <w:r w:rsidR="000511B8">
                      <w:rPr>
                        <w:sz w:val="48"/>
                        <w:szCs w:val="48"/>
                      </w:rPr>
                      <w:t xml:space="preserve"> </w:t>
                    </w:r>
                    <w:r w:rsidR="00DE6F28">
                      <w:rPr>
                        <w:sz w:val="48"/>
                        <w:szCs w:val="48"/>
                      </w:rPr>
                      <w:t xml:space="preserve">of </w:t>
                    </w:r>
                    <w:r w:rsidR="000511B8">
                      <w:rPr>
                        <w:sz w:val="48"/>
                        <w:szCs w:val="48"/>
                      </w:rPr>
                      <w:t>the Sizewell A and Sizewell B Sites</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15BB1C7E">
            <wp:simplePos x="0" y="0"/>
            <wp:positionH relativeFrom="margin">
              <wp:align>center</wp:align>
            </wp:positionH>
            <wp:positionV relativeFrom="page">
              <wp:posOffset>381000</wp:posOffset>
            </wp:positionV>
            <wp:extent cx="7567930" cy="1040130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104013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7F57E52" w:rsidR="009E4CAF" w:rsidRPr="00595C8C" w:rsidRDefault="009E4CAF" w:rsidP="00091261">
      <w:pPr>
        <w:pStyle w:val="InnerCoverTitle"/>
        <w:rPr>
          <w:sz w:val="36"/>
          <w:szCs w:val="36"/>
        </w:rPr>
      </w:pPr>
      <w:r w:rsidRPr="00595C8C">
        <w:rPr>
          <w:sz w:val="36"/>
          <w:szCs w:val="36"/>
        </w:rPr>
        <w:lastRenderedPageBreak/>
        <w:t xml:space="preserve">ONR </w:t>
      </w:r>
      <w:r>
        <w:rPr>
          <w:sz w:val="36"/>
          <w:szCs w:val="36"/>
        </w:rPr>
        <w:t xml:space="preserve">Project </w:t>
      </w:r>
      <w:r w:rsidR="008B269D">
        <w:rPr>
          <w:sz w:val="36"/>
          <w:szCs w:val="36"/>
        </w:rPr>
        <w:t>a</w:t>
      </w:r>
      <w:r>
        <w:rPr>
          <w:sz w:val="36"/>
          <w:szCs w:val="36"/>
        </w:rPr>
        <w:t xml:space="preserve">ssessment </w:t>
      </w:r>
      <w:r w:rsidR="008B269D">
        <w:rPr>
          <w:sz w:val="36"/>
          <w:szCs w:val="36"/>
        </w:rPr>
        <w:t>r</w:t>
      </w:r>
      <w:r>
        <w:rPr>
          <w:sz w:val="36"/>
          <w:szCs w:val="36"/>
        </w:rPr>
        <w:t>eport</w:t>
      </w:r>
    </w:p>
    <w:p w14:paraId="3E340E1B" w14:textId="0814654B"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4D1588">
        <w:rPr>
          <w:rStyle w:val="Style2"/>
          <w:sz w:val="36"/>
          <w:szCs w:val="16"/>
        </w:rPr>
        <w:t>Size</w:t>
      </w:r>
      <w:r w:rsidR="00AF7F41">
        <w:rPr>
          <w:rStyle w:val="Style2"/>
          <w:sz w:val="36"/>
          <w:szCs w:val="16"/>
        </w:rPr>
        <w:t xml:space="preserve">well </w:t>
      </w:r>
      <w:r w:rsidR="003A15B2">
        <w:rPr>
          <w:rStyle w:val="Style2"/>
          <w:sz w:val="36"/>
          <w:szCs w:val="16"/>
        </w:rPr>
        <w:t>A and Sizewell B Re</w:t>
      </w:r>
      <w:r w:rsidR="00AF7F41">
        <w:rPr>
          <w:rStyle w:val="Style2"/>
          <w:sz w:val="36"/>
          <w:szCs w:val="16"/>
        </w:rPr>
        <w:t>licensing</w:t>
      </w:r>
    </w:p>
    <w:p w14:paraId="297D790E" w14:textId="6D104E9D"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Content>
          <w:proofErr w:type="spellStart"/>
          <w:r w:rsidR="00DE6F28">
            <w:rPr>
              <w:sz w:val="36"/>
              <w:szCs w:val="16"/>
            </w:rPr>
            <w:t>Relicence</w:t>
          </w:r>
          <w:proofErr w:type="spellEnd"/>
          <w:r w:rsidR="00DE6F28">
            <w:rPr>
              <w:sz w:val="36"/>
              <w:szCs w:val="16"/>
            </w:rPr>
            <w:t xml:space="preserve"> of the Sizewell A and Sizewell B Sites</w:t>
          </w:r>
        </w:sdtContent>
      </w:sdt>
    </w:p>
    <w:p w14:paraId="61A25C0F" w14:textId="39EC7DBA" w:rsidR="00004C16" w:rsidRDefault="00004C16" w:rsidP="00004C16">
      <w:pPr>
        <w:rPr>
          <w:sz w:val="28"/>
          <w:szCs w:val="28"/>
        </w:rPr>
      </w:pPr>
    </w:p>
    <w:p w14:paraId="4D99E381" w14:textId="24685E98" w:rsidR="00004C16" w:rsidRPr="0099220B" w:rsidRDefault="00F15409" w:rsidP="00004C16">
      <w:pPr>
        <w:rPr>
          <w:szCs w:val="24"/>
        </w:rPr>
      </w:pPr>
      <w:r w:rsidRPr="0099220B">
        <w:rPr>
          <w:b/>
          <w:bCs/>
          <w:szCs w:val="24"/>
        </w:rPr>
        <w:t>Dutyholder/</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4B716C">
        <w:rPr>
          <w:szCs w:val="24"/>
        </w:rPr>
        <w:t>Nuclear Restorations Services Ltd. and E</w:t>
      </w:r>
      <w:r w:rsidR="00DE6F28">
        <w:rPr>
          <w:szCs w:val="24"/>
        </w:rPr>
        <w:t xml:space="preserve">DF </w:t>
      </w:r>
      <w:r w:rsidR="004B716C">
        <w:rPr>
          <w:szCs w:val="24"/>
        </w:rPr>
        <w:t>N</w:t>
      </w:r>
      <w:r w:rsidR="00DE6F28">
        <w:rPr>
          <w:szCs w:val="24"/>
        </w:rPr>
        <w:t xml:space="preserve">uclear </w:t>
      </w:r>
      <w:r w:rsidR="004B716C">
        <w:rPr>
          <w:szCs w:val="24"/>
        </w:rPr>
        <w:t>G</w:t>
      </w:r>
      <w:r w:rsidR="00DE6F28">
        <w:rPr>
          <w:szCs w:val="24"/>
        </w:rPr>
        <w:t xml:space="preserve">eneration </w:t>
      </w:r>
      <w:r w:rsidR="004B716C">
        <w:rPr>
          <w:szCs w:val="24"/>
        </w:rPr>
        <w:t>L</w:t>
      </w:r>
      <w:r w:rsidR="00DE6F28">
        <w:rPr>
          <w:szCs w:val="24"/>
        </w:rPr>
        <w:t>td</w:t>
      </w:r>
    </w:p>
    <w:p w14:paraId="247E3769" w14:textId="3A0FC98D"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986B94">
            <w:rPr>
              <w:szCs w:val="24"/>
            </w:rPr>
            <w:t>1</w:t>
          </w:r>
        </w:sdtContent>
      </w:sdt>
    </w:p>
    <w:p w14:paraId="19206F45" w14:textId="42133029" w:rsidR="00004C16" w:rsidRPr="0099220B" w:rsidRDefault="00004C16" w:rsidP="00004C16">
      <w:r w:rsidRPr="1C6AE785">
        <w:rPr>
          <w:b/>
          <w:bCs/>
        </w:rPr>
        <w:t>Publication Date</w:t>
      </w:r>
      <w:r>
        <w:t xml:space="preserve">: </w:t>
      </w:r>
      <w:r w:rsidR="79A0C24F">
        <w:t xml:space="preserve">26 </w:t>
      </w:r>
      <w:r w:rsidR="00A50025">
        <w:t>July 2024</w:t>
      </w:r>
    </w:p>
    <w:p w14:paraId="4C9B1879" w14:textId="026AC581" w:rsidR="1B8F6975" w:rsidRPr="00CD54DC" w:rsidRDefault="1B8F6975" w:rsidP="7C7A6E1A">
      <w:r w:rsidRPr="7C7A6E1A">
        <w:rPr>
          <w:b/>
          <w:bCs/>
          <w:lang w:val="en-US"/>
        </w:rPr>
        <w:t>Document ID</w:t>
      </w:r>
      <w:r w:rsidRPr="7C7A6E1A">
        <w:rPr>
          <w:lang w:val="en-US"/>
        </w:rPr>
        <w:t>:</w:t>
      </w:r>
      <w:r w:rsidR="00725481" w:rsidRPr="7C7A6E1A">
        <w:rPr>
          <w:lang w:val="en-US"/>
        </w:rPr>
        <w:t xml:space="preserve"> </w:t>
      </w:r>
      <w:r w:rsidR="2CFF0593" w:rsidRPr="00CD54DC">
        <w:t>ONRW-2019369590-11528</w:t>
      </w:r>
    </w:p>
    <w:p w14:paraId="5F590952" w14:textId="77777777" w:rsidR="002A3EC7" w:rsidRDefault="002A3EC7" w:rsidP="002A3EC7">
      <w:pPr>
        <w:pStyle w:val="Caption"/>
        <w:keepNext/>
      </w:pPr>
    </w:p>
    <w:p w14:paraId="7A4E05F0" w14:textId="22F9AC70" w:rsidR="002A3EC7" w:rsidRDefault="002A3EC7" w:rsidP="002A3EC7">
      <w:pPr>
        <w:pStyle w:val="Caption"/>
        <w:keepNext/>
      </w:pPr>
      <w:r>
        <w:t>Circulation list (latest issue)</w:t>
      </w:r>
    </w:p>
    <w:tbl>
      <w:tblPr>
        <w:tblStyle w:val="ONRTable1"/>
        <w:tblW w:w="0" w:type="auto"/>
        <w:tblInd w:w="10" w:type="dxa"/>
        <w:tblLook w:val="04A0" w:firstRow="1" w:lastRow="0" w:firstColumn="1" w:lastColumn="0" w:noHBand="0" w:noVBand="1"/>
      </w:tblPr>
      <w:tblGrid>
        <w:gridCol w:w="2825"/>
        <w:gridCol w:w="3969"/>
        <w:gridCol w:w="2942"/>
      </w:tblGrid>
      <w:tr w:rsidR="002A3EC7" w:rsidRPr="004D16D7" w14:paraId="2561B29E" w14:textId="77777777" w:rsidTr="00CD54DC">
        <w:trPr>
          <w:cnfStyle w:val="100000000000" w:firstRow="1" w:lastRow="0" w:firstColumn="0" w:lastColumn="0" w:oddVBand="0" w:evenVBand="0" w:oddHBand="0" w:evenHBand="0" w:firstRowFirstColumn="0" w:firstRowLastColumn="0" w:lastRowFirstColumn="0" w:lastRowLastColumn="0"/>
        </w:trPr>
        <w:tc>
          <w:tcPr>
            <w:tcW w:w="2825" w:type="dxa"/>
          </w:tcPr>
          <w:p w14:paraId="1E46B1EA" w14:textId="77777777" w:rsidR="002A3EC7" w:rsidRPr="004D16D7" w:rsidRDefault="002A3EC7" w:rsidP="00CD54DC">
            <w:pPr>
              <w:spacing w:before="60" w:after="60"/>
              <w:rPr>
                <w:b w:val="0"/>
                <w:bCs/>
              </w:rPr>
            </w:pPr>
            <w:r>
              <w:rPr>
                <w:b w:val="0"/>
                <w:bCs/>
              </w:rPr>
              <w:t xml:space="preserve">Organisation </w:t>
            </w:r>
          </w:p>
        </w:tc>
        <w:tc>
          <w:tcPr>
            <w:tcW w:w="3969" w:type="dxa"/>
          </w:tcPr>
          <w:p w14:paraId="19241CE0" w14:textId="77777777" w:rsidR="002A3EC7" w:rsidRPr="004D16D7" w:rsidRDefault="002A3EC7" w:rsidP="00CD54DC">
            <w:pPr>
              <w:spacing w:before="60" w:after="60"/>
              <w:rPr>
                <w:b w:val="0"/>
                <w:bCs/>
              </w:rPr>
            </w:pPr>
            <w:r>
              <w:rPr>
                <w:b w:val="0"/>
                <w:bCs/>
              </w:rPr>
              <w:t>Recipient</w:t>
            </w:r>
          </w:p>
        </w:tc>
        <w:tc>
          <w:tcPr>
            <w:tcW w:w="2942" w:type="dxa"/>
          </w:tcPr>
          <w:p w14:paraId="19748010" w14:textId="77777777" w:rsidR="002A3EC7" w:rsidRDefault="002A3EC7" w:rsidP="00CD54DC">
            <w:pPr>
              <w:spacing w:before="60" w:after="60"/>
              <w:rPr>
                <w:b w:val="0"/>
                <w:bCs/>
              </w:rPr>
            </w:pPr>
            <w:r>
              <w:rPr>
                <w:b w:val="0"/>
                <w:bCs/>
              </w:rPr>
              <w:t>Date report sent</w:t>
            </w:r>
          </w:p>
        </w:tc>
      </w:tr>
      <w:tr w:rsidR="002A3EC7" w14:paraId="684B94D5" w14:textId="77777777" w:rsidTr="00CD54DC">
        <w:tc>
          <w:tcPr>
            <w:tcW w:w="2825" w:type="dxa"/>
          </w:tcPr>
          <w:p w14:paraId="300E11D8" w14:textId="77777777" w:rsidR="002A3EC7" w:rsidRDefault="002A3EC7" w:rsidP="00CD54DC">
            <w:pPr>
              <w:spacing w:before="60" w:after="60"/>
            </w:pPr>
            <w:r>
              <w:t>ONR</w:t>
            </w:r>
          </w:p>
        </w:tc>
        <w:tc>
          <w:tcPr>
            <w:tcW w:w="3969" w:type="dxa"/>
          </w:tcPr>
          <w:p w14:paraId="26CF5905" w14:textId="365EA064" w:rsidR="00D22066" w:rsidRDefault="00204447" w:rsidP="00204447">
            <w:pPr>
              <w:spacing w:before="60" w:after="60"/>
            </w:pPr>
            <w:r>
              <w:t>[REDACTED]</w:t>
            </w:r>
          </w:p>
        </w:tc>
        <w:tc>
          <w:tcPr>
            <w:tcW w:w="2942" w:type="dxa"/>
          </w:tcPr>
          <w:p w14:paraId="7B96EE94" w14:textId="2CE8D871" w:rsidR="002A3EC7" w:rsidRDefault="002A3EC7" w:rsidP="00CD54DC">
            <w:pPr>
              <w:spacing w:before="60" w:after="60"/>
            </w:pPr>
          </w:p>
        </w:tc>
      </w:tr>
      <w:tr w:rsidR="002A3EC7" w14:paraId="387053D5" w14:textId="77777777" w:rsidTr="00CD54DC">
        <w:tc>
          <w:tcPr>
            <w:tcW w:w="2825" w:type="dxa"/>
          </w:tcPr>
          <w:p w14:paraId="36998CF7" w14:textId="77777777" w:rsidR="002A3EC7" w:rsidRDefault="002A3EC7" w:rsidP="00CD54DC">
            <w:pPr>
              <w:spacing w:before="60" w:after="60"/>
            </w:pPr>
            <w:r>
              <w:t>Environment Agency</w:t>
            </w:r>
          </w:p>
        </w:tc>
        <w:tc>
          <w:tcPr>
            <w:tcW w:w="3969" w:type="dxa"/>
          </w:tcPr>
          <w:p w14:paraId="3BC1B48D" w14:textId="07A5E120" w:rsidR="00B35027" w:rsidRPr="00B35027" w:rsidRDefault="00204447" w:rsidP="00CD54DC">
            <w:pPr>
              <w:spacing w:before="60" w:after="60"/>
              <w:rPr>
                <w:lang w:val="fi-FI"/>
              </w:rPr>
            </w:pPr>
            <w:r>
              <w:t>[REDACTED]</w:t>
            </w:r>
          </w:p>
        </w:tc>
        <w:tc>
          <w:tcPr>
            <w:tcW w:w="2942" w:type="dxa"/>
          </w:tcPr>
          <w:p w14:paraId="11385061" w14:textId="7D75D7E8" w:rsidR="002A3EC7" w:rsidRDefault="002A3EC7" w:rsidP="00CD54DC">
            <w:pPr>
              <w:spacing w:before="60" w:after="60"/>
            </w:pPr>
          </w:p>
        </w:tc>
      </w:tr>
      <w:tr w:rsidR="002A3EC7" w14:paraId="72F07D27" w14:textId="77777777" w:rsidTr="00CD54DC">
        <w:tc>
          <w:tcPr>
            <w:tcW w:w="2825" w:type="dxa"/>
          </w:tcPr>
          <w:p w14:paraId="484CEDDE" w14:textId="4FCA4AD8" w:rsidR="002A3EC7" w:rsidRDefault="004E221C" w:rsidP="00CD54DC">
            <w:pPr>
              <w:spacing w:before="60" w:after="60"/>
            </w:pPr>
            <w:r>
              <w:t>A</w:t>
            </w:r>
            <w:r w:rsidR="002A3EC7">
              <w:t>pplicant</w:t>
            </w:r>
            <w:r>
              <w:t>s</w:t>
            </w:r>
          </w:p>
        </w:tc>
        <w:tc>
          <w:tcPr>
            <w:tcW w:w="3969" w:type="dxa"/>
          </w:tcPr>
          <w:p w14:paraId="4A4E2F2C" w14:textId="6F8620D1" w:rsidR="00B35027" w:rsidRDefault="00204447" w:rsidP="00CD54DC">
            <w:pPr>
              <w:spacing w:before="60" w:after="60"/>
            </w:pPr>
            <w:r>
              <w:t>[REDACTED]</w:t>
            </w:r>
          </w:p>
        </w:tc>
        <w:tc>
          <w:tcPr>
            <w:tcW w:w="2942" w:type="dxa"/>
          </w:tcPr>
          <w:p w14:paraId="34747670" w14:textId="0517CF3C" w:rsidR="002A3EC7" w:rsidRDefault="002A3EC7" w:rsidP="00CD54DC">
            <w:pPr>
              <w:spacing w:before="60" w:after="60"/>
            </w:pPr>
          </w:p>
        </w:tc>
      </w:tr>
    </w:tbl>
    <w:p w14:paraId="39BC0EA4" w14:textId="77777777" w:rsidR="00420A11" w:rsidRPr="0053123A" w:rsidRDefault="00420A11" w:rsidP="00323E71">
      <w:pPr>
        <w:rPr>
          <w:lang w:val="en-US"/>
        </w:rPr>
      </w:pPr>
    </w:p>
    <w:p w14:paraId="7DC7DC4B" w14:textId="77777777" w:rsidR="00CE0916" w:rsidRDefault="00CE0916" w:rsidP="00DB4A58">
      <w:pPr>
        <w:pStyle w:val="Footer"/>
        <w:jc w:val="left"/>
        <w:rPr>
          <w:color w:val="auto"/>
        </w:rPr>
      </w:pPr>
    </w:p>
    <w:p w14:paraId="78ECD1CE" w14:textId="5CAFD399" w:rsidR="00DB4A58" w:rsidRPr="0099220B" w:rsidRDefault="00DB4A58" w:rsidP="00091261">
      <w:pPr>
        <w:spacing w:after="0" w:line="240" w:lineRule="auto"/>
      </w:pPr>
      <w:r w:rsidRPr="0099220B">
        <w:t xml:space="preserve">© Office for Nuclear Regulation, </w:t>
      </w:r>
      <w:r w:rsidR="00986B94">
        <w:t>2024</w:t>
      </w:r>
    </w:p>
    <w:p w14:paraId="3039B8B5" w14:textId="124C080E" w:rsidR="00DB4A58" w:rsidRPr="0099220B" w:rsidRDefault="00DB4A58" w:rsidP="00FB10E1">
      <w:pPr>
        <w:pStyle w:val="Footer"/>
        <w:jc w:val="both"/>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Pr="0099220B">
        <w:rPr>
          <w:color w:val="auto"/>
        </w:rPr>
        <w:t xml:space="preserve"> </w:t>
      </w:r>
    </w:p>
    <w:p w14:paraId="5F16EB3D" w14:textId="77777777" w:rsidR="0099220B" w:rsidRDefault="0099220B" w:rsidP="004E6E34">
      <w:pPr>
        <w:sectPr w:rsidR="0099220B" w:rsidSect="004C4891">
          <w:headerReference w:type="default" r:id="rId15"/>
          <w:footerReference w:type="default" r:id="rId16"/>
          <w:headerReference w:type="first" r:id="rId17"/>
          <w:pgSz w:w="11906" w:h="16838" w:code="9"/>
          <w:pgMar w:top="1440" w:right="1080" w:bottom="1440" w:left="1080" w:header="397" w:footer="397" w:gutter="0"/>
          <w:cols w:space="312"/>
          <w:titlePg/>
          <w:docGrid w:linePitch="360"/>
        </w:sectPr>
      </w:pPr>
    </w:p>
    <w:p w14:paraId="27EE63D0" w14:textId="37348128" w:rsidR="00202152" w:rsidRPr="00410423" w:rsidRDefault="00202152" w:rsidP="00806728">
      <w:pPr>
        <w:pStyle w:val="Heading1"/>
        <w:numPr>
          <w:ilvl w:val="0"/>
          <w:numId w:val="0"/>
        </w:numPr>
        <w:spacing w:line="240" w:lineRule="auto"/>
        <w:ind w:left="851" w:hanging="851"/>
      </w:pPr>
      <w:bookmarkStart w:id="1" w:name="_Toc118892109"/>
      <w:bookmarkStart w:id="2" w:name="_Toc171495767"/>
      <w:bookmarkStart w:id="3" w:name="_Toc171496013"/>
      <w:bookmarkStart w:id="4" w:name="_Toc500556850"/>
      <w:bookmarkStart w:id="5" w:name="_Toc109727646"/>
      <w:bookmarkEnd w:id="0"/>
      <w:r w:rsidRPr="00410423">
        <w:lastRenderedPageBreak/>
        <w:t xml:space="preserve">Executive </w:t>
      </w:r>
      <w:r w:rsidR="001F6831">
        <w:t>s</w:t>
      </w:r>
      <w:r w:rsidRPr="00410423">
        <w:t>ummary</w:t>
      </w:r>
      <w:bookmarkEnd w:id="1"/>
      <w:bookmarkEnd w:id="2"/>
      <w:bookmarkEnd w:id="3"/>
      <w:bookmarkEnd w:id="4"/>
    </w:p>
    <w:p w14:paraId="5933C90B" w14:textId="5C78D032" w:rsidR="006242CA" w:rsidRPr="006242CA" w:rsidRDefault="006242CA" w:rsidP="00806728">
      <w:pPr>
        <w:pStyle w:val="Bulletlist1"/>
        <w:numPr>
          <w:ilvl w:val="0"/>
          <w:numId w:val="0"/>
        </w:numPr>
        <w:spacing w:after="120" w:line="240" w:lineRule="auto"/>
        <w:jc w:val="both"/>
        <w:rPr>
          <w:b/>
          <w:bCs/>
        </w:rPr>
      </w:pPr>
      <w:r>
        <w:rPr>
          <w:b/>
          <w:bCs/>
        </w:rPr>
        <w:t>The application</w:t>
      </w:r>
    </w:p>
    <w:p w14:paraId="6982184D" w14:textId="652F9DD9" w:rsidR="00FE72E7" w:rsidRDefault="00744986" w:rsidP="0069391F">
      <w:pPr>
        <w:pStyle w:val="Bulletlist1"/>
        <w:numPr>
          <w:ilvl w:val="0"/>
          <w:numId w:val="0"/>
        </w:numPr>
        <w:spacing w:line="240" w:lineRule="auto"/>
        <w:jc w:val="both"/>
      </w:pPr>
      <w:r>
        <w:t xml:space="preserve">This Project Assessment Report (PAR) </w:t>
      </w:r>
      <w:r w:rsidR="00834F63">
        <w:t xml:space="preserve">summarises the findings from </w:t>
      </w:r>
      <w:r w:rsidR="00A025D3">
        <w:t xml:space="preserve">the Office for Nuclear Regulation’s (ONR) </w:t>
      </w:r>
      <w:r w:rsidR="00834F63">
        <w:t xml:space="preserve">assessment of </w:t>
      </w:r>
      <w:r w:rsidR="00B724E3">
        <w:t>the application</w:t>
      </w:r>
      <w:r w:rsidR="00A36D42">
        <w:t xml:space="preserve">s </w:t>
      </w:r>
      <w:r w:rsidR="0046681A">
        <w:t xml:space="preserve">by </w:t>
      </w:r>
      <w:r w:rsidR="00103327">
        <w:t>Nuclear Restoration Services Ltd</w:t>
      </w:r>
      <w:r w:rsidR="00A10B28">
        <w:t xml:space="preserve"> NRS)</w:t>
      </w:r>
      <w:r w:rsidR="00712ADB">
        <w:t xml:space="preserve"> </w:t>
      </w:r>
      <w:r w:rsidR="0046681A">
        <w:t xml:space="preserve">and </w:t>
      </w:r>
      <w:r w:rsidR="00411D24">
        <w:t>E</w:t>
      </w:r>
      <w:r w:rsidR="003F460F">
        <w:t>DF</w:t>
      </w:r>
      <w:r w:rsidR="00A12347">
        <w:t xml:space="preserve"> </w:t>
      </w:r>
      <w:r w:rsidR="00103327">
        <w:t>N</w:t>
      </w:r>
      <w:r w:rsidR="00A12347">
        <w:t xml:space="preserve">uclear </w:t>
      </w:r>
      <w:r w:rsidR="00103327">
        <w:t>G</w:t>
      </w:r>
      <w:r w:rsidR="00A12347">
        <w:t xml:space="preserve">eneration </w:t>
      </w:r>
      <w:r w:rsidR="00103327">
        <w:t>L</w:t>
      </w:r>
      <w:r w:rsidR="00A12347">
        <w:t>imited (ENGL)</w:t>
      </w:r>
      <w:r w:rsidR="0069391F">
        <w:t xml:space="preserve"> to transfer </w:t>
      </w:r>
      <w:r w:rsidR="0077642F">
        <w:t xml:space="preserve">a piece of </w:t>
      </w:r>
      <w:r w:rsidR="0069391F">
        <w:t>land</w:t>
      </w:r>
      <w:r w:rsidR="002D17CA">
        <w:t xml:space="preserve"> </w:t>
      </w:r>
      <w:r w:rsidR="0069391F">
        <w:t>from the Sizewell A</w:t>
      </w:r>
      <w:r w:rsidR="00A12347">
        <w:t xml:space="preserve"> (SZA)</w:t>
      </w:r>
      <w:r w:rsidR="0069391F">
        <w:t xml:space="preserve"> to the Sizewell B</w:t>
      </w:r>
      <w:r w:rsidR="00A12347">
        <w:t xml:space="preserve"> (SZB)</w:t>
      </w:r>
      <w:r w:rsidR="0069391F">
        <w:t xml:space="preserve"> site</w:t>
      </w:r>
      <w:r w:rsidR="008B3990">
        <w:t xml:space="preserve"> </w:t>
      </w:r>
      <w:r w:rsidR="0069391F">
        <w:t xml:space="preserve">and makes recommendations to the ONR Chief Nuclear </w:t>
      </w:r>
      <w:r w:rsidR="000F4B46">
        <w:t xml:space="preserve">Inspector </w:t>
      </w:r>
      <w:r w:rsidR="2C0F7870">
        <w:t>regarding</w:t>
      </w:r>
      <w:r w:rsidR="00522AB3">
        <w:t xml:space="preserve"> th</w:t>
      </w:r>
      <w:r w:rsidR="3E5C4A12">
        <w:t>ose</w:t>
      </w:r>
      <w:r w:rsidR="00522AB3">
        <w:t xml:space="preserve"> application</w:t>
      </w:r>
      <w:r w:rsidR="0069391F">
        <w:t>s</w:t>
      </w:r>
      <w:r w:rsidR="000F4B46">
        <w:t>.</w:t>
      </w:r>
    </w:p>
    <w:p w14:paraId="79E5C7EB" w14:textId="77777777" w:rsidR="008019D8" w:rsidRPr="008019D8" w:rsidRDefault="008019D8" w:rsidP="00806728">
      <w:pPr>
        <w:pStyle w:val="Bulletlist1"/>
        <w:numPr>
          <w:ilvl w:val="0"/>
          <w:numId w:val="0"/>
        </w:numPr>
        <w:spacing w:after="120" w:line="240" w:lineRule="auto"/>
        <w:jc w:val="both"/>
        <w:rPr>
          <w:b/>
          <w:bCs/>
        </w:rPr>
      </w:pPr>
      <w:r w:rsidRPr="008019D8">
        <w:rPr>
          <w:b/>
          <w:bCs/>
        </w:rPr>
        <w:t>Background</w:t>
      </w:r>
    </w:p>
    <w:p w14:paraId="48D1C0E7" w14:textId="518ED1AF" w:rsidR="00EB47F5" w:rsidRDefault="00FF20DF" w:rsidP="004771E4">
      <w:pPr>
        <w:pStyle w:val="Bulletlist1"/>
        <w:numPr>
          <w:ilvl w:val="0"/>
          <w:numId w:val="0"/>
        </w:numPr>
        <w:spacing w:line="240" w:lineRule="auto"/>
        <w:jc w:val="both"/>
      </w:pPr>
      <w:r>
        <w:t>The</w:t>
      </w:r>
      <w:r w:rsidR="009F7B50">
        <w:t xml:space="preserve"> applications refer to transfer of a piece of land</w:t>
      </w:r>
      <w:r w:rsidR="00A600F3">
        <w:t>,</w:t>
      </w:r>
      <w:r w:rsidR="00B64AE6" w:rsidRPr="00B64AE6">
        <w:t xml:space="preserve"> </w:t>
      </w:r>
      <w:r w:rsidR="00B64AE6">
        <w:t>known as the former grid yard (FGY)</w:t>
      </w:r>
      <w:r w:rsidR="00E3078F">
        <w:t>,</w:t>
      </w:r>
      <w:r w:rsidR="00BB70B1">
        <w:t xml:space="preserve"> </w:t>
      </w:r>
      <w:r w:rsidR="00CC53A5">
        <w:t>which was the former</w:t>
      </w:r>
      <w:r w:rsidR="00CF1C72">
        <w:t xml:space="preserve"> </w:t>
      </w:r>
      <w:r w:rsidR="0016788B">
        <w:t>site of the National Grid Company Substation</w:t>
      </w:r>
      <w:r w:rsidR="005C0B05">
        <w:t xml:space="preserve"> </w:t>
      </w:r>
      <w:r w:rsidR="00BB70B1">
        <w:t xml:space="preserve">from </w:t>
      </w:r>
      <w:r w:rsidR="007B2258">
        <w:t xml:space="preserve">the </w:t>
      </w:r>
      <w:r w:rsidR="00BB70B1">
        <w:t xml:space="preserve">SZA </w:t>
      </w:r>
      <w:r w:rsidR="007B2258">
        <w:t xml:space="preserve">site </w:t>
      </w:r>
      <w:r w:rsidR="00BB70B1">
        <w:t xml:space="preserve">to </w:t>
      </w:r>
      <w:r w:rsidR="007B2258">
        <w:t xml:space="preserve">the </w:t>
      </w:r>
      <w:r w:rsidR="00BB70B1">
        <w:t>SZB</w:t>
      </w:r>
      <w:r w:rsidR="007B2258">
        <w:t xml:space="preserve"> site</w:t>
      </w:r>
      <w:r w:rsidR="005C6C6E">
        <w:t xml:space="preserve">. The </w:t>
      </w:r>
      <w:r>
        <w:t>proposal is to use the land to store equipment and materials, currently housed in a compound on the northern periphery of the S</w:t>
      </w:r>
      <w:r w:rsidR="00F844B8">
        <w:t>ZB</w:t>
      </w:r>
      <w:r>
        <w:t xml:space="preserve"> Nuclear Licensed Site</w:t>
      </w:r>
      <w:r w:rsidR="00C00C2B">
        <w:t>.</w:t>
      </w:r>
      <w:r>
        <w:t xml:space="preserve"> </w:t>
      </w:r>
      <w:r w:rsidR="00C00C2B">
        <w:t>This will</w:t>
      </w:r>
      <w:r>
        <w:t xml:space="preserve"> enable the land to be vacated for eventual use in the construction of Sizewell C</w:t>
      </w:r>
      <w:r w:rsidR="00F844B8">
        <w:t xml:space="preserve"> (SZC)</w:t>
      </w:r>
      <w:r>
        <w:t xml:space="preserve"> Power Station</w:t>
      </w:r>
      <w:r w:rsidR="008C0A34">
        <w:t xml:space="preserve">, subject to a separate relicensing </w:t>
      </w:r>
      <w:r w:rsidR="00DB6757">
        <w:t>exercise</w:t>
      </w:r>
      <w:r>
        <w:t xml:space="preserve">. </w:t>
      </w:r>
    </w:p>
    <w:p w14:paraId="3900A7DA" w14:textId="5FF90ABB" w:rsidR="00AB666F" w:rsidRDefault="008D183D" w:rsidP="004771E4">
      <w:pPr>
        <w:pStyle w:val="Bulletlist1"/>
        <w:numPr>
          <w:ilvl w:val="0"/>
          <w:numId w:val="0"/>
        </w:numPr>
        <w:spacing w:line="240" w:lineRule="auto"/>
        <w:jc w:val="both"/>
      </w:pPr>
      <w:r>
        <w:t xml:space="preserve">Transfer of the freehold is dependent upon de-designation of the land by the Secretary of State, subject </w:t>
      </w:r>
      <w:r w:rsidR="006D5B52">
        <w:t>to</w:t>
      </w:r>
      <w:r>
        <w:t xml:space="preserve"> a separate application by the Nuclear Decommissioning Authority.</w:t>
      </w:r>
      <w:r w:rsidR="00AB1A9C">
        <w:t xml:space="preserve"> </w:t>
      </w:r>
      <w:r w:rsidR="00FB0EEA">
        <w:t xml:space="preserve">Signing of the de-designation </w:t>
      </w:r>
      <w:r w:rsidR="00B25641">
        <w:t>direction</w:t>
      </w:r>
      <w:r w:rsidR="00FB0EEA">
        <w:t xml:space="preserve"> by the Secretary of State is</w:t>
      </w:r>
      <w:r w:rsidR="00EB47F5">
        <w:t xml:space="preserve"> planned to take place on 24 July 2024. </w:t>
      </w:r>
      <w:r w:rsidR="009F334A">
        <w:t xml:space="preserve">Granting of the </w:t>
      </w:r>
      <w:r w:rsidR="00AB7129">
        <w:t xml:space="preserve">new licences is dependent </w:t>
      </w:r>
      <w:r w:rsidR="00B13B1A">
        <w:t>up</w:t>
      </w:r>
      <w:r w:rsidR="00AB7129">
        <w:t>on this taking place</w:t>
      </w:r>
      <w:r w:rsidR="00E40529">
        <w:t xml:space="preserve"> </w:t>
      </w:r>
      <w:r w:rsidR="00AB7129">
        <w:t>and cannot be recommended without it.</w:t>
      </w:r>
    </w:p>
    <w:p w14:paraId="60BF5606" w14:textId="420A15E2" w:rsidR="00D824FF" w:rsidRPr="00F1496E" w:rsidRDefault="00D824FF" w:rsidP="00D824FF">
      <w:pPr>
        <w:rPr>
          <w:b/>
          <w:bCs/>
        </w:rPr>
      </w:pPr>
      <w:r w:rsidRPr="00F1496E">
        <w:rPr>
          <w:b/>
          <w:bCs/>
        </w:rPr>
        <w:t xml:space="preserve">Assessment and inspection work carried out by ONR in consideration of this </w:t>
      </w:r>
      <w:r w:rsidR="00D45D43" w:rsidRPr="00F1496E">
        <w:rPr>
          <w:b/>
          <w:bCs/>
        </w:rPr>
        <w:t>request</w:t>
      </w:r>
    </w:p>
    <w:p w14:paraId="7DB44C55" w14:textId="46557A00" w:rsidR="003D7B4F" w:rsidRPr="00F1496E" w:rsidRDefault="003D7B4F" w:rsidP="003D7B4F">
      <w:r>
        <w:t xml:space="preserve">Based on the facilities and operations that take place on the part of the </w:t>
      </w:r>
      <w:r w:rsidR="6CC17E62">
        <w:t>SZA</w:t>
      </w:r>
      <w:r>
        <w:t xml:space="preserve"> licenced site being transferred, </w:t>
      </w:r>
      <w:r w:rsidR="002E6226">
        <w:t xml:space="preserve">and the scope of what is changing, </w:t>
      </w:r>
      <w:r>
        <w:t xml:space="preserve">ONR’s regulatory </w:t>
      </w:r>
      <w:proofErr w:type="spellStart"/>
      <w:r>
        <w:t>permissioning</w:t>
      </w:r>
      <w:proofErr w:type="spellEnd"/>
      <w:r>
        <w:t xml:space="preserve"> strategy, has focused on:</w:t>
      </w:r>
    </w:p>
    <w:p w14:paraId="2131077F" w14:textId="6FE8197C" w:rsidR="009E0919" w:rsidRPr="009E0919" w:rsidRDefault="009E0919" w:rsidP="00B9391E">
      <w:pPr>
        <w:numPr>
          <w:ilvl w:val="0"/>
          <w:numId w:val="5"/>
        </w:numPr>
        <w:spacing w:before="100" w:beforeAutospacing="1" w:after="100" w:afterAutospacing="1" w:line="240" w:lineRule="auto"/>
        <w:rPr>
          <w:rFonts w:eastAsia="Times New Roman"/>
          <w:color w:val="000000" w:themeColor="text2"/>
          <w:lang w:val="en-US" w:bidi="ar-SA"/>
        </w:rPr>
      </w:pPr>
      <w:r w:rsidRPr="451A4D68">
        <w:rPr>
          <w:rFonts w:eastAsia="Times New Roman"/>
          <w:color w:val="000000" w:themeColor="text2"/>
          <w:lang w:val="en-US" w:bidi="ar-SA"/>
        </w:rPr>
        <w:t xml:space="preserve">Assessment of both </w:t>
      </w:r>
      <w:proofErr w:type="spellStart"/>
      <w:r w:rsidRPr="451A4D68">
        <w:rPr>
          <w:rFonts w:eastAsia="Times New Roman"/>
          <w:color w:val="000000" w:themeColor="text2"/>
          <w:lang w:val="en-US" w:bidi="ar-SA"/>
        </w:rPr>
        <w:t>licence</w:t>
      </w:r>
      <w:proofErr w:type="spellEnd"/>
      <w:r w:rsidRPr="451A4D68">
        <w:rPr>
          <w:rFonts w:eastAsia="Times New Roman"/>
          <w:color w:val="000000" w:themeColor="text2"/>
          <w:lang w:val="en-US" w:bidi="ar-SA"/>
        </w:rPr>
        <w:t xml:space="preserve"> applications</w:t>
      </w:r>
      <w:r w:rsidR="5A79D405" w:rsidRPr="451A4D68">
        <w:rPr>
          <w:rFonts w:eastAsia="Times New Roman"/>
          <w:color w:val="000000" w:themeColor="text2"/>
          <w:lang w:val="en-US" w:bidi="ar-SA"/>
        </w:rPr>
        <w:t xml:space="preserve">; </w:t>
      </w:r>
    </w:p>
    <w:p w14:paraId="70F95C0A" w14:textId="7D8D6EA8" w:rsidR="009E0919" w:rsidRPr="009E0919" w:rsidRDefault="009E0919" w:rsidP="00B9391E">
      <w:pPr>
        <w:numPr>
          <w:ilvl w:val="0"/>
          <w:numId w:val="5"/>
        </w:numPr>
        <w:spacing w:before="240" w:after="120" w:line="240" w:lineRule="auto"/>
        <w:rPr>
          <w:rFonts w:ascii="Times New Roman" w:eastAsia="Times New Roman" w:hAnsi="Times New Roman" w:cs="Times New Roman"/>
          <w:lang w:val="en-US" w:bidi="ar-SA"/>
        </w:rPr>
      </w:pPr>
      <w:r w:rsidRPr="451A4D68">
        <w:rPr>
          <w:rFonts w:eastAsia="Times New Roman"/>
          <w:color w:val="000000" w:themeColor="text2"/>
          <w:lang w:val="en-US" w:bidi="ar-SA"/>
        </w:rPr>
        <w:t xml:space="preserve">Readiness review including </w:t>
      </w:r>
      <w:proofErr w:type="spellStart"/>
      <w:r w:rsidRPr="451A4D68">
        <w:rPr>
          <w:rFonts w:eastAsia="Times New Roman"/>
          <w:color w:val="000000" w:themeColor="text2"/>
          <w:lang w:val="en-US" w:bidi="ar-SA"/>
        </w:rPr>
        <w:t>L</w:t>
      </w:r>
      <w:r w:rsidR="003F254C" w:rsidRPr="451A4D68">
        <w:rPr>
          <w:rFonts w:eastAsia="Times New Roman"/>
          <w:color w:val="000000" w:themeColor="text2"/>
          <w:lang w:val="en-US" w:bidi="ar-SA"/>
        </w:rPr>
        <w:t>icence</w:t>
      </w:r>
      <w:proofErr w:type="spellEnd"/>
      <w:r w:rsidR="003F254C" w:rsidRPr="451A4D68">
        <w:rPr>
          <w:rFonts w:eastAsia="Times New Roman"/>
          <w:color w:val="000000" w:themeColor="text2"/>
          <w:lang w:val="en-US" w:bidi="ar-SA"/>
        </w:rPr>
        <w:t xml:space="preserve"> </w:t>
      </w:r>
      <w:r w:rsidRPr="451A4D68">
        <w:rPr>
          <w:rFonts w:eastAsia="Times New Roman"/>
          <w:color w:val="000000" w:themeColor="text2"/>
          <w:lang w:val="en-US" w:bidi="ar-SA"/>
        </w:rPr>
        <w:t>C</w:t>
      </w:r>
      <w:r w:rsidR="003F254C" w:rsidRPr="451A4D68">
        <w:rPr>
          <w:rFonts w:eastAsia="Times New Roman"/>
          <w:color w:val="000000" w:themeColor="text2"/>
          <w:lang w:val="en-US" w:bidi="ar-SA"/>
        </w:rPr>
        <w:t xml:space="preserve">ondition </w:t>
      </w:r>
      <w:r w:rsidRPr="451A4D68">
        <w:rPr>
          <w:rFonts w:eastAsia="Times New Roman"/>
          <w:color w:val="000000" w:themeColor="text2"/>
          <w:lang w:val="en-US" w:bidi="ar-SA"/>
        </w:rPr>
        <w:t>2 inspection</w:t>
      </w:r>
      <w:r w:rsidR="1D7818CD" w:rsidRPr="451A4D68">
        <w:rPr>
          <w:rFonts w:eastAsia="Times New Roman"/>
          <w:color w:val="000000" w:themeColor="text2"/>
          <w:lang w:val="en-US" w:bidi="ar-SA"/>
        </w:rPr>
        <w:t>;</w:t>
      </w:r>
    </w:p>
    <w:p w14:paraId="294CE1B9" w14:textId="5980CE17" w:rsidR="009E0919" w:rsidRPr="009E0919" w:rsidRDefault="009E0919" w:rsidP="7EE8036E">
      <w:pPr>
        <w:numPr>
          <w:ilvl w:val="0"/>
          <w:numId w:val="5"/>
        </w:numPr>
        <w:spacing w:before="240" w:after="120" w:line="240" w:lineRule="auto"/>
        <w:rPr>
          <w:rFonts w:ascii="Times New Roman" w:eastAsia="Times New Roman" w:hAnsi="Times New Roman" w:cs="Times New Roman"/>
          <w:lang w:val="en-US" w:bidi="ar-SA"/>
        </w:rPr>
      </w:pPr>
      <w:r w:rsidRPr="7EE8036E">
        <w:rPr>
          <w:rFonts w:eastAsia="Times New Roman"/>
          <w:color w:val="000000" w:themeColor="text2"/>
          <w:lang w:val="en-US" w:bidi="ar-SA"/>
        </w:rPr>
        <w:t xml:space="preserve">Assessment of SZB’s freehold ownership of the land in order to demonstrate that SZB as licensee has full rights of access to, and control of the </w:t>
      </w:r>
      <w:r w:rsidR="0047662A" w:rsidRPr="7EE8036E">
        <w:rPr>
          <w:rFonts w:eastAsia="Times New Roman"/>
          <w:color w:val="000000" w:themeColor="text2"/>
          <w:lang w:val="en-US" w:bidi="ar-SA"/>
        </w:rPr>
        <w:t>FGY land</w:t>
      </w:r>
      <w:r w:rsidRPr="7EE8036E">
        <w:rPr>
          <w:rFonts w:eastAsia="Times New Roman"/>
          <w:color w:val="000000" w:themeColor="text2"/>
          <w:lang w:val="en-US" w:bidi="ar-SA"/>
        </w:rPr>
        <w:t xml:space="preserve"> to satisfy the demands placed on it by the </w:t>
      </w:r>
      <w:proofErr w:type="spellStart"/>
      <w:r w:rsidRPr="7EE8036E">
        <w:rPr>
          <w:rFonts w:eastAsia="Times New Roman"/>
          <w:color w:val="000000" w:themeColor="text2"/>
          <w:lang w:val="en-US" w:bidi="ar-SA"/>
        </w:rPr>
        <w:t>licence</w:t>
      </w:r>
      <w:proofErr w:type="spellEnd"/>
      <w:r w:rsidRPr="7EE8036E">
        <w:rPr>
          <w:rFonts w:eastAsia="Times New Roman"/>
          <w:color w:val="000000" w:themeColor="text2"/>
          <w:lang w:val="en-US" w:bidi="ar-SA"/>
        </w:rPr>
        <w:t xml:space="preserve"> and the N</w:t>
      </w:r>
      <w:r w:rsidR="494C50D5" w:rsidRPr="7EE8036E">
        <w:rPr>
          <w:rFonts w:eastAsia="Times New Roman"/>
          <w:color w:val="000000" w:themeColor="text2"/>
          <w:lang w:val="en-US" w:bidi="ar-SA"/>
        </w:rPr>
        <w:t>uclear Installations</w:t>
      </w:r>
      <w:r w:rsidR="1AD02022" w:rsidRPr="7EE8036E">
        <w:rPr>
          <w:rFonts w:eastAsia="Times New Roman"/>
          <w:color w:val="000000" w:themeColor="text2"/>
          <w:lang w:val="en-US" w:bidi="ar-SA"/>
        </w:rPr>
        <w:t xml:space="preserve"> </w:t>
      </w:r>
      <w:r w:rsidRPr="7EE8036E">
        <w:rPr>
          <w:rFonts w:eastAsia="Times New Roman"/>
          <w:color w:val="000000" w:themeColor="text2"/>
          <w:lang w:val="en-US" w:bidi="ar-SA"/>
        </w:rPr>
        <w:t>A</w:t>
      </w:r>
      <w:r w:rsidR="16D75332" w:rsidRPr="7EE8036E">
        <w:rPr>
          <w:rFonts w:eastAsia="Times New Roman"/>
          <w:color w:val="000000" w:themeColor="text2"/>
          <w:lang w:val="en-US" w:bidi="ar-SA"/>
        </w:rPr>
        <w:t>ct</w:t>
      </w:r>
      <w:r w:rsidRPr="7EE8036E">
        <w:rPr>
          <w:rFonts w:eastAsia="Times New Roman"/>
          <w:color w:val="000000" w:themeColor="text2"/>
          <w:lang w:val="en-US" w:bidi="ar-SA"/>
        </w:rPr>
        <w:t xml:space="preserve"> 1965</w:t>
      </w:r>
      <w:r w:rsidR="73B63964" w:rsidRPr="451A4D68">
        <w:rPr>
          <w:rFonts w:eastAsia="Times New Roman"/>
          <w:color w:val="000000" w:themeColor="text2"/>
          <w:lang w:val="en-US" w:bidi="ar-SA"/>
        </w:rPr>
        <w:t>; and</w:t>
      </w:r>
    </w:p>
    <w:p w14:paraId="5E95DEC5" w14:textId="77777777" w:rsidR="00854487" w:rsidRDefault="00132FD1" w:rsidP="00854487">
      <w:pPr>
        <w:numPr>
          <w:ilvl w:val="0"/>
          <w:numId w:val="5"/>
        </w:numPr>
        <w:spacing w:before="240" w:after="120" w:line="240" w:lineRule="auto"/>
        <w:rPr>
          <w:rFonts w:ascii="Times New Roman" w:eastAsia="Times New Roman" w:hAnsi="Times New Roman" w:cs="Times New Roman"/>
          <w:szCs w:val="24"/>
          <w:lang w:val="en-US" w:bidi="ar-SA"/>
        </w:rPr>
      </w:pPr>
      <w:r>
        <w:rPr>
          <w:rFonts w:eastAsia="Times New Roman"/>
          <w:color w:val="000000"/>
          <w:szCs w:val="24"/>
          <w:lang w:val="en-US" w:bidi="ar-SA"/>
        </w:rPr>
        <w:t>Assessment of security submissions</w:t>
      </w:r>
    </w:p>
    <w:p w14:paraId="27220212" w14:textId="21413B8A" w:rsidR="00270798" w:rsidRPr="00854487" w:rsidRDefault="00270798" w:rsidP="00854487">
      <w:pPr>
        <w:spacing w:before="240" w:after="120" w:line="240" w:lineRule="auto"/>
        <w:rPr>
          <w:rFonts w:ascii="Times New Roman" w:eastAsia="Times New Roman" w:hAnsi="Times New Roman" w:cs="Times New Roman"/>
          <w:szCs w:val="24"/>
          <w:lang w:val="en-US" w:bidi="ar-SA"/>
        </w:rPr>
      </w:pPr>
      <w:r w:rsidRPr="00854487">
        <w:rPr>
          <w:b/>
          <w:bCs/>
        </w:rPr>
        <w:t>Matters arising from ONR's work</w:t>
      </w:r>
    </w:p>
    <w:p w14:paraId="118E9CCC" w14:textId="2EA2A4FC" w:rsidR="00270798" w:rsidRPr="00854487" w:rsidRDefault="00270798" w:rsidP="00854487">
      <w:r w:rsidRPr="00913D01">
        <w:t>There are no outstanding matters arising from the work carried out by ONR.</w:t>
      </w:r>
    </w:p>
    <w:p w14:paraId="27C45E84" w14:textId="14D6DAA5" w:rsidR="00115F7C" w:rsidRPr="005B27C9" w:rsidRDefault="00115F7C" w:rsidP="00806728">
      <w:pPr>
        <w:pStyle w:val="Bulletlist1"/>
        <w:numPr>
          <w:ilvl w:val="0"/>
          <w:numId w:val="0"/>
        </w:numPr>
        <w:spacing w:after="120" w:line="240" w:lineRule="auto"/>
        <w:jc w:val="both"/>
        <w:rPr>
          <w:b/>
          <w:bCs/>
        </w:rPr>
      </w:pPr>
      <w:r w:rsidRPr="005B27C9">
        <w:rPr>
          <w:b/>
          <w:bCs/>
        </w:rPr>
        <w:t>Conclusions</w:t>
      </w:r>
    </w:p>
    <w:p w14:paraId="62BD36DC" w14:textId="7ED29310" w:rsidR="002160A4" w:rsidRDefault="00F6546C" w:rsidP="008A3DCA">
      <w:pPr>
        <w:pStyle w:val="NumList1"/>
        <w:numPr>
          <w:ilvl w:val="0"/>
          <w:numId w:val="0"/>
        </w:numPr>
        <w:spacing w:line="240" w:lineRule="auto"/>
        <w:jc w:val="both"/>
      </w:pPr>
      <w:bookmarkStart w:id="6" w:name="_Hlk171501825"/>
      <w:r>
        <w:t xml:space="preserve">ONR’s </w:t>
      </w:r>
      <w:r w:rsidR="00840AC7">
        <w:t xml:space="preserve">assessment of </w:t>
      </w:r>
      <w:r w:rsidR="00035877">
        <w:t xml:space="preserve">the </w:t>
      </w:r>
      <w:r>
        <w:t>application</w:t>
      </w:r>
      <w:r w:rsidR="00035877">
        <w:t>s</w:t>
      </w:r>
      <w:r>
        <w:t xml:space="preserve"> </w:t>
      </w:r>
      <w:r w:rsidR="008D62AF">
        <w:t>has concluded</w:t>
      </w:r>
      <w:r>
        <w:t xml:space="preserve"> </w:t>
      </w:r>
      <w:r w:rsidR="002160A4">
        <w:t>that Nuclear Restoration Services Ltd. and ENGL are ready to be granted replacement</w:t>
      </w:r>
      <w:r w:rsidR="47C3F93B">
        <w:t xml:space="preserve"> </w:t>
      </w:r>
      <w:r w:rsidR="3B1F0B94">
        <w:t>n</w:t>
      </w:r>
      <w:r w:rsidR="47C3F93B">
        <w:t xml:space="preserve">uclear </w:t>
      </w:r>
      <w:r w:rsidR="5B509CD3">
        <w:t>s</w:t>
      </w:r>
      <w:r w:rsidR="47C3F93B">
        <w:t xml:space="preserve">ite </w:t>
      </w:r>
      <w:r w:rsidR="70DD5BF1">
        <w:t>l</w:t>
      </w:r>
      <w:r w:rsidR="47C3F93B">
        <w:t>icense</w:t>
      </w:r>
      <w:r w:rsidR="0614750D">
        <w:t>s</w:t>
      </w:r>
      <w:r w:rsidR="002160A4">
        <w:t xml:space="preserve"> </w:t>
      </w:r>
      <w:r w:rsidR="14E9EE41">
        <w:t>(</w:t>
      </w:r>
      <w:r w:rsidR="002160A4">
        <w:t>NSL</w:t>
      </w:r>
      <w:r w:rsidR="41EF52AE">
        <w:t>)</w:t>
      </w:r>
      <w:r w:rsidR="002160A4">
        <w:t xml:space="preserve"> for the SZA and SZB sites respectively.</w:t>
      </w:r>
    </w:p>
    <w:p w14:paraId="1D98343F" w14:textId="77777777" w:rsidR="009F5840" w:rsidRPr="0038766B" w:rsidRDefault="009F5840" w:rsidP="008A3DCA">
      <w:pPr>
        <w:pStyle w:val="NumList1"/>
        <w:numPr>
          <w:ilvl w:val="0"/>
          <w:numId w:val="0"/>
        </w:numPr>
        <w:spacing w:line="240" w:lineRule="auto"/>
        <w:jc w:val="both"/>
      </w:pPr>
    </w:p>
    <w:bookmarkEnd w:id="6"/>
    <w:p w14:paraId="262024D2" w14:textId="4CF8A32D" w:rsidR="005B27C9" w:rsidRDefault="005B27C9" w:rsidP="002160A4">
      <w:pPr>
        <w:pStyle w:val="Bulletlist1"/>
        <w:numPr>
          <w:ilvl w:val="0"/>
          <w:numId w:val="0"/>
        </w:numPr>
        <w:spacing w:line="240" w:lineRule="auto"/>
        <w:jc w:val="both"/>
        <w:rPr>
          <w:b/>
          <w:bCs/>
        </w:rPr>
      </w:pPr>
      <w:r w:rsidRPr="005B27C9">
        <w:rPr>
          <w:b/>
          <w:bCs/>
        </w:rPr>
        <w:lastRenderedPageBreak/>
        <w:t>Recommendation</w:t>
      </w:r>
    </w:p>
    <w:p w14:paraId="6CC1C122" w14:textId="1E0B145E" w:rsidR="00F6546C" w:rsidRPr="002D207A" w:rsidRDefault="002D207A" w:rsidP="008A4BFE">
      <w:pPr>
        <w:pStyle w:val="Bulletlist1"/>
        <w:numPr>
          <w:ilvl w:val="0"/>
          <w:numId w:val="0"/>
        </w:numPr>
        <w:spacing w:line="240" w:lineRule="auto"/>
        <w:jc w:val="both"/>
      </w:pPr>
      <w:r>
        <w:t xml:space="preserve">Based on the conclusions </w:t>
      </w:r>
      <w:r w:rsidR="009E777B">
        <w:t>set out in this P</w:t>
      </w:r>
      <w:r w:rsidR="000511B8">
        <w:t xml:space="preserve">roject </w:t>
      </w:r>
      <w:r w:rsidR="009E777B">
        <w:t>A</w:t>
      </w:r>
      <w:r w:rsidR="000511B8">
        <w:t xml:space="preserve">ssessment </w:t>
      </w:r>
      <w:r w:rsidR="009E777B">
        <w:t>R</w:t>
      </w:r>
      <w:r w:rsidR="000511B8">
        <w:t>eport</w:t>
      </w:r>
      <w:r w:rsidR="0091688D">
        <w:t xml:space="preserve">, I recommend that </w:t>
      </w:r>
      <w:r w:rsidR="006E34AD">
        <w:t xml:space="preserve">the ONR Chief Nuclear Inspector grants </w:t>
      </w:r>
      <w:r w:rsidR="00840AC7">
        <w:t>replacement</w:t>
      </w:r>
      <w:r w:rsidR="006E34AD">
        <w:t xml:space="preserve"> nuclear site licence</w:t>
      </w:r>
      <w:r w:rsidR="00840AC7">
        <w:t>s</w:t>
      </w:r>
      <w:r w:rsidR="006E34AD">
        <w:t xml:space="preserve"> to</w:t>
      </w:r>
      <w:r w:rsidR="008C45F7">
        <w:t xml:space="preserve"> NRS</w:t>
      </w:r>
      <w:r w:rsidR="003A469C">
        <w:t xml:space="preserve"> and E</w:t>
      </w:r>
      <w:r w:rsidR="009E41CB">
        <w:t>NGL</w:t>
      </w:r>
      <w:r w:rsidR="003A469C">
        <w:t xml:space="preserve"> for the SZA and SZB</w:t>
      </w:r>
      <w:r w:rsidR="006E34AD">
        <w:t xml:space="preserve"> </w:t>
      </w:r>
      <w:r w:rsidR="008A4BFE">
        <w:t>sites</w:t>
      </w:r>
      <w:r w:rsidR="003D49AD">
        <w:t xml:space="preserve"> respectively</w:t>
      </w:r>
      <w:r w:rsidR="00264796">
        <w:t>, subject to the de-designation direction by the Secretary of State</w:t>
      </w:r>
      <w:r w:rsidR="008A4BFE">
        <w:t>.</w:t>
      </w:r>
    </w:p>
    <w:p w14:paraId="353113EE" w14:textId="77777777" w:rsidR="00B53317" w:rsidRDefault="00B53317" w:rsidP="00806728">
      <w:pPr>
        <w:pStyle w:val="Bulletlist1"/>
        <w:numPr>
          <w:ilvl w:val="0"/>
          <w:numId w:val="0"/>
        </w:numPr>
        <w:spacing w:line="240" w:lineRule="auto"/>
        <w:jc w:val="both"/>
        <w:sectPr w:rsidR="00B53317" w:rsidSect="00B82646">
          <w:headerReference w:type="even" r:id="rId18"/>
          <w:headerReference w:type="default" r:id="rId19"/>
          <w:footerReference w:type="even" r:id="rId20"/>
          <w:footerReference w:type="default" r:id="rId21"/>
          <w:pgSz w:w="11906" w:h="16838" w:code="9"/>
          <w:pgMar w:top="1440" w:right="1080" w:bottom="1440" w:left="1080" w:header="397" w:footer="397" w:gutter="0"/>
          <w:cols w:space="312"/>
          <w:docGrid w:linePitch="360"/>
        </w:sectPr>
      </w:pPr>
    </w:p>
    <w:p w14:paraId="3D1104FE" w14:textId="6B0BB98C" w:rsidR="00FB0CE0" w:rsidRPr="009928BB" w:rsidRDefault="00FB0CE0" w:rsidP="00204BF7">
      <w:pPr>
        <w:pStyle w:val="Caption"/>
        <w:keepNext/>
        <w:tabs>
          <w:tab w:val="left" w:pos="2970"/>
        </w:tabs>
        <w:rPr>
          <w:sz w:val="24"/>
          <w:szCs w:val="24"/>
        </w:rPr>
      </w:pPr>
      <w:r w:rsidRPr="009928BB">
        <w:rPr>
          <w:sz w:val="24"/>
          <w:szCs w:val="24"/>
        </w:rPr>
        <w:lastRenderedPageBreak/>
        <w:t>List of abbreviations</w:t>
      </w:r>
      <w:r w:rsidR="00176668">
        <w:rPr>
          <w:sz w:val="24"/>
          <w:szCs w:val="24"/>
        </w:rPr>
        <w:tab/>
      </w:r>
    </w:p>
    <w:tbl>
      <w:tblPr>
        <w:tblStyle w:val="Box2"/>
        <w:tblW w:w="0" w:type="auto"/>
        <w:tblInd w:w="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1800"/>
        <w:gridCol w:w="7331"/>
      </w:tblGrid>
      <w:tr w:rsidR="00FB0CE0" w:rsidRPr="00FB0CE0" w14:paraId="4E32C20A" w14:textId="77777777" w:rsidTr="7EE8036E">
        <w:trPr>
          <w:cnfStyle w:val="100000000000" w:firstRow="1" w:lastRow="0" w:firstColumn="0" w:lastColumn="0" w:oddVBand="0" w:evenVBand="0" w:oddHBand="0" w:evenHBand="0" w:firstRowFirstColumn="0" w:firstRowLastColumn="0" w:lastRowFirstColumn="0" w:lastRowLastColumn="0"/>
          <w:trHeight w:val="410"/>
        </w:trPr>
        <w:tc>
          <w:tcPr>
            <w:tcW w:w="0" w:type="auto"/>
          </w:tcPr>
          <w:p w14:paraId="6430A6B3" w14:textId="3474E5D7" w:rsidR="00FB0CE0" w:rsidRPr="00FB0CE0" w:rsidRDefault="00FB0CE0" w:rsidP="00806728">
            <w:pPr>
              <w:spacing w:before="60" w:after="60" w:line="240" w:lineRule="auto"/>
              <w:rPr>
                <w:b w:val="0"/>
                <w:bCs/>
              </w:rPr>
            </w:pPr>
            <w:r w:rsidRPr="00FB0CE0">
              <w:rPr>
                <w:b w:val="0"/>
                <w:bCs/>
              </w:rPr>
              <w:t>Term/Acronym</w:t>
            </w:r>
          </w:p>
        </w:tc>
        <w:tc>
          <w:tcPr>
            <w:tcW w:w="7331" w:type="dxa"/>
          </w:tcPr>
          <w:p w14:paraId="3978110C" w14:textId="2EC7A7B6" w:rsidR="00FB0CE0" w:rsidRPr="00FB0CE0" w:rsidRDefault="00FB0CE0" w:rsidP="00806728">
            <w:pPr>
              <w:spacing w:before="60" w:after="60" w:line="240" w:lineRule="auto"/>
              <w:rPr>
                <w:b w:val="0"/>
                <w:bCs/>
              </w:rPr>
            </w:pPr>
            <w:r w:rsidRPr="00FB0CE0">
              <w:rPr>
                <w:b w:val="0"/>
                <w:bCs/>
              </w:rPr>
              <w:t>Description</w:t>
            </w:r>
          </w:p>
        </w:tc>
      </w:tr>
      <w:tr w:rsidR="007C4B0E" w14:paraId="21D900B1" w14:textId="77777777" w:rsidTr="7EE8036E">
        <w:trPr>
          <w:trHeight w:val="283"/>
        </w:trPr>
        <w:tc>
          <w:tcPr>
            <w:tcW w:w="0" w:type="auto"/>
          </w:tcPr>
          <w:p w14:paraId="23282F58" w14:textId="2D6C9E61" w:rsidR="007C4B0E" w:rsidRDefault="007C4B0E" w:rsidP="00562426">
            <w:pPr>
              <w:spacing w:after="0" w:line="240" w:lineRule="auto"/>
            </w:pPr>
            <w:r>
              <w:t>AR</w:t>
            </w:r>
          </w:p>
        </w:tc>
        <w:tc>
          <w:tcPr>
            <w:tcW w:w="7331" w:type="dxa"/>
          </w:tcPr>
          <w:p w14:paraId="57ACF8FE" w14:textId="3251602A" w:rsidR="007C4B0E" w:rsidRDefault="007C4B0E" w:rsidP="00562426">
            <w:pPr>
              <w:spacing w:after="0" w:line="240" w:lineRule="auto"/>
            </w:pPr>
            <w:r>
              <w:t>Assessment Report</w:t>
            </w:r>
          </w:p>
        </w:tc>
      </w:tr>
      <w:tr w:rsidR="00562426" w14:paraId="0EE91C33" w14:textId="77777777" w:rsidTr="7EE8036E">
        <w:trPr>
          <w:trHeight w:val="283"/>
        </w:trPr>
        <w:tc>
          <w:tcPr>
            <w:tcW w:w="0" w:type="auto"/>
          </w:tcPr>
          <w:p w14:paraId="6354A7FA" w14:textId="0E9E2CC8" w:rsidR="00562426" w:rsidRPr="000D6AFD" w:rsidRDefault="00562426" w:rsidP="00562426">
            <w:pPr>
              <w:spacing w:after="0" w:line="240" w:lineRule="auto"/>
            </w:pPr>
            <w:r>
              <w:t>DESNZ</w:t>
            </w:r>
          </w:p>
        </w:tc>
        <w:tc>
          <w:tcPr>
            <w:tcW w:w="7331" w:type="dxa"/>
          </w:tcPr>
          <w:p w14:paraId="41BD1C07" w14:textId="6528C0B5" w:rsidR="00562426" w:rsidRPr="000D6AFD" w:rsidRDefault="00562426" w:rsidP="00562426">
            <w:pPr>
              <w:spacing w:after="0" w:line="240" w:lineRule="auto"/>
            </w:pPr>
            <w:r>
              <w:t>D</w:t>
            </w:r>
            <w:r w:rsidRPr="00EB7F38">
              <w:t>epartment for Energy Security and Net Zero</w:t>
            </w:r>
          </w:p>
        </w:tc>
      </w:tr>
      <w:tr w:rsidR="00562426" w14:paraId="138CFB14" w14:textId="77777777" w:rsidTr="7EE8036E">
        <w:trPr>
          <w:trHeight w:val="283"/>
        </w:trPr>
        <w:tc>
          <w:tcPr>
            <w:tcW w:w="0" w:type="auto"/>
          </w:tcPr>
          <w:p w14:paraId="33A99888" w14:textId="68FAA9BE" w:rsidR="00562426" w:rsidRDefault="00562426" w:rsidP="00562426">
            <w:pPr>
              <w:spacing w:after="0" w:line="240" w:lineRule="auto"/>
            </w:pPr>
            <w:proofErr w:type="spellStart"/>
            <w:r>
              <w:t>EdF</w:t>
            </w:r>
            <w:proofErr w:type="spellEnd"/>
          </w:p>
        </w:tc>
        <w:tc>
          <w:tcPr>
            <w:tcW w:w="7331" w:type="dxa"/>
          </w:tcPr>
          <w:p w14:paraId="0C4D7BA4" w14:textId="452259CF" w:rsidR="00562426" w:rsidRDefault="00562426" w:rsidP="00562426">
            <w:pPr>
              <w:spacing w:after="0" w:line="240" w:lineRule="auto"/>
            </w:pPr>
            <w:r w:rsidRPr="003D47C3">
              <w:rPr>
                <w:lang w:val="fr-FR"/>
              </w:rPr>
              <w:t>Electricité</w:t>
            </w:r>
            <w:r>
              <w:t xml:space="preserve"> de France</w:t>
            </w:r>
          </w:p>
        </w:tc>
      </w:tr>
      <w:tr w:rsidR="00562426" w:rsidRPr="000D6AFD" w14:paraId="17592C53" w14:textId="77777777" w:rsidTr="7EE8036E">
        <w:trPr>
          <w:trHeight w:val="227"/>
        </w:trPr>
        <w:tc>
          <w:tcPr>
            <w:tcW w:w="0" w:type="auto"/>
          </w:tcPr>
          <w:p w14:paraId="596619B3" w14:textId="77777777" w:rsidR="00562426" w:rsidRPr="000D6AFD" w:rsidRDefault="00562426" w:rsidP="00562426">
            <w:pPr>
              <w:spacing w:after="0" w:line="240" w:lineRule="auto"/>
            </w:pPr>
            <w:r>
              <w:t>E</w:t>
            </w:r>
            <w:r w:rsidRPr="0004415B">
              <w:t>NGL</w:t>
            </w:r>
          </w:p>
        </w:tc>
        <w:tc>
          <w:tcPr>
            <w:tcW w:w="7331" w:type="dxa"/>
          </w:tcPr>
          <w:p w14:paraId="3CF4D341" w14:textId="5FCB3FEF" w:rsidR="00562426" w:rsidRPr="000D6AFD" w:rsidRDefault="00562426" w:rsidP="00562426">
            <w:pPr>
              <w:spacing w:after="0" w:line="240" w:lineRule="auto"/>
            </w:pPr>
            <w:proofErr w:type="spellStart"/>
            <w:r w:rsidRPr="0004415B">
              <w:t>E</w:t>
            </w:r>
            <w:r w:rsidR="00711AC8">
              <w:t>d</w:t>
            </w:r>
            <w:r w:rsidRPr="0004415B">
              <w:t>F</w:t>
            </w:r>
            <w:proofErr w:type="spellEnd"/>
            <w:r w:rsidRPr="0004415B">
              <w:t xml:space="preserve"> Energy Nuclear Generation Limited</w:t>
            </w:r>
          </w:p>
        </w:tc>
      </w:tr>
      <w:tr w:rsidR="007F402B" w:rsidRPr="000D6AFD" w14:paraId="0FB04C58" w14:textId="77777777" w:rsidTr="7EE8036E">
        <w:trPr>
          <w:trHeight w:val="227"/>
        </w:trPr>
        <w:tc>
          <w:tcPr>
            <w:tcW w:w="0" w:type="auto"/>
          </w:tcPr>
          <w:p w14:paraId="3666BFCF" w14:textId="3A7E83E9" w:rsidR="007F402B" w:rsidRDefault="007F402B" w:rsidP="00562426">
            <w:pPr>
              <w:spacing w:after="0" w:line="240" w:lineRule="auto"/>
            </w:pPr>
            <w:r>
              <w:t>FGY</w:t>
            </w:r>
          </w:p>
        </w:tc>
        <w:tc>
          <w:tcPr>
            <w:tcW w:w="7331" w:type="dxa"/>
          </w:tcPr>
          <w:p w14:paraId="1ED94171" w14:textId="3AC1DAD2" w:rsidR="007F402B" w:rsidRPr="0004415B" w:rsidRDefault="007F402B" w:rsidP="00562426">
            <w:pPr>
              <w:spacing w:after="0" w:line="240" w:lineRule="auto"/>
            </w:pPr>
            <w:r>
              <w:t>Former Grid Yard</w:t>
            </w:r>
          </w:p>
        </w:tc>
      </w:tr>
      <w:tr w:rsidR="00C677ED" w:rsidRPr="000D6AFD" w14:paraId="18EDFA43" w14:textId="77777777" w:rsidTr="7EE8036E">
        <w:trPr>
          <w:trHeight w:val="227"/>
        </w:trPr>
        <w:tc>
          <w:tcPr>
            <w:tcW w:w="0" w:type="auto"/>
          </w:tcPr>
          <w:p w14:paraId="7ADD68E8" w14:textId="1D5DF14C" w:rsidR="00C677ED" w:rsidRDefault="00C677ED" w:rsidP="00562426">
            <w:pPr>
              <w:spacing w:after="0" w:line="240" w:lineRule="auto"/>
            </w:pPr>
            <w:r>
              <w:t>IR</w:t>
            </w:r>
          </w:p>
        </w:tc>
        <w:tc>
          <w:tcPr>
            <w:tcW w:w="7331" w:type="dxa"/>
          </w:tcPr>
          <w:p w14:paraId="1B0E916E" w14:textId="743C18CE" w:rsidR="00C677ED" w:rsidRDefault="00C677ED" w:rsidP="00562426">
            <w:pPr>
              <w:spacing w:after="0" w:line="240" w:lineRule="auto"/>
            </w:pPr>
            <w:r>
              <w:t>Inspection Record</w:t>
            </w:r>
          </w:p>
        </w:tc>
      </w:tr>
      <w:tr w:rsidR="00562426" w14:paraId="50D50393" w14:textId="77777777" w:rsidTr="7EE8036E">
        <w:trPr>
          <w:trHeight w:val="227"/>
        </w:trPr>
        <w:tc>
          <w:tcPr>
            <w:tcW w:w="0" w:type="auto"/>
          </w:tcPr>
          <w:p w14:paraId="227C930C" w14:textId="709133E8" w:rsidR="00562426" w:rsidRPr="000D6AFD" w:rsidRDefault="00562426" w:rsidP="00562426">
            <w:pPr>
              <w:spacing w:after="0" w:line="240" w:lineRule="auto"/>
            </w:pPr>
            <w:r w:rsidRPr="0004415B">
              <w:t>LC</w:t>
            </w:r>
          </w:p>
        </w:tc>
        <w:tc>
          <w:tcPr>
            <w:tcW w:w="7331" w:type="dxa"/>
          </w:tcPr>
          <w:p w14:paraId="2021EEDB" w14:textId="0D814B0A" w:rsidR="00562426" w:rsidRPr="000D6AFD" w:rsidRDefault="00562426" w:rsidP="00562426">
            <w:pPr>
              <w:spacing w:after="0" w:line="240" w:lineRule="auto"/>
            </w:pPr>
            <w:r w:rsidRPr="0004415B">
              <w:t>Licence Condition</w:t>
            </w:r>
          </w:p>
        </w:tc>
      </w:tr>
      <w:tr w:rsidR="00CA2B1F" w14:paraId="7352E535" w14:textId="77777777" w:rsidTr="7EE8036E">
        <w:trPr>
          <w:trHeight w:val="227"/>
        </w:trPr>
        <w:tc>
          <w:tcPr>
            <w:tcW w:w="0" w:type="auto"/>
          </w:tcPr>
          <w:p w14:paraId="6C554DFA" w14:textId="6CC05FC7" w:rsidR="00CA2B1F" w:rsidRPr="0004415B" w:rsidRDefault="00CA2B1F" w:rsidP="00562426">
            <w:pPr>
              <w:spacing w:after="0" w:line="240" w:lineRule="auto"/>
            </w:pPr>
            <w:r>
              <w:t>LNI</w:t>
            </w:r>
          </w:p>
        </w:tc>
        <w:tc>
          <w:tcPr>
            <w:tcW w:w="7331" w:type="dxa"/>
          </w:tcPr>
          <w:p w14:paraId="1F9D5F04" w14:textId="5174894B" w:rsidR="00CA2B1F" w:rsidRPr="0004415B" w:rsidRDefault="00CA2B1F" w:rsidP="00562426">
            <w:pPr>
              <w:spacing w:after="0" w:line="240" w:lineRule="auto"/>
            </w:pPr>
            <w:r>
              <w:t>Licensing Nuclear Installations</w:t>
            </w:r>
          </w:p>
        </w:tc>
      </w:tr>
      <w:tr w:rsidR="001863AA" w14:paraId="1D7EBA21" w14:textId="77777777" w:rsidTr="7EE8036E">
        <w:trPr>
          <w:trHeight w:val="227"/>
        </w:trPr>
        <w:tc>
          <w:tcPr>
            <w:tcW w:w="0" w:type="auto"/>
          </w:tcPr>
          <w:p w14:paraId="5FEC4A3A" w14:textId="0FAC0151" w:rsidR="001863AA" w:rsidRPr="0004415B" w:rsidRDefault="001863AA" w:rsidP="00562426">
            <w:pPr>
              <w:spacing w:after="0" w:line="240" w:lineRule="auto"/>
            </w:pPr>
            <w:r>
              <w:t>LI</w:t>
            </w:r>
          </w:p>
        </w:tc>
        <w:tc>
          <w:tcPr>
            <w:tcW w:w="7331" w:type="dxa"/>
          </w:tcPr>
          <w:p w14:paraId="06E86BDD" w14:textId="0465162B" w:rsidR="001863AA" w:rsidRPr="0004415B" w:rsidRDefault="001863AA" w:rsidP="00562426">
            <w:pPr>
              <w:spacing w:after="0" w:line="240" w:lineRule="auto"/>
            </w:pPr>
            <w:r>
              <w:t>Licence Instrument</w:t>
            </w:r>
          </w:p>
        </w:tc>
      </w:tr>
      <w:tr w:rsidR="00562426" w14:paraId="7BCCF6FB" w14:textId="77777777" w:rsidTr="7EE8036E">
        <w:trPr>
          <w:trHeight w:val="227"/>
        </w:trPr>
        <w:tc>
          <w:tcPr>
            <w:tcW w:w="0" w:type="auto"/>
          </w:tcPr>
          <w:p w14:paraId="123E4D81" w14:textId="02038EA3" w:rsidR="00562426" w:rsidRPr="000D6AFD" w:rsidRDefault="00562426" w:rsidP="00562426">
            <w:pPr>
              <w:spacing w:after="0" w:line="240" w:lineRule="auto"/>
            </w:pPr>
            <w:r w:rsidRPr="0004415B">
              <w:t>NIA65</w:t>
            </w:r>
          </w:p>
        </w:tc>
        <w:tc>
          <w:tcPr>
            <w:tcW w:w="7331" w:type="dxa"/>
          </w:tcPr>
          <w:p w14:paraId="7B300216" w14:textId="5D83BBA2" w:rsidR="00562426" w:rsidRPr="000D6AFD" w:rsidRDefault="00562426" w:rsidP="00562426">
            <w:pPr>
              <w:spacing w:after="0" w:line="240" w:lineRule="auto"/>
            </w:pPr>
            <w:r w:rsidRPr="0004415B">
              <w:t>Nuclear Installations Act 1965</w:t>
            </w:r>
          </w:p>
        </w:tc>
      </w:tr>
      <w:tr w:rsidR="00562426" w14:paraId="0EA1E7AE" w14:textId="77777777" w:rsidTr="7EE8036E">
        <w:trPr>
          <w:trHeight w:val="227"/>
        </w:trPr>
        <w:tc>
          <w:tcPr>
            <w:tcW w:w="0" w:type="auto"/>
          </w:tcPr>
          <w:p w14:paraId="43BAB149" w14:textId="21C22D71" w:rsidR="00562426" w:rsidRPr="000D6AFD" w:rsidRDefault="00562426" w:rsidP="00562426">
            <w:pPr>
              <w:spacing w:after="0" w:line="240" w:lineRule="auto"/>
            </w:pPr>
            <w:r w:rsidRPr="0004415B">
              <w:t>NISR 2003</w:t>
            </w:r>
          </w:p>
        </w:tc>
        <w:tc>
          <w:tcPr>
            <w:tcW w:w="7331" w:type="dxa"/>
          </w:tcPr>
          <w:p w14:paraId="6C302900" w14:textId="31560EA2" w:rsidR="00562426" w:rsidRPr="000D6AFD" w:rsidRDefault="00562426" w:rsidP="00562426">
            <w:pPr>
              <w:spacing w:after="0" w:line="240" w:lineRule="auto"/>
            </w:pPr>
            <w:r w:rsidRPr="0004415B">
              <w:t>Nuclear Industries Security Regulations 2003</w:t>
            </w:r>
          </w:p>
        </w:tc>
      </w:tr>
      <w:tr w:rsidR="00562426" w14:paraId="7CA2C9D6" w14:textId="77777777" w:rsidTr="7EE8036E">
        <w:trPr>
          <w:trHeight w:val="227"/>
        </w:trPr>
        <w:tc>
          <w:tcPr>
            <w:tcW w:w="0" w:type="auto"/>
          </w:tcPr>
          <w:p w14:paraId="6119AC75" w14:textId="7AB5B594" w:rsidR="00562426" w:rsidRPr="000D6AFD" w:rsidRDefault="00562426" w:rsidP="00562426">
            <w:pPr>
              <w:spacing w:after="0" w:line="240" w:lineRule="auto"/>
            </w:pPr>
            <w:r>
              <w:t>NLS</w:t>
            </w:r>
          </w:p>
        </w:tc>
        <w:tc>
          <w:tcPr>
            <w:tcW w:w="7331" w:type="dxa"/>
          </w:tcPr>
          <w:p w14:paraId="30F9DD12" w14:textId="3D87E1E3" w:rsidR="00562426" w:rsidRPr="000D6AFD" w:rsidRDefault="00562426" w:rsidP="00562426">
            <w:pPr>
              <w:spacing w:after="0" w:line="240" w:lineRule="auto"/>
            </w:pPr>
            <w:r>
              <w:t xml:space="preserve">Nuclear </w:t>
            </w:r>
            <w:r w:rsidR="003120FD">
              <w:t>L</w:t>
            </w:r>
            <w:r>
              <w:t xml:space="preserve">icensed </w:t>
            </w:r>
            <w:r w:rsidR="008064E5">
              <w:t>S</w:t>
            </w:r>
            <w:r>
              <w:t>ite</w:t>
            </w:r>
          </w:p>
        </w:tc>
      </w:tr>
      <w:tr w:rsidR="008D28E6" w14:paraId="2F55DC8E" w14:textId="77777777" w:rsidTr="7EE8036E">
        <w:trPr>
          <w:trHeight w:val="227"/>
        </w:trPr>
        <w:tc>
          <w:tcPr>
            <w:tcW w:w="0" w:type="auto"/>
          </w:tcPr>
          <w:p w14:paraId="38E9A519" w14:textId="6F3B3501" w:rsidR="008D28E6" w:rsidRDefault="00F971E8" w:rsidP="00562426">
            <w:pPr>
              <w:spacing w:after="0" w:line="240" w:lineRule="auto"/>
            </w:pPr>
            <w:r>
              <w:t>NRS</w:t>
            </w:r>
          </w:p>
        </w:tc>
        <w:tc>
          <w:tcPr>
            <w:tcW w:w="7331" w:type="dxa"/>
          </w:tcPr>
          <w:p w14:paraId="766F8533" w14:textId="19DE0DA3" w:rsidR="008D28E6" w:rsidRDefault="008D28E6" w:rsidP="00562426">
            <w:pPr>
              <w:spacing w:after="0" w:line="240" w:lineRule="auto"/>
            </w:pPr>
            <w:r>
              <w:t>Nuclear Restoration Services Ltd.</w:t>
            </w:r>
          </w:p>
        </w:tc>
      </w:tr>
      <w:tr w:rsidR="00562426" w14:paraId="6BDFFDCE" w14:textId="77777777" w:rsidTr="7EE8036E">
        <w:trPr>
          <w:trHeight w:val="227"/>
        </w:trPr>
        <w:tc>
          <w:tcPr>
            <w:tcW w:w="0" w:type="auto"/>
          </w:tcPr>
          <w:p w14:paraId="7C683112" w14:textId="46AC7158" w:rsidR="00562426" w:rsidRDefault="00562426" w:rsidP="00562426">
            <w:pPr>
              <w:spacing w:after="0" w:line="240" w:lineRule="auto"/>
            </w:pPr>
            <w:r>
              <w:t>NSC</w:t>
            </w:r>
          </w:p>
        </w:tc>
        <w:tc>
          <w:tcPr>
            <w:tcW w:w="7331" w:type="dxa"/>
          </w:tcPr>
          <w:p w14:paraId="442F7673" w14:textId="25DA4E3E" w:rsidR="00562426" w:rsidRDefault="00562426" w:rsidP="00562426">
            <w:pPr>
              <w:spacing w:after="0" w:line="240" w:lineRule="auto"/>
            </w:pPr>
            <w:r>
              <w:t>Nuclear Safety Committee</w:t>
            </w:r>
          </w:p>
        </w:tc>
      </w:tr>
      <w:tr w:rsidR="00562426" w:rsidRPr="00A378A0" w14:paraId="1A03610E" w14:textId="77777777" w:rsidTr="7EE8036E">
        <w:trPr>
          <w:trHeight w:val="227"/>
        </w:trPr>
        <w:tc>
          <w:tcPr>
            <w:tcW w:w="0" w:type="auto"/>
          </w:tcPr>
          <w:p w14:paraId="734E0711" w14:textId="327B4786" w:rsidR="00562426" w:rsidRPr="004011E1" w:rsidRDefault="00562426" w:rsidP="00562426">
            <w:pPr>
              <w:spacing w:after="0" w:line="240" w:lineRule="auto"/>
            </w:pPr>
            <w:r w:rsidRPr="004011E1">
              <w:t>NSL</w:t>
            </w:r>
          </w:p>
        </w:tc>
        <w:tc>
          <w:tcPr>
            <w:tcW w:w="7331" w:type="dxa"/>
          </w:tcPr>
          <w:p w14:paraId="13721103" w14:textId="59B58B6E" w:rsidR="00562426" w:rsidRPr="004011E1" w:rsidRDefault="00562426" w:rsidP="00562426">
            <w:pPr>
              <w:spacing w:after="0" w:line="240" w:lineRule="auto"/>
            </w:pPr>
            <w:r>
              <w:t xml:space="preserve">Nuclear </w:t>
            </w:r>
            <w:r w:rsidR="008064E5">
              <w:t>S</w:t>
            </w:r>
            <w:r>
              <w:t xml:space="preserve">ite </w:t>
            </w:r>
            <w:r w:rsidR="008064E5">
              <w:t>L</w:t>
            </w:r>
            <w:r>
              <w:t>icence</w:t>
            </w:r>
          </w:p>
        </w:tc>
      </w:tr>
      <w:tr w:rsidR="00933F52" w:rsidRPr="00A378A0" w14:paraId="5BD4F4D1" w14:textId="77777777" w:rsidTr="7EE8036E">
        <w:trPr>
          <w:trHeight w:val="227"/>
        </w:trPr>
        <w:tc>
          <w:tcPr>
            <w:tcW w:w="0" w:type="auto"/>
          </w:tcPr>
          <w:p w14:paraId="22B5C47F" w14:textId="26718AF5" w:rsidR="00933F52" w:rsidRPr="004011E1" w:rsidRDefault="00933F52" w:rsidP="00562426">
            <w:pPr>
              <w:spacing w:after="0" w:line="240" w:lineRule="auto"/>
            </w:pPr>
            <w:r>
              <w:t>NSSP</w:t>
            </w:r>
          </w:p>
        </w:tc>
        <w:tc>
          <w:tcPr>
            <w:tcW w:w="7331" w:type="dxa"/>
          </w:tcPr>
          <w:p w14:paraId="323FFCE0" w14:textId="21DBC393" w:rsidR="00933F52" w:rsidRDefault="00933F52" w:rsidP="00562426">
            <w:pPr>
              <w:spacing w:after="0" w:line="240" w:lineRule="auto"/>
            </w:pPr>
            <w:r w:rsidRPr="0077325B">
              <w:t>Nuclear Site Security Plan</w:t>
            </w:r>
          </w:p>
        </w:tc>
      </w:tr>
      <w:tr w:rsidR="00562426" w14:paraId="463126FA" w14:textId="77777777" w:rsidTr="7EE8036E">
        <w:trPr>
          <w:trHeight w:val="227"/>
        </w:trPr>
        <w:tc>
          <w:tcPr>
            <w:tcW w:w="0" w:type="auto"/>
          </w:tcPr>
          <w:p w14:paraId="4BDBC533" w14:textId="3D08239F" w:rsidR="00562426" w:rsidRPr="004011E1" w:rsidRDefault="00562426" w:rsidP="00562426">
            <w:pPr>
              <w:spacing w:after="0" w:line="240" w:lineRule="auto"/>
            </w:pPr>
            <w:r>
              <w:t>OC</w:t>
            </w:r>
          </w:p>
        </w:tc>
        <w:tc>
          <w:tcPr>
            <w:tcW w:w="7331" w:type="dxa"/>
          </w:tcPr>
          <w:p w14:paraId="49290853" w14:textId="5BA50A3A" w:rsidR="00562426" w:rsidRPr="004011E1" w:rsidRDefault="00562426" w:rsidP="00562426">
            <w:pPr>
              <w:spacing w:after="0" w:line="240" w:lineRule="auto"/>
            </w:pPr>
            <w:r>
              <w:t>Organisational Capability</w:t>
            </w:r>
          </w:p>
        </w:tc>
      </w:tr>
      <w:tr w:rsidR="00562426" w14:paraId="254CC0D7" w14:textId="77777777" w:rsidTr="7EE8036E">
        <w:trPr>
          <w:trHeight w:val="227"/>
        </w:trPr>
        <w:tc>
          <w:tcPr>
            <w:tcW w:w="0" w:type="auto"/>
          </w:tcPr>
          <w:p w14:paraId="6232C790" w14:textId="082C3305" w:rsidR="00562426" w:rsidRDefault="00562426" w:rsidP="00562426">
            <w:pPr>
              <w:spacing w:after="0" w:line="240" w:lineRule="auto"/>
            </w:pPr>
            <w:r>
              <w:t>ONR</w:t>
            </w:r>
          </w:p>
        </w:tc>
        <w:tc>
          <w:tcPr>
            <w:tcW w:w="7331" w:type="dxa"/>
          </w:tcPr>
          <w:p w14:paraId="511ECA89" w14:textId="19446C10" w:rsidR="00562426" w:rsidRPr="004011E1" w:rsidRDefault="00562426" w:rsidP="00562426">
            <w:pPr>
              <w:spacing w:after="0" w:line="240" w:lineRule="auto"/>
            </w:pPr>
            <w:r>
              <w:t>Office for Nuclear Regulation</w:t>
            </w:r>
          </w:p>
        </w:tc>
      </w:tr>
      <w:tr w:rsidR="00562426" w14:paraId="5F8959E8" w14:textId="77777777" w:rsidTr="7EE8036E">
        <w:trPr>
          <w:trHeight w:val="227"/>
        </w:trPr>
        <w:tc>
          <w:tcPr>
            <w:tcW w:w="0" w:type="auto"/>
          </w:tcPr>
          <w:p w14:paraId="5BB997C1" w14:textId="2D6EAECB" w:rsidR="00562426" w:rsidRDefault="00562426" w:rsidP="00562426">
            <w:pPr>
              <w:spacing w:after="0" w:line="240" w:lineRule="auto"/>
            </w:pPr>
            <w:r>
              <w:t>PAR</w:t>
            </w:r>
          </w:p>
        </w:tc>
        <w:tc>
          <w:tcPr>
            <w:tcW w:w="7331" w:type="dxa"/>
          </w:tcPr>
          <w:p w14:paraId="79FFA5D2" w14:textId="0A34670F" w:rsidR="00562426" w:rsidRDefault="00562426" w:rsidP="00562426">
            <w:pPr>
              <w:spacing w:after="0" w:line="240" w:lineRule="auto"/>
            </w:pPr>
            <w:r>
              <w:t>Project Assessment Report</w:t>
            </w:r>
          </w:p>
        </w:tc>
      </w:tr>
      <w:tr w:rsidR="00562426" w14:paraId="2832D473" w14:textId="77777777" w:rsidTr="7EE8036E">
        <w:trPr>
          <w:trHeight w:val="227"/>
        </w:trPr>
        <w:tc>
          <w:tcPr>
            <w:tcW w:w="0" w:type="auto"/>
          </w:tcPr>
          <w:p w14:paraId="7F301470" w14:textId="5B46BF88" w:rsidR="00562426" w:rsidRDefault="00562426" w:rsidP="00562426">
            <w:pPr>
              <w:spacing w:after="0" w:line="240" w:lineRule="auto"/>
            </w:pPr>
            <w:r>
              <w:t>RI</w:t>
            </w:r>
          </w:p>
        </w:tc>
        <w:tc>
          <w:tcPr>
            <w:tcW w:w="7331" w:type="dxa"/>
          </w:tcPr>
          <w:p w14:paraId="728D0CD9" w14:textId="30B1819C" w:rsidR="00562426" w:rsidRDefault="00562426" w:rsidP="00562426">
            <w:pPr>
              <w:spacing w:after="0" w:line="240" w:lineRule="auto"/>
            </w:pPr>
            <w:r>
              <w:t>Regulatory Issue</w:t>
            </w:r>
          </w:p>
        </w:tc>
      </w:tr>
      <w:tr w:rsidR="00DD0ADA" w14:paraId="5DDF9564" w14:textId="77777777" w:rsidTr="7EE8036E">
        <w:trPr>
          <w:trHeight w:val="227"/>
        </w:trPr>
        <w:tc>
          <w:tcPr>
            <w:tcW w:w="0" w:type="auto"/>
          </w:tcPr>
          <w:p w14:paraId="2C4CEE97" w14:textId="622B5C94" w:rsidR="00DD0ADA" w:rsidRDefault="00DD0ADA" w:rsidP="00562426">
            <w:pPr>
              <w:spacing w:after="0" w:line="240" w:lineRule="auto"/>
            </w:pPr>
            <w:proofErr w:type="spellStart"/>
            <w:r>
              <w:t>SoT</w:t>
            </w:r>
            <w:proofErr w:type="spellEnd"/>
          </w:p>
        </w:tc>
        <w:tc>
          <w:tcPr>
            <w:tcW w:w="7331" w:type="dxa"/>
          </w:tcPr>
          <w:p w14:paraId="1E69DA12" w14:textId="3E57FED4" w:rsidR="00DD0ADA" w:rsidRDefault="00DD0ADA" w:rsidP="00562426">
            <w:pPr>
              <w:spacing w:after="0" w:line="240" w:lineRule="auto"/>
            </w:pPr>
            <w:r>
              <w:t>Security of Tenure</w:t>
            </w:r>
          </w:p>
        </w:tc>
      </w:tr>
      <w:tr w:rsidR="00552A0D" w14:paraId="7CA2A3C7" w14:textId="77777777" w:rsidTr="00C32EC3">
        <w:trPr>
          <w:trHeight w:val="315"/>
        </w:trPr>
        <w:tc>
          <w:tcPr>
            <w:tcW w:w="0" w:type="auto"/>
          </w:tcPr>
          <w:p w14:paraId="0E5D0821" w14:textId="1C364D7E" w:rsidR="00552A0D" w:rsidRDefault="00552A0D" w:rsidP="00562426">
            <w:pPr>
              <w:spacing w:after="0" w:line="240" w:lineRule="auto"/>
            </w:pPr>
            <w:r>
              <w:t>SEMP</w:t>
            </w:r>
          </w:p>
        </w:tc>
        <w:tc>
          <w:tcPr>
            <w:tcW w:w="0" w:type="dxa"/>
          </w:tcPr>
          <w:p w14:paraId="220D8B38" w14:textId="2AB70F13" w:rsidR="00552A0D" w:rsidRDefault="00552A0D" w:rsidP="00562426">
            <w:pPr>
              <w:spacing w:after="0" w:line="240" w:lineRule="auto"/>
            </w:pPr>
            <w:r>
              <w:t xml:space="preserve">Safety and </w:t>
            </w:r>
            <w:r w:rsidR="00D35E54">
              <w:t>Environmental Management Prospectus</w:t>
            </w:r>
          </w:p>
        </w:tc>
      </w:tr>
      <w:tr w:rsidR="7EE8036E" w14:paraId="1E7F4714" w14:textId="77777777" w:rsidTr="00C32EC3">
        <w:trPr>
          <w:trHeight w:val="308"/>
        </w:trPr>
        <w:tc>
          <w:tcPr>
            <w:tcW w:w="0" w:type="dxa"/>
          </w:tcPr>
          <w:p w14:paraId="3841B898" w14:textId="54C5390F" w:rsidR="31A4A4DB" w:rsidRDefault="31A4A4DB" w:rsidP="00C32EC3">
            <w:pPr>
              <w:spacing w:after="0" w:line="240" w:lineRule="auto"/>
            </w:pPr>
            <w:r>
              <w:t>SZA</w:t>
            </w:r>
          </w:p>
        </w:tc>
        <w:tc>
          <w:tcPr>
            <w:tcW w:w="0" w:type="dxa"/>
          </w:tcPr>
          <w:p w14:paraId="5E06E7B5" w14:textId="7A1FED3C" w:rsidR="31A4A4DB" w:rsidRDefault="31A4A4DB" w:rsidP="00C32EC3">
            <w:pPr>
              <w:spacing w:after="0" w:line="240" w:lineRule="auto"/>
            </w:pPr>
            <w:r>
              <w:t>Sizewell A</w:t>
            </w:r>
          </w:p>
        </w:tc>
      </w:tr>
      <w:tr w:rsidR="00810095" w14:paraId="0EB5FE6B" w14:textId="77777777" w:rsidTr="7EE8036E">
        <w:trPr>
          <w:trHeight w:val="227"/>
        </w:trPr>
        <w:tc>
          <w:tcPr>
            <w:tcW w:w="0" w:type="auto"/>
          </w:tcPr>
          <w:p w14:paraId="3EE77FBA" w14:textId="24936A12" w:rsidR="00810095" w:rsidRDefault="00810095" w:rsidP="00562426">
            <w:pPr>
              <w:spacing w:after="0" w:line="240" w:lineRule="auto"/>
            </w:pPr>
            <w:r>
              <w:t>SZB</w:t>
            </w:r>
          </w:p>
        </w:tc>
        <w:tc>
          <w:tcPr>
            <w:tcW w:w="7331" w:type="dxa"/>
          </w:tcPr>
          <w:p w14:paraId="521BC734" w14:textId="1D717107" w:rsidR="00810095" w:rsidRDefault="00810095" w:rsidP="00562426">
            <w:pPr>
              <w:spacing w:after="0" w:line="240" w:lineRule="auto"/>
            </w:pPr>
            <w:r>
              <w:t>Sizewell B</w:t>
            </w:r>
          </w:p>
        </w:tc>
      </w:tr>
      <w:tr w:rsidR="7EE8036E" w14:paraId="3C16E09C" w14:textId="77777777" w:rsidTr="7EE8036E">
        <w:trPr>
          <w:trHeight w:val="227"/>
        </w:trPr>
        <w:tc>
          <w:tcPr>
            <w:tcW w:w="1800" w:type="dxa"/>
          </w:tcPr>
          <w:p w14:paraId="11B3A838" w14:textId="0753281A" w:rsidR="433B7CBD" w:rsidRDefault="433B7CBD" w:rsidP="7EE8036E">
            <w:pPr>
              <w:spacing w:line="240" w:lineRule="auto"/>
            </w:pPr>
            <w:r>
              <w:t>SZC</w:t>
            </w:r>
          </w:p>
        </w:tc>
        <w:tc>
          <w:tcPr>
            <w:tcW w:w="7331" w:type="dxa"/>
          </w:tcPr>
          <w:p w14:paraId="4C636749" w14:textId="571FE77F" w:rsidR="433B7CBD" w:rsidRDefault="433B7CBD" w:rsidP="7EE8036E">
            <w:pPr>
              <w:spacing w:line="240" w:lineRule="auto"/>
            </w:pPr>
            <w:r>
              <w:t>Sizewell C</w:t>
            </w:r>
          </w:p>
        </w:tc>
      </w:tr>
      <w:tr w:rsidR="002B7693" w14:paraId="742605EA" w14:textId="77777777" w:rsidTr="7EE8036E">
        <w:trPr>
          <w:trHeight w:val="227"/>
        </w:trPr>
        <w:tc>
          <w:tcPr>
            <w:tcW w:w="0" w:type="auto"/>
          </w:tcPr>
          <w:p w14:paraId="12360815" w14:textId="7B4F75D1" w:rsidR="002B7693" w:rsidRDefault="002B7693" w:rsidP="00562426">
            <w:pPr>
              <w:spacing w:after="0" w:line="240" w:lineRule="auto"/>
            </w:pPr>
          </w:p>
        </w:tc>
        <w:tc>
          <w:tcPr>
            <w:tcW w:w="7331" w:type="dxa"/>
          </w:tcPr>
          <w:p w14:paraId="3DE0CD05" w14:textId="04E7702D" w:rsidR="002B7693" w:rsidRDefault="002B7693" w:rsidP="00562426">
            <w:pPr>
              <w:spacing w:after="0" w:line="240" w:lineRule="auto"/>
            </w:pPr>
          </w:p>
        </w:tc>
      </w:tr>
    </w:tbl>
    <w:p w14:paraId="55BFC9BA" w14:textId="77777777" w:rsidR="00B53317" w:rsidRDefault="00B53317" w:rsidP="00806728">
      <w:pPr>
        <w:spacing w:line="240" w:lineRule="auto"/>
      </w:pPr>
    </w:p>
    <w:p w14:paraId="3C974B61" w14:textId="7460F62E" w:rsidR="00F8500A" w:rsidRDefault="00F8500A" w:rsidP="00F0035C">
      <w:pPr>
        <w:pStyle w:val="Heading1"/>
        <w:numPr>
          <w:ilvl w:val="0"/>
          <w:numId w:val="0"/>
        </w:numPr>
        <w:spacing w:line="240" w:lineRule="auto"/>
        <w:ind w:left="360"/>
        <w:sectPr w:rsidR="00F8500A" w:rsidSect="00B82646">
          <w:pgSz w:w="11906" w:h="16838" w:code="9"/>
          <w:pgMar w:top="1440" w:right="1080" w:bottom="1440" w:left="1080" w:header="397" w:footer="397" w:gutter="0"/>
          <w:cols w:space="312"/>
          <w:docGrid w:linePitch="360"/>
        </w:sectPr>
      </w:pPr>
    </w:p>
    <w:bookmarkEnd w:id="5" w:displacedByCustomXml="next"/>
    <w:sdt>
      <w:sdtPr>
        <w:rPr>
          <w:rFonts w:ascii="Arial" w:eastAsia="Calibri" w:hAnsi="Arial" w:cs="Arial"/>
          <w:noProof/>
          <w:color w:val="auto"/>
          <w:sz w:val="24"/>
          <w:szCs w:val="22"/>
          <w:lang w:val="en-GB" w:bidi="he-IL"/>
        </w:rPr>
        <w:id w:val="1097918819"/>
        <w:docPartObj>
          <w:docPartGallery w:val="Table of Contents"/>
          <w:docPartUnique/>
        </w:docPartObj>
      </w:sdtPr>
      <w:sdtEndPr>
        <w:rPr>
          <w:szCs w:val="24"/>
        </w:rPr>
      </w:sdtEndPr>
      <w:sdtContent>
        <w:p w14:paraId="7F366CE6" w14:textId="68635BC2" w:rsidR="00F8500A" w:rsidRPr="00410423" w:rsidRDefault="00F8500A" w:rsidP="006B7392">
          <w:pPr>
            <w:pStyle w:val="TOCHeading"/>
            <w:spacing w:line="240" w:lineRule="auto"/>
            <w:ind w:right="-35"/>
            <w:rPr>
              <w:color w:val="auto"/>
              <w:sz w:val="48"/>
              <w:szCs w:val="48"/>
            </w:rPr>
          </w:pPr>
          <w:r w:rsidRPr="00410423">
            <w:rPr>
              <w:color w:val="auto"/>
              <w:sz w:val="48"/>
              <w:szCs w:val="48"/>
            </w:rPr>
            <w:t xml:space="preserve">Table of </w:t>
          </w:r>
          <w:r w:rsidR="00EE31DA">
            <w:rPr>
              <w:color w:val="auto"/>
              <w:sz w:val="48"/>
              <w:szCs w:val="48"/>
            </w:rPr>
            <w:t>c</w:t>
          </w:r>
          <w:r w:rsidRPr="00410423">
            <w:rPr>
              <w:color w:val="auto"/>
              <w:sz w:val="48"/>
              <w:szCs w:val="48"/>
            </w:rPr>
            <w:t>ontents</w:t>
          </w:r>
        </w:p>
        <w:p w14:paraId="2805FC54" w14:textId="77777777" w:rsidR="004C6BF0" w:rsidRDefault="451A4D68" w:rsidP="00F0035C">
          <w:pPr>
            <w:pStyle w:val="TOC1"/>
            <w:rPr>
              <w:rStyle w:val="Hyperlink"/>
              <w:rFonts w:asciiTheme="majorHAnsi" w:eastAsiaTheme="majorEastAsia" w:hAnsiTheme="majorHAnsi" w:cstheme="majorBidi"/>
              <w:kern w:val="2"/>
              <w:sz w:val="32"/>
              <w:szCs w:val="32"/>
              <w:lang w:val="en-US" w:eastAsia="en-GB" w:bidi="ar-SA"/>
              <w14:ligatures w14:val="standardContextual"/>
            </w:rPr>
          </w:pPr>
          <w:r>
            <w:fldChar w:fldCharType="begin"/>
          </w:r>
          <w:r w:rsidR="001B56AE">
            <w:instrText>TOC \o "1-2" \z \u \h</w:instrText>
          </w:r>
          <w:r>
            <w:fldChar w:fldCharType="separate"/>
          </w:r>
          <w:hyperlink w:anchor="_Toc500556850">
            <w:r w:rsidRPr="451A4D68">
              <w:rPr>
                <w:rStyle w:val="Hyperlink"/>
              </w:rPr>
              <w:t>Executive summary</w:t>
            </w:r>
            <w:r w:rsidR="001B56AE">
              <w:tab/>
            </w:r>
            <w:r w:rsidR="001B56AE">
              <w:fldChar w:fldCharType="begin"/>
            </w:r>
            <w:r w:rsidR="001B56AE">
              <w:instrText>PAGEREF _Toc500556850 \h</w:instrText>
            </w:r>
            <w:r w:rsidR="001B56AE">
              <w:fldChar w:fldCharType="separate"/>
            </w:r>
            <w:r w:rsidRPr="451A4D68">
              <w:rPr>
                <w:rStyle w:val="Hyperlink"/>
              </w:rPr>
              <w:t>3</w:t>
            </w:r>
            <w:r w:rsidR="001B56AE">
              <w:fldChar w:fldCharType="end"/>
            </w:r>
          </w:hyperlink>
        </w:p>
        <w:p w14:paraId="08ADE98D" w14:textId="77777777" w:rsidR="004C6BF0" w:rsidRDefault="00000000" w:rsidP="00F0035C">
          <w:pPr>
            <w:pStyle w:val="TOC1"/>
            <w:tabs>
              <w:tab w:val="left" w:pos="480"/>
            </w:tabs>
            <w:rPr>
              <w:rStyle w:val="Hyperlink"/>
              <w:kern w:val="2"/>
              <w:lang w:eastAsia="en-GB" w:bidi="ar-SA"/>
              <w14:ligatures w14:val="standardContextual"/>
            </w:rPr>
          </w:pPr>
          <w:hyperlink w:anchor="_Toc413088856">
            <w:r w:rsidR="451A4D68" w:rsidRPr="451A4D68">
              <w:rPr>
                <w:rStyle w:val="Hyperlink"/>
              </w:rPr>
              <w:t>2.</w:t>
            </w:r>
            <w:r w:rsidR="00A34A50">
              <w:tab/>
            </w:r>
            <w:r w:rsidR="451A4D68" w:rsidRPr="451A4D68">
              <w:rPr>
                <w:rStyle w:val="Hyperlink"/>
              </w:rPr>
              <w:t>Permission requested</w:t>
            </w:r>
            <w:r w:rsidR="00A34A50">
              <w:tab/>
            </w:r>
            <w:r w:rsidR="00A34A50">
              <w:fldChar w:fldCharType="begin"/>
            </w:r>
            <w:r w:rsidR="00A34A50">
              <w:instrText>PAGEREF _Toc413088856 \h</w:instrText>
            </w:r>
            <w:r w:rsidR="00A34A50">
              <w:fldChar w:fldCharType="separate"/>
            </w:r>
            <w:r w:rsidR="451A4D68" w:rsidRPr="451A4D68">
              <w:rPr>
                <w:rStyle w:val="Hyperlink"/>
              </w:rPr>
              <w:t>7</w:t>
            </w:r>
            <w:r w:rsidR="00A34A50">
              <w:fldChar w:fldCharType="end"/>
            </w:r>
          </w:hyperlink>
        </w:p>
        <w:p w14:paraId="12E58132" w14:textId="77777777" w:rsidR="004C6BF0" w:rsidRDefault="00000000" w:rsidP="00F0035C">
          <w:pPr>
            <w:pStyle w:val="TOC1"/>
            <w:tabs>
              <w:tab w:val="left" w:pos="480"/>
            </w:tabs>
            <w:rPr>
              <w:rStyle w:val="Hyperlink"/>
              <w:kern w:val="2"/>
              <w:lang w:eastAsia="en-GB" w:bidi="ar-SA"/>
              <w14:ligatures w14:val="standardContextual"/>
            </w:rPr>
          </w:pPr>
          <w:hyperlink w:anchor="_Toc240053657">
            <w:r w:rsidR="451A4D68" w:rsidRPr="451A4D68">
              <w:rPr>
                <w:rStyle w:val="Hyperlink"/>
              </w:rPr>
              <w:t>3.</w:t>
            </w:r>
            <w:r w:rsidR="00A34A50">
              <w:tab/>
            </w:r>
            <w:r w:rsidR="451A4D68" w:rsidRPr="451A4D68">
              <w:rPr>
                <w:rStyle w:val="Hyperlink"/>
              </w:rPr>
              <w:t>Background</w:t>
            </w:r>
            <w:r w:rsidR="00A34A50">
              <w:tab/>
            </w:r>
            <w:r w:rsidR="00A34A50">
              <w:fldChar w:fldCharType="begin"/>
            </w:r>
            <w:r w:rsidR="00A34A50">
              <w:instrText>PAGEREF _Toc240053657 \h</w:instrText>
            </w:r>
            <w:r w:rsidR="00A34A50">
              <w:fldChar w:fldCharType="separate"/>
            </w:r>
            <w:r w:rsidR="451A4D68" w:rsidRPr="451A4D68">
              <w:rPr>
                <w:rStyle w:val="Hyperlink"/>
              </w:rPr>
              <w:t>8</w:t>
            </w:r>
            <w:r w:rsidR="00A34A50">
              <w:fldChar w:fldCharType="end"/>
            </w:r>
          </w:hyperlink>
        </w:p>
        <w:p w14:paraId="099A0CC5" w14:textId="77777777" w:rsidR="004C6BF0" w:rsidRDefault="00000000" w:rsidP="00F0035C">
          <w:pPr>
            <w:pStyle w:val="TOC2"/>
            <w:tabs>
              <w:tab w:val="left" w:pos="720"/>
            </w:tabs>
            <w:rPr>
              <w:rStyle w:val="Hyperlink"/>
              <w:kern w:val="2"/>
              <w:lang w:eastAsia="en-GB" w:bidi="ar-SA"/>
              <w14:ligatures w14:val="standardContextual"/>
            </w:rPr>
          </w:pPr>
          <w:hyperlink w:anchor="_Toc1741140365">
            <w:r w:rsidR="451A4D68" w:rsidRPr="451A4D68">
              <w:rPr>
                <w:rStyle w:val="Hyperlink"/>
              </w:rPr>
              <w:t>3.1.</w:t>
            </w:r>
            <w:r w:rsidR="00A34A50">
              <w:tab/>
            </w:r>
            <w:r w:rsidR="451A4D68" w:rsidRPr="451A4D68">
              <w:rPr>
                <w:rStyle w:val="Hyperlink"/>
              </w:rPr>
              <w:t>Relicensing Applications</w:t>
            </w:r>
            <w:r w:rsidR="00A34A50">
              <w:tab/>
            </w:r>
            <w:r w:rsidR="00A34A50">
              <w:fldChar w:fldCharType="begin"/>
            </w:r>
            <w:r w:rsidR="00A34A50">
              <w:instrText>PAGEREF _Toc1741140365 \h</w:instrText>
            </w:r>
            <w:r w:rsidR="00A34A50">
              <w:fldChar w:fldCharType="separate"/>
            </w:r>
            <w:r w:rsidR="451A4D68" w:rsidRPr="451A4D68">
              <w:rPr>
                <w:rStyle w:val="Hyperlink"/>
              </w:rPr>
              <w:t>8</w:t>
            </w:r>
            <w:r w:rsidR="00A34A50">
              <w:fldChar w:fldCharType="end"/>
            </w:r>
          </w:hyperlink>
        </w:p>
        <w:p w14:paraId="75E89E7B" w14:textId="77777777" w:rsidR="004C6BF0" w:rsidRDefault="00000000" w:rsidP="0063191A">
          <w:pPr>
            <w:pStyle w:val="TOC1"/>
            <w:tabs>
              <w:tab w:val="left" w:pos="480"/>
            </w:tabs>
            <w:rPr>
              <w:rStyle w:val="Hyperlink"/>
              <w:kern w:val="2"/>
              <w:lang w:eastAsia="en-GB" w:bidi="ar-SA"/>
              <w14:ligatures w14:val="standardContextual"/>
            </w:rPr>
          </w:pPr>
          <w:hyperlink w:anchor="_Toc1808978470">
            <w:r w:rsidR="451A4D68" w:rsidRPr="451A4D68">
              <w:rPr>
                <w:rStyle w:val="Hyperlink"/>
              </w:rPr>
              <w:t>4.</w:t>
            </w:r>
            <w:r w:rsidR="00A34A50">
              <w:tab/>
            </w:r>
            <w:r w:rsidR="451A4D68" w:rsidRPr="451A4D68">
              <w:rPr>
                <w:rStyle w:val="Hyperlink"/>
              </w:rPr>
              <w:t>Assessment and inspection work carried out by ONR in consideration of this request</w:t>
            </w:r>
            <w:r w:rsidR="00A34A50">
              <w:tab/>
            </w:r>
            <w:r w:rsidR="00A34A50">
              <w:fldChar w:fldCharType="begin"/>
            </w:r>
            <w:r w:rsidR="00A34A50">
              <w:instrText>PAGEREF _Toc1808978470 \h</w:instrText>
            </w:r>
            <w:r w:rsidR="00A34A50">
              <w:fldChar w:fldCharType="separate"/>
            </w:r>
            <w:r w:rsidR="451A4D68" w:rsidRPr="451A4D68">
              <w:rPr>
                <w:rStyle w:val="Hyperlink"/>
              </w:rPr>
              <w:t>10</w:t>
            </w:r>
            <w:r w:rsidR="00A34A50">
              <w:fldChar w:fldCharType="end"/>
            </w:r>
          </w:hyperlink>
        </w:p>
        <w:p w14:paraId="7814C85F" w14:textId="77777777" w:rsidR="004C6BF0" w:rsidRDefault="00000000" w:rsidP="0063191A">
          <w:pPr>
            <w:pStyle w:val="TOC2"/>
            <w:tabs>
              <w:tab w:val="left" w:pos="720"/>
            </w:tabs>
            <w:rPr>
              <w:rStyle w:val="Hyperlink"/>
              <w:kern w:val="2"/>
              <w:lang w:eastAsia="en-GB" w:bidi="ar-SA"/>
              <w14:ligatures w14:val="standardContextual"/>
            </w:rPr>
          </w:pPr>
          <w:hyperlink w:anchor="_Toc1887753846">
            <w:r w:rsidR="451A4D68" w:rsidRPr="451A4D68">
              <w:rPr>
                <w:rStyle w:val="Hyperlink"/>
              </w:rPr>
              <w:t>4.1.</w:t>
            </w:r>
            <w:r w:rsidR="00A34A50">
              <w:tab/>
            </w:r>
            <w:r w:rsidR="451A4D68" w:rsidRPr="451A4D68">
              <w:rPr>
                <w:rStyle w:val="Hyperlink"/>
              </w:rPr>
              <w:t>ONR Assessment</w:t>
            </w:r>
            <w:r w:rsidR="00A34A50">
              <w:tab/>
            </w:r>
            <w:r w:rsidR="00A34A50">
              <w:fldChar w:fldCharType="begin"/>
            </w:r>
            <w:r w:rsidR="00A34A50">
              <w:instrText>PAGEREF _Toc1887753846 \h</w:instrText>
            </w:r>
            <w:r w:rsidR="00A34A50">
              <w:fldChar w:fldCharType="separate"/>
            </w:r>
            <w:r w:rsidR="451A4D68" w:rsidRPr="451A4D68">
              <w:rPr>
                <w:rStyle w:val="Hyperlink"/>
              </w:rPr>
              <w:t>10</w:t>
            </w:r>
            <w:r w:rsidR="00A34A50">
              <w:fldChar w:fldCharType="end"/>
            </w:r>
          </w:hyperlink>
        </w:p>
        <w:p w14:paraId="5057CFBC" w14:textId="77777777" w:rsidR="004C6BF0" w:rsidRDefault="00000000" w:rsidP="0063191A">
          <w:pPr>
            <w:pStyle w:val="TOC2"/>
            <w:tabs>
              <w:tab w:val="left" w:pos="720"/>
            </w:tabs>
            <w:rPr>
              <w:rStyle w:val="Hyperlink"/>
              <w:kern w:val="2"/>
              <w:lang w:eastAsia="en-GB" w:bidi="ar-SA"/>
              <w14:ligatures w14:val="standardContextual"/>
            </w:rPr>
          </w:pPr>
          <w:hyperlink w:anchor="_Toc1283960111">
            <w:r w:rsidR="451A4D68" w:rsidRPr="451A4D68">
              <w:rPr>
                <w:rStyle w:val="Hyperlink"/>
              </w:rPr>
              <w:t>4.2.</w:t>
            </w:r>
            <w:r w:rsidR="00A34A50">
              <w:tab/>
            </w:r>
            <w:r w:rsidR="451A4D68" w:rsidRPr="451A4D68">
              <w:rPr>
                <w:rStyle w:val="Hyperlink"/>
              </w:rPr>
              <w:t>Out of Scope Items</w:t>
            </w:r>
            <w:r w:rsidR="00A34A50">
              <w:tab/>
            </w:r>
            <w:r w:rsidR="00A34A50">
              <w:fldChar w:fldCharType="begin"/>
            </w:r>
            <w:r w:rsidR="00A34A50">
              <w:instrText>PAGEREF _Toc1283960111 \h</w:instrText>
            </w:r>
            <w:r w:rsidR="00A34A50">
              <w:fldChar w:fldCharType="separate"/>
            </w:r>
            <w:r w:rsidR="451A4D68" w:rsidRPr="451A4D68">
              <w:rPr>
                <w:rStyle w:val="Hyperlink"/>
              </w:rPr>
              <w:t>10</w:t>
            </w:r>
            <w:r w:rsidR="00A34A50">
              <w:fldChar w:fldCharType="end"/>
            </w:r>
          </w:hyperlink>
        </w:p>
        <w:p w14:paraId="53C93670" w14:textId="77777777" w:rsidR="004C6BF0" w:rsidRDefault="00000000" w:rsidP="0063191A">
          <w:pPr>
            <w:pStyle w:val="TOC2"/>
            <w:tabs>
              <w:tab w:val="left" w:pos="720"/>
            </w:tabs>
            <w:rPr>
              <w:rStyle w:val="Hyperlink"/>
              <w:kern w:val="2"/>
              <w:lang w:eastAsia="en-GB" w:bidi="ar-SA"/>
              <w14:ligatures w14:val="standardContextual"/>
            </w:rPr>
          </w:pPr>
          <w:hyperlink w:anchor="_Toc551486693">
            <w:r w:rsidR="451A4D68" w:rsidRPr="451A4D68">
              <w:rPr>
                <w:rStyle w:val="Hyperlink"/>
              </w:rPr>
              <w:t>4.3.</w:t>
            </w:r>
            <w:r w:rsidR="00A34A50">
              <w:tab/>
            </w:r>
            <w:r w:rsidR="451A4D68" w:rsidRPr="451A4D68">
              <w:rPr>
                <w:rStyle w:val="Hyperlink"/>
              </w:rPr>
              <w:t>Security of Tenure (Land Ownership)</w:t>
            </w:r>
            <w:r w:rsidR="00A34A50">
              <w:tab/>
            </w:r>
            <w:r w:rsidR="00A34A50">
              <w:fldChar w:fldCharType="begin"/>
            </w:r>
            <w:r w:rsidR="00A34A50">
              <w:instrText>PAGEREF _Toc551486693 \h</w:instrText>
            </w:r>
            <w:r w:rsidR="00A34A50">
              <w:fldChar w:fldCharType="separate"/>
            </w:r>
            <w:r w:rsidR="451A4D68" w:rsidRPr="451A4D68">
              <w:rPr>
                <w:rStyle w:val="Hyperlink"/>
              </w:rPr>
              <w:t>11</w:t>
            </w:r>
            <w:r w:rsidR="00A34A50">
              <w:fldChar w:fldCharType="end"/>
            </w:r>
          </w:hyperlink>
        </w:p>
        <w:p w14:paraId="693A4A0A" w14:textId="77777777" w:rsidR="004C6BF0" w:rsidRDefault="00000000" w:rsidP="0063191A">
          <w:pPr>
            <w:pStyle w:val="TOC2"/>
            <w:tabs>
              <w:tab w:val="left" w:pos="720"/>
            </w:tabs>
            <w:rPr>
              <w:rStyle w:val="Hyperlink"/>
              <w:kern w:val="2"/>
              <w:lang w:eastAsia="en-GB" w:bidi="ar-SA"/>
              <w14:ligatures w14:val="standardContextual"/>
            </w:rPr>
          </w:pPr>
          <w:hyperlink w:anchor="_Toc685625212">
            <w:r w:rsidR="451A4D68" w:rsidRPr="451A4D68">
              <w:rPr>
                <w:rStyle w:val="Hyperlink"/>
              </w:rPr>
              <w:t>4.4.</w:t>
            </w:r>
            <w:r w:rsidR="00A34A50">
              <w:tab/>
            </w:r>
            <w:r w:rsidR="451A4D68" w:rsidRPr="451A4D68">
              <w:rPr>
                <w:rStyle w:val="Hyperlink"/>
              </w:rPr>
              <w:t>Site Security</w:t>
            </w:r>
            <w:r w:rsidR="00A34A50">
              <w:tab/>
            </w:r>
            <w:r w:rsidR="00A34A50">
              <w:fldChar w:fldCharType="begin"/>
            </w:r>
            <w:r w:rsidR="00A34A50">
              <w:instrText>PAGEREF _Toc685625212 \h</w:instrText>
            </w:r>
            <w:r w:rsidR="00A34A50">
              <w:fldChar w:fldCharType="separate"/>
            </w:r>
            <w:r w:rsidR="451A4D68" w:rsidRPr="451A4D68">
              <w:rPr>
                <w:rStyle w:val="Hyperlink"/>
              </w:rPr>
              <w:t>11</w:t>
            </w:r>
            <w:r w:rsidR="00A34A50">
              <w:fldChar w:fldCharType="end"/>
            </w:r>
          </w:hyperlink>
        </w:p>
        <w:p w14:paraId="7C375C49" w14:textId="77777777" w:rsidR="004C6BF0" w:rsidRDefault="00000000" w:rsidP="0063191A">
          <w:pPr>
            <w:pStyle w:val="TOC2"/>
            <w:tabs>
              <w:tab w:val="left" w:pos="720"/>
            </w:tabs>
            <w:rPr>
              <w:rStyle w:val="Hyperlink"/>
              <w:kern w:val="2"/>
              <w:lang w:eastAsia="en-GB" w:bidi="ar-SA"/>
              <w14:ligatures w14:val="standardContextual"/>
            </w:rPr>
          </w:pPr>
          <w:hyperlink w:anchor="_Toc1224879690">
            <w:r w:rsidR="451A4D68" w:rsidRPr="451A4D68">
              <w:rPr>
                <w:rStyle w:val="Hyperlink"/>
              </w:rPr>
              <w:t>4.5.</w:t>
            </w:r>
            <w:r w:rsidR="00A34A50">
              <w:tab/>
            </w:r>
            <w:r w:rsidR="451A4D68" w:rsidRPr="451A4D68">
              <w:rPr>
                <w:rStyle w:val="Hyperlink"/>
              </w:rPr>
              <w:t>Licence Condition 2: Marking of the Site Boundary</w:t>
            </w:r>
            <w:r w:rsidR="00A34A50">
              <w:tab/>
            </w:r>
            <w:r w:rsidR="00A34A50">
              <w:fldChar w:fldCharType="begin"/>
            </w:r>
            <w:r w:rsidR="00A34A50">
              <w:instrText>PAGEREF _Toc1224879690 \h</w:instrText>
            </w:r>
            <w:r w:rsidR="00A34A50">
              <w:fldChar w:fldCharType="separate"/>
            </w:r>
            <w:r w:rsidR="451A4D68" w:rsidRPr="451A4D68">
              <w:rPr>
                <w:rStyle w:val="Hyperlink"/>
              </w:rPr>
              <w:t>12</w:t>
            </w:r>
            <w:r w:rsidR="00A34A50">
              <w:fldChar w:fldCharType="end"/>
            </w:r>
          </w:hyperlink>
        </w:p>
        <w:p w14:paraId="72DC69FB" w14:textId="77777777" w:rsidR="004C6BF0" w:rsidRDefault="00000000" w:rsidP="0063191A">
          <w:pPr>
            <w:pStyle w:val="TOC2"/>
            <w:tabs>
              <w:tab w:val="left" w:pos="720"/>
            </w:tabs>
            <w:rPr>
              <w:rStyle w:val="Hyperlink"/>
              <w:kern w:val="2"/>
              <w:lang w:eastAsia="en-GB" w:bidi="ar-SA"/>
              <w14:ligatures w14:val="standardContextual"/>
            </w:rPr>
          </w:pPr>
          <w:hyperlink w:anchor="_Toc359895213">
            <w:r w:rsidR="451A4D68" w:rsidRPr="451A4D68">
              <w:rPr>
                <w:rStyle w:val="Hyperlink"/>
              </w:rPr>
              <w:t>4.6.</w:t>
            </w:r>
            <w:r w:rsidR="00A34A50">
              <w:tab/>
            </w:r>
            <w:r w:rsidR="451A4D68" w:rsidRPr="451A4D68">
              <w:rPr>
                <w:rStyle w:val="Hyperlink"/>
              </w:rPr>
              <w:t>Licence Instruments</w:t>
            </w:r>
            <w:r w:rsidR="00A34A50">
              <w:tab/>
            </w:r>
            <w:r w:rsidR="00A34A50">
              <w:fldChar w:fldCharType="begin"/>
            </w:r>
            <w:r w:rsidR="00A34A50">
              <w:instrText>PAGEREF _Toc359895213 \h</w:instrText>
            </w:r>
            <w:r w:rsidR="00A34A50">
              <w:fldChar w:fldCharType="separate"/>
            </w:r>
            <w:r w:rsidR="451A4D68" w:rsidRPr="451A4D68">
              <w:rPr>
                <w:rStyle w:val="Hyperlink"/>
              </w:rPr>
              <w:t>12</w:t>
            </w:r>
            <w:r w:rsidR="00A34A50">
              <w:fldChar w:fldCharType="end"/>
            </w:r>
          </w:hyperlink>
        </w:p>
        <w:p w14:paraId="0CDABFFE" w14:textId="77777777" w:rsidR="004C6BF0" w:rsidRDefault="00000000" w:rsidP="0063191A">
          <w:pPr>
            <w:pStyle w:val="TOC2"/>
            <w:tabs>
              <w:tab w:val="left" w:pos="720"/>
            </w:tabs>
            <w:rPr>
              <w:rStyle w:val="Hyperlink"/>
              <w:kern w:val="2"/>
              <w:lang w:eastAsia="en-GB" w:bidi="ar-SA"/>
              <w14:ligatures w14:val="standardContextual"/>
            </w:rPr>
          </w:pPr>
          <w:hyperlink w:anchor="_Toc1326894953">
            <w:r w:rsidR="451A4D68" w:rsidRPr="451A4D68">
              <w:rPr>
                <w:rStyle w:val="Hyperlink"/>
              </w:rPr>
              <w:t>4.7.</w:t>
            </w:r>
            <w:r w:rsidR="00A34A50">
              <w:tab/>
            </w:r>
            <w:r w:rsidR="451A4D68" w:rsidRPr="451A4D68">
              <w:rPr>
                <w:rStyle w:val="Hyperlink"/>
              </w:rPr>
              <w:t>Third party engagement</w:t>
            </w:r>
            <w:r w:rsidR="00A34A50">
              <w:tab/>
            </w:r>
            <w:r w:rsidR="00A34A50">
              <w:fldChar w:fldCharType="begin"/>
            </w:r>
            <w:r w:rsidR="00A34A50">
              <w:instrText>PAGEREF _Toc1326894953 \h</w:instrText>
            </w:r>
            <w:r w:rsidR="00A34A50">
              <w:fldChar w:fldCharType="separate"/>
            </w:r>
            <w:r w:rsidR="451A4D68" w:rsidRPr="451A4D68">
              <w:rPr>
                <w:rStyle w:val="Hyperlink"/>
              </w:rPr>
              <w:t>13</w:t>
            </w:r>
            <w:r w:rsidR="00A34A50">
              <w:fldChar w:fldCharType="end"/>
            </w:r>
          </w:hyperlink>
        </w:p>
        <w:p w14:paraId="3F0425DA" w14:textId="77777777" w:rsidR="004C6BF0" w:rsidRDefault="00000000" w:rsidP="0063191A">
          <w:pPr>
            <w:pStyle w:val="TOC2"/>
            <w:tabs>
              <w:tab w:val="left" w:pos="720"/>
            </w:tabs>
            <w:rPr>
              <w:rStyle w:val="Hyperlink"/>
              <w:kern w:val="2"/>
              <w:lang w:eastAsia="en-GB" w:bidi="ar-SA"/>
              <w14:ligatures w14:val="standardContextual"/>
            </w:rPr>
          </w:pPr>
          <w:hyperlink w:anchor="_Toc1282189913">
            <w:r w:rsidR="451A4D68" w:rsidRPr="451A4D68">
              <w:rPr>
                <w:rStyle w:val="Hyperlink"/>
              </w:rPr>
              <w:t>4.8.</w:t>
            </w:r>
            <w:r w:rsidR="00A34A50">
              <w:tab/>
            </w:r>
            <w:r w:rsidR="451A4D68" w:rsidRPr="451A4D68">
              <w:rPr>
                <w:rStyle w:val="Hyperlink"/>
              </w:rPr>
              <w:t>Environment Agency</w:t>
            </w:r>
            <w:r w:rsidR="00A34A50">
              <w:tab/>
            </w:r>
            <w:r w:rsidR="00A34A50">
              <w:fldChar w:fldCharType="begin"/>
            </w:r>
            <w:r w:rsidR="00A34A50">
              <w:instrText>PAGEREF _Toc1282189913 \h</w:instrText>
            </w:r>
            <w:r w:rsidR="00A34A50">
              <w:fldChar w:fldCharType="separate"/>
            </w:r>
            <w:r w:rsidR="451A4D68" w:rsidRPr="451A4D68">
              <w:rPr>
                <w:rStyle w:val="Hyperlink"/>
              </w:rPr>
              <w:t>13</w:t>
            </w:r>
            <w:r w:rsidR="00A34A50">
              <w:fldChar w:fldCharType="end"/>
            </w:r>
          </w:hyperlink>
        </w:p>
        <w:p w14:paraId="1D2CE6FA" w14:textId="77777777" w:rsidR="004C6BF0" w:rsidRDefault="00000000" w:rsidP="0063191A">
          <w:pPr>
            <w:pStyle w:val="TOC2"/>
            <w:tabs>
              <w:tab w:val="left" w:pos="720"/>
            </w:tabs>
            <w:rPr>
              <w:rStyle w:val="Hyperlink"/>
              <w:kern w:val="2"/>
              <w:lang w:eastAsia="en-GB" w:bidi="ar-SA"/>
              <w14:ligatures w14:val="standardContextual"/>
            </w:rPr>
          </w:pPr>
          <w:hyperlink w:anchor="_Toc1943872259">
            <w:r w:rsidR="451A4D68" w:rsidRPr="451A4D68">
              <w:rPr>
                <w:rStyle w:val="Hyperlink"/>
              </w:rPr>
              <w:t>4.9.</w:t>
            </w:r>
            <w:r w:rsidR="00A34A50">
              <w:tab/>
            </w:r>
            <w:r w:rsidR="451A4D68" w:rsidRPr="451A4D68">
              <w:rPr>
                <w:rStyle w:val="Hyperlink"/>
              </w:rPr>
              <w:t>Department for Energy Security and Net Zero</w:t>
            </w:r>
            <w:r w:rsidR="00A34A50">
              <w:tab/>
            </w:r>
            <w:r w:rsidR="00A34A50">
              <w:fldChar w:fldCharType="begin"/>
            </w:r>
            <w:r w:rsidR="00A34A50">
              <w:instrText>PAGEREF _Toc1943872259 \h</w:instrText>
            </w:r>
            <w:r w:rsidR="00A34A50">
              <w:fldChar w:fldCharType="separate"/>
            </w:r>
            <w:r w:rsidR="451A4D68" w:rsidRPr="451A4D68">
              <w:rPr>
                <w:rStyle w:val="Hyperlink"/>
              </w:rPr>
              <w:t>13</w:t>
            </w:r>
            <w:r w:rsidR="00A34A50">
              <w:fldChar w:fldCharType="end"/>
            </w:r>
          </w:hyperlink>
        </w:p>
        <w:p w14:paraId="5EA5C2EF" w14:textId="77777777" w:rsidR="004C6BF0" w:rsidRDefault="00000000" w:rsidP="006E3BB8">
          <w:pPr>
            <w:pStyle w:val="TOC2"/>
            <w:tabs>
              <w:tab w:val="left" w:pos="960"/>
            </w:tabs>
            <w:rPr>
              <w:rStyle w:val="Hyperlink"/>
              <w:kern w:val="2"/>
              <w:lang w:eastAsia="en-GB" w:bidi="ar-SA"/>
              <w14:ligatures w14:val="standardContextual"/>
            </w:rPr>
          </w:pPr>
          <w:hyperlink w:anchor="_Toc1420974600">
            <w:r w:rsidR="451A4D68" w:rsidRPr="451A4D68">
              <w:rPr>
                <w:rStyle w:val="Hyperlink"/>
              </w:rPr>
              <w:t>4.10.</w:t>
            </w:r>
            <w:r w:rsidR="00A34A50">
              <w:tab/>
            </w:r>
            <w:r w:rsidR="451A4D68" w:rsidRPr="451A4D68">
              <w:rPr>
                <w:rStyle w:val="Hyperlink"/>
              </w:rPr>
              <w:t>Preparation of licence documentation</w:t>
            </w:r>
            <w:r w:rsidR="00A34A50">
              <w:tab/>
            </w:r>
            <w:r w:rsidR="00A34A50">
              <w:fldChar w:fldCharType="begin"/>
            </w:r>
            <w:r w:rsidR="00A34A50">
              <w:instrText>PAGEREF _Toc1420974600 \h</w:instrText>
            </w:r>
            <w:r w:rsidR="00A34A50">
              <w:fldChar w:fldCharType="separate"/>
            </w:r>
            <w:r w:rsidR="451A4D68" w:rsidRPr="451A4D68">
              <w:rPr>
                <w:rStyle w:val="Hyperlink"/>
              </w:rPr>
              <w:t>14</w:t>
            </w:r>
            <w:r w:rsidR="00A34A50">
              <w:fldChar w:fldCharType="end"/>
            </w:r>
          </w:hyperlink>
        </w:p>
        <w:p w14:paraId="18343AEB" w14:textId="77777777" w:rsidR="004C6BF0" w:rsidRDefault="00000000" w:rsidP="006E3BB8">
          <w:pPr>
            <w:pStyle w:val="TOC1"/>
            <w:tabs>
              <w:tab w:val="left" w:pos="480"/>
            </w:tabs>
            <w:rPr>
              <w:rStyle w:val="Hyperlink"/>
              <w:kern w:val="2"/>
              <w:lang w:eastAsia="en-GB" w:bidi="ar-SA"/>
              <w14:ligatures w14:val="standardContextual"/>
            </w:rPr>
          </w:pPr>
          <w:hyperlink w:anchor="_Toc982286903">
            <w:r w:rsidR="451A4D68" w:rsidRPr="451A4D68">
              <w:rPr>
                <w:rStyle w:val="Hyperlink"/>
              </w:rPr>
              <w:t>5.</w:t>
            </w:r>
            <w:r w:rsidR="00A34A50">
              <w:tab/>
            </w:r>
            <w:r w:rsidR="451A4D68" w:rsidRPr="451A4D68">
              <w:rPr>
                <w:rStyle w:val="Hyperlink"/>
              </w:rPr>
              <w:t>Matters Arising from ONRs Work</w:t>
            </w:r>
            <w:r w:rsidR="00A34A50">
              <w:tab/>
            </w:r>
            <w:r w:rsidR="00A34A50">
              <w:fldChar w:fldCharType="begin"/>
            </w:r>
            <w:r w:rsidR="00A34A50">
              <w:instrText>PAGEREF _Toc982286903 \h</w:instrText>
            </w:r>
            <w:r w:rsidR="00A34A50">
              <w:fldChar w:fldCharType="separate"/>
            </w:r>
            <w:r w:rsidR="451A4D68" w:rsidRPr="451A4D68">
              <w:rPr>
                <w:rStyle w:val="Hyperlink"/>
              </w:rPr>
              <w:t>14</w:t>
            </w:r>
            <w:r w:rsidR="00A34A50">
              <w:fldChar w:fldCharType="end"/>
            </w:r>
          </w:hyperlink>
        </w:p>
        <w:p w14:paraId="26C51906" w14:textId="77777777" w:rsidR="004C6BF0" w:rsidRDefault="00000000" w:rsidP="006E3BB8">
          <w:pPr>
            <w:pStyle w:val="TOC1"/>
            <w:tabs>
              <w:tab w:val="left" w:pos="480"/>
            </w:tabs>
            <w:rPr>
              <w:rStyle w:val="Hyperlink"/>
              <w:kern w:val="2"/>
              <w:lang w:eastAsia="en-GB" w:bidi="ar-SA"/>
              <w14:ligatures w14:val="standardContextual"/>
            </w:rPr>
          </w:pPr>
          <w:hyperlink w:anchor="_Toc479473303">
            <w:r w:rsidR="451A4D68" w:rsidRPr="451A4D68">
              <w:rPr>
                <w:rStyle w:val="Hyperlink"/>
              </w:rPr>
              <w:t>6.</w:t>
            </w:r>
            <w:r w:rsidR="00A34A50">
              <w:tab/>
            </w:r>
            <w:r w:rsidR="451A4D68" w:rsidRPr="451A4D68">
              <w:rPr>
                <w:rStyle w:val="Hyperlink"/>
              </w:rPr>
              <w:t>Conclusions</w:t>
            </w:r>
            <w:r w:rsidR="00A34A50">
              <w:tab/>
            </w:r>
            <w:r w:rsidR="00A34A50">
              <w:fldChar w:fldCharType="begin"/>
            </w:r>
            <w:r w:rsidR="00A34A50">
              <w:instrText>PAGEREF _Toc479473303 \h</w:instrText>
            </w:r>
            <w:r w:rsidR="00A34A50">
              <w:fldChar w:fldCharType="separate"/>
            </w:r>
            <w:r w:rsidR="451A4D68" w:rsidRPr="451A4D68">
              <w:rPr>
                <w:rStyle w:val="Hyperlink"/>
              </w:rPr>
              <w:t>14</w:t>
            </w:r>
            <w:r w:rsidR="00A34A50">
              <w:fldChar w:fldCharType="end"/>
            </w:r>
          </w:hyperlink>
        </w:p>
        <w:p w14:paraId="725DB1E0" w14:textId="77777777" w:rsidR="004C6BF0" w:rsidRDefault="00000000" w:rsidP="006E3BB8">
          <w:pPr>
            <w:pStyle w:val="TOC1"/>
            <w:tabs>
              <w:tab w:val="left" w:pos="480"/>
            </w:tabs>
            <w:rPr>
              <w:rStyle w:val="Hyperlink"/>
              <w:kern w:val="2"/>
              <w:lang w:eastAsia="en-GB" w:bidi="ar-SA"/>
              <w14:ligatures w14:val="standardContextual"/>
            </w:rPr>
          </w:pPr>
          <w:hyperlink w:anchor="_Toc508273861">
            <w:r w:rsidR="451A4D68" w:rsidRPr="451A4D68">
              <w:rPr>
                <w:rStyle w:val="Hyperlink"/>
              </w:rPr>
              <w:t>7.</w:t>
            </w:r>
            <w:r w:rsidR="00A34A50">
              <w:tab/>
            </w:r>
            <w:r w:rsidR="451A4D68" w:rsidRPr="451A4D68">
              <w:rPr>
                <w:rStyle w:val="Hyperlink"/>
              </w:rPr>
              <w:t>Recommendations</w:t>
            </w:r>
            <w:r w:rsidR="00A34A50">
              <w:tab/>
            </w:r>
            <w:r w:rsidR="00A34A50">
              <w:fldChar w:fldCharType="begin"/>
            </w:r>
            <w:r w:rsidR="00A34A50">
              <w:instrText>PAGEREF _Toc508273861 \h</w:instrText>
            </w:r>
            <w:r w:rsidR="00A34A50">
              <w:fldChar w:fldCharType="separate"/>
            </w:r>
            <w:r w:rsidR="451A4D68" w:rsidRPr="451A4D68">
              <w:rPr>
                <w:rStyle w:val="Hyperlink"/>
              </w:rPr>
              <w:t>15</w:t>
            </w:r>
            <w:r w:rsidR="00A34A50">
              <w:fldChar w:fldCharType="end"/>
            </w:r>
          </w:hyperlink>
        </w:p>
        <w:p w14:paraId="0F7DCF25" w14:textId="77777777" w:rsidR="004C6BF0" w:rsidRDefault="00000000" w:rsidP="006E3BB8">
          <w:pPr>
            <w:pStyle w:val="TOC1"/>
            <w:tabs>
              <w:tab w:val="left" w:pos="480"/>
            </w:tabs>
            <w:rPr>
              <w:rStyle w:val="Hyperlink"/>
              <w:kern w:val="2"/>
              <w:lang w:eastAsia="en-GB" w:bidi="ar-SA"/>
              <w14:ligatures w14:val="standardContextual"/>
            </w:rPr>
          </w:pPr>
          <w:hyperlink w:anchor="_Toc566805278">
            <w:r w:rsidR="451A4D68" w:rsidRPr="451A4D68">
              <w:rPr>
                <w:rStyle w:val="Hyperlink"/>
              </w:rPr>
              <w:t>8.</w:t>
            </w:r>
            <w:r w:rsidR="00A34A50">
              <w:tab/>
            </w:r>
            <w:r w:rsidR="451A4D68" w:rsidRPr="451A4D68">
              <w:rPr>
                <w:rStyle w:val="Hyperlink"/>
              </w:rPr>
              <w:t>References</w:t>
            </w:r>
            <w:r w:rsidR="00A34A50">
              <w:tab/>
            </w:r>
            <w:r w:rsidR="00A34A50">
              <w:fldChar w:fldCharType="begin"/>
            </w:r>
            <w:r w:rsidR="00A34A50">
              <w:instrText>PAGEREF _Toc566805278 \h</w:instrText>
            </w:r>
            <w:r w:rsidR="00A34A50">
              <w:fldChar w:fldCharType="separate"/>
            </w:r>
            <w:r w:rsidR="451A4D68" w:rsidRPr="451A4D68">
              <w:rPr>
                <w:rStyle w:val="Hyperlink"/>
              </w:rPr>
              <w:t>15</w:t>
            </w:r>
            <w:r w:rsidR="00A34A50">
              <w:fldChar w:fldCharType="end"/>
            </w:r>
          </w:hyperlink>
        </w:p>
        <w:p w14:paraId="68808027" w14:textId="77777777" w:rsidR="004C6BF0" w:rsidRDefault="00000000" w:rsidP="006E3BB8">
          <w:pPr>
            <w:pStyle w:val="TOC1"/>
            <w:tabs>
              <w:tab w:val="left" w:pos="480"/>
            </w:tabs>
            <w:rPr>
              <w:rStyle w:val="Hyperlink"/>
              <w:kern w:val="2"/>
              <w:lang w:eastAsia="en-GB" w:bidi="ar-SA"/>
              <w14:ligatures w14:val="standardContextual"/>
            </w:rPr>
          </w:pPr>
          <w:hyperlink w:anchor="_Toc496602446">
            <w:r w:rsidR="451A4D68" w:rsidRPr="451A4D68">
              <w:rPr>
                <w:rStyle w:val="Hyperlink"/>
              </w:rPr>
              <w:t>9.</w:t>
            </w:r>
            <w:r w:rsidR="00A34A50">
              <w:tab/>
            </w:r>
            <w:r w:rsidR="451A4D68" w:rsidRPr="451A4D68">
              <w:rPr>
                <w:rStyle w:val="Hyperlink"/>
              </w:rPr>
              <w:t>Appendices</w:t>
            </w:r>
            <w:r w:rsidR="00A34A50">
              <w:tab/>
            </w:r>
            <w:r w:rsidR="00A34A50">
              <w:fldChar w:fldCharType="begin"/>
            </w:r>
            <w:r w:rsidR="00A34A50">
              <w:instrText>PAGEREF _Toc496602446 \h</w:instrText>
            </w:r>
            <w:r w:rsidR="00A34A50">
              <w:fldChar w:fldCharType="separate"/>
            </w:r>
            <w:r w:rsidR="451A4D68" w:rsidRPr="451A4D68">
              <w:rPr>
                <w:rStyle w:val="Hyperlink"/>
              </w:rPr>
              <w:t>16</w:t>
            </w:r>
            <w:r w:rsidR="00A34A50">
              <w:fldChar w:fldCharType="end"/>
            </w:r>
          </w:hyperlink>
        </w:p>
        <w:p w14:paraId="24C13D79" w14:textId="77777777" w:rsidR="004C6BF0" w:rsidRDefault="00000000" w:rsidP="006E3BB8">
          <w:pPr>
            <w:pStyle w:val="TOC2"/>
            <w:tabs>
              <w:tab w:val="left" w:pos="720"/>
            </w:tabs>
            <w:rPr>
              <w:rStyle w:val="Hyperlink"/>
              <w:kern w:val="2"/>
              <w:lang w:eastAsia="en-GB" w:bidi="ar-SA"/>
              <w14:ligatures w14:val="standardContextual"/>
            </w:rPr>
          </w:pPr>
          <w:hyperlink w:anchor="_Toc1527955577">
            <w:r w:rsidR="451A4D68" w:rsidRPr="451A4D68">
              <w:rPr>
                <w:rStyle w:val="Hyperlink"/>
              </w:rPr>
              <w:t>9.1.</w:t>
            </w:r>
            <w:r w:rsidR="00A34A50">
              <w:tab/>
            </w:r>
            <w:r w:rsidR="451A4D68" w:rsidRPr="451A4D68">
              <w:rPr>
                <w:rStyle w:val="Hyperlink"/>
              </w:rPr>
              <w:t>Appendix 1: Sizewell A Transfer Land Map</w:t>
            </w:r>
            <w:r w:rsidR="00A34A50">
              <w:tab/>
            </w:r>
            <w:r w:rsidR="00A34A50">
              <w:fldChar w:fldCharType="begin"/>
            </w:r>
            <w:r w:rsidR="00A34A50">
              <w:instrText>PAGEREF _Toc1527955577 \h</w:instrText>
            </w:r>
            <w:r w:rsidR="00A34A50">
              <w:fldChar w:fldCharType="separate"/>
            </w:r>
            <w:r w:rsidR="451A4D68" w:rsidRPr="451A4D68">
              <w:rPr>
                <w:rStyle w:val="Hyperlink"/>
              </w:rPr>
              <w:t>17</w:t>
            </w:r>
            <w:r w:rsidR="00A34A50">
              <w:fldChar w:fldCharType="end"/>
            </w:r>
          </w:hyperlink>
        </w:p>
        <w:p w14:paraId="2460149D" w14:textId="77777777" w:rsidR="004C6BF0" w:rsidRDefault="00000000" w:rsidP="006E3BB8">
          <w:pPr>
            <w:pStyle w:val="TOC2"/>
            <w:tabs>
              <w:tab w:val="left" w:pos="720"/>
            </w:tabs>
            <w:rPr>
              <w:rStyle w:val="Hyperlink"/>
              <w:kern w:val="2"/>
              <w:lang w:eastAsia="en-GB" w:bidi="ar-SA"/>
              <w14:ligatures w14:val="standardContextual"/>
            </w:rPr>
          </w:pPr>
          <w:hyperlink w:anchor="_Toc648391396">
            <w:r w:rsidR="451A4D68" w:rsidRPr="451A4D68">
              <w:rPr>
                <w:rStyle w:val="Hyperlink"/>
              </w:rPr>
              <w:t>9.2.</w:t>
            </w:r>
            <w:r w:rsidR="00A34A50">
              <w:tab/>
            </w:r>
            <w:r w:rsidR="451A4D68" w:rsidRPr="451A4D68">
              <w:rPr>
                <w:rStyle w:val="Hyperlink"/>
              </w:rPr>
              <w:t>Appendix 2: Licence Instruments to be carried over to Sizewell A’s replacement NSL.</w:t>
            </w:r>
            <w:r w:rsidR="00A34A50">
              <w:tab/>
            </w:r>
            <w:r w:rsidR="00A34A50">
              <w:fldChar w:fldCharType="begin"/>
            </w:r>
            <w:r w:rsidR="00A34A50">
              <w:instrText>PAGEREF _Toc648391396 \h</w:instrText>
            </w:r>
            <w:r w:rsidR="00A34A50">
              <w:fldChar w:fldCharType="separate"/>
            </w:r>
            <w:r w:rsidR="451A4D68" w:rsidRPr="451A4D68">
              <w:rPr>
                <w:rStyle w:val="Hyperlink"/>
              </w:rPr>
              <w:t>17</w:t>
            </w:r>
            <w:r w:rsidR="00A34A50">
              <w:fldChar w:fldCharType="end"/>
            </w:r>
          </w:hyperlink>
        </w:p>
        <w:p w14:paraId="150393B8" w14:textId="77777777" w:rsidR="004C6BF0" w:rsidRDefault="00000000" w:rsidP="006E3BB8">
          <w:pPr>
            <w:pStyle w:val="TOC2"/>
            <w:tabs>
              <w:tab w:val="left" w:pos="720"/>
            </w:tabs>
            <w:rPr>
              <w:rStyle w:val="Hyperlink"/>
              <w:kern w:val="2"/>
              <w:lang w:eastAsia="en-GB" w:bidi="ar-SA"/>
              <w14:ligatures w14:val="standardContextual"/>
            </w:rPr>
          </w:pPr>
          <w:hyperlink w:anchor="_Toc1225708378">
            <w:r w:rsidR="451A4D68" w:rsidRPr="451A4D68">
              <w:rPr>
                <w:rStyle w:val="Hyperlink"/>
              </w:rPr>
              <w:t>9.3.</w:t>
            </w:r>
            <w:r w:rsidR="00A34A50">
              <w:tab/>
            </w:r>
            <w:r w:rsidR="451A4D68" w:rsidRPr="451A4D68">
              <w:rPr>
                <w:rStyle w:val="Hyperlink"/>
              </w:rPr>
              <w:t>Appendix 3: Approvals and Directions to be carried over to Sizewell B’s replacement NSL.</w:t>
            </w:r>
            <w:r w:rsidR="00A34A50">
              <w:tab/>
            </w:r>
            <w:r w:rsidR="00A34A50">
              <w:fldChar w:fldCharType="begin"/>
            </w:r>
            <w:r w:rsidR="00A34A50">
              <w:instrText>PAGEREF _Toc1225708378 \h</w:instrText>
            </w:r>
            <w:r w:rsidR="00A34A50">
              <w:fldChar w:fldCharType="separate"/>
            </w:r>
            <w:r w:rsidR="451A4D68" w:rsidRPr="451A4D68">
              <w:rPr>
                <w:rStyle w:val="Hyperlink"/>
              </w:rPr>
              <w:t>18</w:t>
            </w:r>
            <w:r w:rsidR="00A34A50">
              <w:fldChar w:fldCharType="end"/>
            </w:r>
          </w:hyperlink>
        </w:p>
        <w:p w14:paraId="19D85BC0" w14:textId="69ECA69D" w:rsidR="451A4D68" w:rsidRDefault="00000000" w:rsidP="006E3BB8">
          <w:pPr>
            <w:pStyle w:val="TOC2"/>
            <w:tabs>
              <w:tab w:val="left" w:pos="720"/>
            </w:tabs>
            <w:rPr>
              <w:rStyle w:val="Hyperlink"/>
            </w:rPr>
          </w:pPr>
          <w:hyperlink w:anchor="_Toc1856733599">
            <w:r w:rsidR="451A4D68" w:rsidRPr="451A4D68">
              <w:rPr>
                <w:rStyle w:val="Hyperlink"/>
              </w:rPr>
              <w:t>9.4.</w:t>
            </w:r>
            <w:r w:rsidR="451A4D68">
              <w:tab/>
            </w:r>
            <w:r w:rsidR="451A4D68" w:rsidRPr="451A4D68">
              <w:rPr>
                <w:rStyle w:val="Hyperlink"/>
              </w:rPr>
              <w:t>Appendix 4: Sizewell B Continuing Consents and Specifications</w:t>
            </w:r>
            <w:r w:rsidR="451A4D68">
              <w:tab/>
            </w:r>
            <w:r w:rsidR="451A4D68">
              <w:fldChar w:fldCharType="begin"/>
            </w:r>
            <w:r w:rsidR="451A4D68">
              <w:instrText>PAGEREF _Toc1856733599 \h</w:instrText>
            </w:r>
            <w:r w:rsidR="451A4D68">
              <w:fldChar w:fldCharType="separate"/>
            </w:r>
            <w:r w:rsidR="451A4D68" w:rsidRPr="451A4D68">
              <w:rPr>
                <w:rStyle w:val="Hyperlink"/>
              </w:rPr>
              <w:t>19</w:t>
            </w:r>
            <w:r w:rsidR="451A4D68">
              <w:fldChar w:fldCharType="end"/>
            </w:r>
          </w:hyperlink>
          <w:r w:rsidR="451A4D68">
            <w:fldChar w:fldCharType="end"/>
          </w:r>
        </w:p>
      </w:sdtContent>
    </w:sdt>
    <w:p w14:paraId="65FCBC12" w14:textId="31487EA1" w:rsidR="00F8500A" w:rsidRDefault="001B56AE" w:rsidP="00CD6C4B">
      <w:pPr>
        <w:pStyle w:val="TOC1"/>
      </w:pPr>
      <w:r>
        <w:fldChar w:fldCharType="begin"/>
      </w:r>
      <w:r>
        <w:instrText xml:space="preserve"> TOC \o "1-1" \h \z \u </w:instrText>
      </w:r>
      <w:r w:rsidR="00000000">
        <w:fldChar w:fldCharType="separate"/>
      </w:r>
      <w:r>
        <w:fldChar w:fldCharType="end"/>
      </w:r>
    </w:p>
    <w:p w14:paraId="0CAD6143" w14:textId="77777777" w:rsidR="00AC2E98" w:rsidRDefault="00AC2E98" w:rsidP="00EE31DA">
      <w:pPr>
        <w:pStyle w:val="Bulletlist1"/>
        <w:numPr>
          <w:ilvl w:val="0"/>
          <w:numId w:val="0"/>
        </w:numPr>
        <w:ind w:left="1276"/>
        <w:sectPr w:rsidR="00AC2E98" w:rsidSect="00B82646">
          <w:pgSz w:w="11906" w:h="16838" w:code="9"/>
          <w:pgMar w:top="1440" w:right="1080" w:bottom="1440" w:left="1080" w:header="397" w:footer="397" w:gutter="0"/>
          <w:cols w:space="312"/>
          <w:docGrid w:linePitch="360"/>
        </w:sectPr>
      </w:pPr>
    </w:p>
    <w:p w14:paraId="4A9F4FE3" w14:textId="5B22FF0F" w:rsidR="0038766B" w:rsidRPr="00410423" w:rsidRDefault="0038766B" w:rsidP="00806728">
      <w:pPr>
        <w:pStyle w:val="Heading1"/>
        <w:spacing w:after="120" w:line="240" w:lineRule="auto"/>
        <w:ind w:left="357" w:hanging="357"/>
      </w:pPr>
      <w:bookmarkStart w:id="7" w:name="_Toc171495768"/>
      <w:bookmarkStart w:id="8" w:name="_Toc171496014"/>
      <w:bookmarkStart w:id="9" w:name="_Toc413088856"/>
      <w:r w:rsidRPr="00410423">
        <w:lastRenderedPageBreak/>
        <w:t xml:space="preserve">Permission </w:t>
      </w:r>
      <w:r w:rsidR="00C361C5">
        <w:t>r</w:t>
      </w:r>
      <w:r w:rsidR="00C361C5" w:rsidRPr="00410423">
        <w:t>equested</w:t>
      </w:r>
      <w:bookmarkEnd w:id="7"/>
      <w:bookmarkEnd w:id="8"/>
      <w:bookmarkEnd w:id="9"/>
    </w:p>
    <w:p w14:paraId="4BE5D664" w14:textId="78AF0369" w:rsidR="00E75FB0" w:rsidRDefault="00103327" w:rsidP="00806728">
      <w:pPr>
        <w:pStyle w:val="NumList1"/>
        <w:spacing w:line="240" w:lineRule="auto"/>
        <w:jc w:val="both"/>
      </w:pPr>
      <w:r>
        <w:t>Nuclear Restoration Services Ltd</w:t>
      </w:r>
      <w:r w:rsidR="455C69B5">
        <w:t xml:space="preserve"> (NRS)</w:t>
      </w:r>
      <w:r>
        <w:t>.</w:t>
      </w:r>
      <w:r w:rsidR="00B23A37">
        <w:t xml:space="preserve"> and </w:t>
      </w:r>
      <w:r w:rsidR="00274768">
        <w:t>E</w:t>
      </w:r>
      <w:r w:rsidR="00920190">
        <w:t>DF</w:t>
      </w:r>
      <w:r w:rsidR="00274768">
        <w:t xml:space="preserve"> Nuclear Generation Limited (ENGL) </w:t>
      </w:r>
      <w:r w:rsidR="00B23A37">
        <w:t xml:space="preserve">have both applied </w:t>
      </w:r>
      <w:r w:rsidR="00C61967">
        <w:t xml:space="preserve">to the Office for Nuclear Regulation (ONR) for </w:t>
      </w:r>
      <w:r w:rsidR="00E75FB0">
        <w:t>replacement</w:t>
      </w:r>
      <w:r w:rsidR="00C61967">
        <w:t xml:space="preserve"> nuclear site licence</w:t>
      </w:r>
      <w:r w:rsidR="00E75FB0">
        <w:t>s</w:t>
      </w:r>
      <w:r w:rsidR="00C61967">
        <w:t xml:space="preserve"> (NSL</w:t>
      </w:r>
      <w:r w:rsidR="00E75FB0">
        <w:t>s</w:t>
      </w:r>
      <w:r w:rsidR="00C61967">
        <w:t xml:space="preserve">) </w:t>
      </w:r>
      <w:r w:rsidR="0077642F">
        <w:t>to transfer a piece of land</w:t>
      </w:r>
      <w:r w:rsidR="002F6CC4">
        <w:t xml:space="preserve"> (the Former Grid Yard or FGY)</w:t>
      </w:r>
      <w:r w:rsidR="0077642F">
        <w:t xml:space="preserve"> from the Sizewell A</w:t>
      </w:r>
      <w:r w:rsidR="00274768">
        <w:t xml:space="preserve"> (SZA)</w:t>
      </w:r>
      <w:r w:rsidR="0077642F">
        <w:t xml:space="preserve"> to the Sizewell B site</w:t>
      </w:r>
      <w:r w:rsidR="00274768">
        <w:t xml:space="preserve"> (SZB)</w:t>
      </w:r>
      <w:r w:rsidR="00246CBE">
        <w:t>.</w:t>
      </w:r>
      <w:r w:rsidR="00891F4E">
        <w:t xml:space="preserve"> Please see Appendix 1 for a map showing the land to be transferred</w:t>
      </w:r>
      <w:r w:rsidR="006F1C19">
        <w:t>.</w:t>
      </w:r>
    </w:p>
    <w:p w14:paraId="13C362CC" w14:textId="780BE3CD" w:rsidR="0038766B" w:rsidRPr="0038766B" w:rsidRDefault="00590C5D" w:rsidP="00806728">
      <w:pPr>
        <w:pStyle w:val="Heading1"/>
        <w:spacing w:after="120" w:line="240" w:lineRule="auto"/>
        <w:ind w:left="357" w:hanging="357"/>
      </w:pPr>
      <w:bookmarkStart w:id="10" w:name="_Toc171495769"/>
      <w:bookmarkStart w:id="11" w:name="_Toc171496015"/>
      <w:bookmarkStart w:id="12" w:name="_Toc240053657"/>
      <w:r>
        <w:t>Background</w:t>
      </w:r>
      <w:bookmarkEnd w:id="10"/>
      <w:bookmarkEnd w:id="11"/>
      <w:bookmarkEnd w:id="12"/>
    </w:p>
    <w:p w14:paraId="68F595EA" w14:textId="1C1F2E8C" w:rsidR="004C7B0C" w:rsidRDefault="008966A0" w:rsidP="004E6D06">
      <w:pPr>
        <w:pStyle w:val="NumList1"/>
      </w:pPr>
      <w:r>
        <w:t>Applications for replacement NSLs have been made by</w:t>
      </w:r>
      <w:r w:rsidR="0B91FA99">
        <w:t xml:space="preserve"> NRS</w:t>
      </w:r>
      <w:r w:rsidR="00070F56">
        <w:t xml:space="preserve"> </w:t>
      </w:r>
      <w:sdt>
        <w:sdtPr>
          <w:id w:val="-865214776"/>
          <w:citation/>
        </w:sdtPr>
        <w:sdtContent>
          <w:r w:rsidR="008F164B">
            <w:fldChar w:fldCharType="begin"/>
          </w:r>
          <w:r w:rsidR="008F164B">
            <w:instrText xml:space="preserve"> CITATION Nuc241 \l 2057 </w:instrText>
          </w:r>
          <w:r w:rsidR="008F164B">
            <w:fldChar w:fldCharType="separate"/>
          </w:r>
          <w:r w:rsidR="0092668D" w:rsidRPr="0092668D">
            <w:rPr>
              <w:noProof/>
            </w:rPr>
            <w:t>[1]</w:t>
          </w:r>
          <w:r w:rsidR="008F164B">
            <w:fldChar w:fldCharType="end"/>
          </w:r>
        </w:sdtContent>
      </w:sdt>
      <w:r w:rsidR="008F164B">
        <w:t xml:space="preserve"> </w:t>
      </w:r>
      <w:r w:rsidR="00070F56">
        <w:t>and</w:t>
      </w:r>
      <w:r>
        <w:t xml:space="preserve"> ENGL </w:t>
      </w:r>
      <w:sdt>
        <w:sdtPr>
          <w:id w:val="-1847935656"/>
          <w:citation/>
        </w:sdtPr>
        <w:sdtContent>
          <w:r w:rsidR="008F164B">
            <w:fldChar w:fldCharType="begin"/>
          </w:r>
          <w:r w:rsidR="008F164B">
            <w:instrText xml:space="preserve"> CITATION ENG23 \l 2057 </w:instrText>
          </w:r>
          <w:r w:rsidR="008F164B">
            <w:fldChar w:fldCharType="separate"/>
          </w:r>
          <w:r w:rsidR="0092668D" w:rsidRPr="0092668D">
            <w:rPr>
              <w:noProof/>
            </w:rPr>
            <w:t>[2]</w:t>
          </w:r>
          <w:r w:rsidR="008F164B">
            <w:fldChar w:fldCharType="end"/>
          </w:r>
        </w:sdtContent>
      </w:sdt>
      <w:r w:rsidR="008F164B">
        <w:t xml:space="preserve"> </w:t>
      </w:r>
      <w:r>
        <w:t xml:space="preserve">to transfer a piece of land from the </w:t>
      </w:r>
      <w:r w:rsidR="3A982F09">
        <w:t>SZA</w:t>
      </w:r>
      <w:r w:rsidR="001C4B2B">
        <w:t xml:space="preserve"> </w:t>
      </w:r>
      <w:r>
        <w:t>to the S</w:t>
      </w:r>
      <w:r w:rsidR="68274B8B">
        <w:t>ZB</w:t>
      </w:r>
      <w:r w:rsidR="498BED78">
        <w:t xml:space="preserve"> </w:t>
      </w:r>
      <w:r>
        <w:t>site</w:t>
      </w:r>
      <w:r w:rsidR="0071275F">
        <w:t>.</w:t>
      </w:r>
      <w:r>
        <w:t xml:space="preserve"> The piece of land </w:t>
      </w:r>
      <w:r w:rsidR="00495B34">
        <w:t xml:space="preserve">(please see Appendix 1) </w:t>
      </w:r>
      <w:r>
        <w:t>was the former site of the National Grid Company Substation</w:t>
      </w:r>
      <w:r w:rsidR="00D06C70">
        <w:t xml:space="preserve"> and is referred to as the Former Grid Yard (FGY)</w:t>
      </w:r>
      <w:r>
        <w:t>.</w:t>
      </w:r>
      <w:r w:rsidR="00712ADB">
        <w:t xml:space="preserve"> </w:t>
      </w:r>
      <w:r>
        <w:t>The proposal is to use the land to store equipment and materials, currently housed in a compound on the northern periphery of the</w:t>
      </w:r>
      <w:r w:rsidR="089520BF">
        <w:t xml:space="preserve"> SZB</w:t>
      </w:r>
      <w:r>
        <w:t xml:space="preserve"> Nuclear Licensed Site, to enable the land to be vacated for </w:t>
      </w:r>
      <w:r w:rsidR="004E6D06">
        <w:t xml:space="preserve">the eventual </w:t>
      </w:r>
      <w:r>
        <w:t>use in the construction of Sizewell C</w:t>
      </w:r>
      <w:r w:rsidR="00D10118">
        <w:t xml:space="preserve"> (SZC)</w:t>
      </w:r>
      <w:r>
        <w:t xml:space="preserve"> Power Station</w:t>
      </w:r>
      <w:r w:rsidR="004E6D06">
        <w:t xml:space="preserve"> (</w:t>
      </w:r>
      <w:r w:rsidR="00492A59">
        <w:t>following</w:t>
      </w:r>
      <w:r w:rsidR="004E6D06">
        <w:t xml:space="preserve"> a separate reli</w:t>
      </w:r>
      <w:r w:rsidR="00492A59">
        <w:t>censing exercise)</w:t>
      </w:r>
      <w:r>
        <w:t xml:space="preserve">. Transfer of the freehold is dependent upon de-designation of the land by the Secretary of State, subject of </w:t>
      </w:r>
      <w:r w:rsidR="43A1CBD0">
        <w:t>a</w:t>
      </w:r>
      <w:r w:rsidR="717FDBD1">
        <w:t xml:space="preserve"> </w:t>
      </w:r>
      <w:r w:rsidR="0B318505">
        <w:t>separate</w:t>
      </w:r>
      <w:r>
        <w:t xml:space="preserve"> application by the Nuclear Decommissioning Authority.</w:t>
      </w:r>
      <w:r w:rsidR="341F4347">
        <w:t xml:space="preserve"> </w:t>
      </w:r>
    </w:p>
    <w:p w14:paraId="0782C8AA" w14:textId="15F0767E" w:rsidR="00627DA0" w:rsidRPr="002D6F46" w:rsidRDefault="00627DA0" w:rsidP="002D6F46">
      <w:pPr>
        <w:pStyle w:val="NumList1"/>
        <w:rPr>
          <w:sz w:val="23"/>
          <w:szCs w:val="23"/>
        </w:rPr>
      </w:pPr>
      <w:r>
        <w:t xml:space="preserve">ENGL’s </w:t>
      </w:r>
      <w:r w:rsidR="760AA18F">
        <w:t>SZB</w:t>
      </w:r>
      <w:r>
        <w:t xml:space="preserve"> is located immediately to the north of </w:t>
      </w:r>
      <w:r w:rsidR="697BE66A">
        <w:t>SZA</w:t>
      </w:r>
      <w:r>
        <w:t>.</w:t>
      </w:r>
      <w:r w:rsidR="00712ADB">
        <w:t xml:space="preserve"> </w:t>
      </w:r>
      <w:r>
        <w:t xml:space="preserve">The application states that in order to facilitate the construction of </w:t>
      </w:r>
      <w:r w:rsidR="6294D395">
        <w:t>SZC</w:t>
      </w:r>
      <w:r>
        <w:t>, which is sited immediately to the north of</w:t>
      </w:r>
      <w:r w:rsidR="00D10118">
        <w:t xml:space="preserve"> SZB</w:t>
      </w:r>
      <w:r>
        <w:t>, existing ENGL facilities associated with S</w:t>
      </w:r>
      <w:r w:rsidR="04889889">
        <w:t>ZB</w:t>
      </w:r>
      <w:r>
        <w:t xml:space="preserve"> are being relocated. ENGL will acquire the freehold of the land </w:t>
      </w:r>
      <w:r w:rsidR="00D929FD">
        <w:t xml:space="preserve">previously used for the FGY, </w:t>
      </w:r>
      <w:r>
        <w:t>to incorporate this land into an enlarged S</w:t>
      </w:r>
      <w:r w:rsidR="73FF6FF4">
        <w:t>ZB</w:t>
      </w:r>
      <w:r>
        <w:t xml:space="preserve"> site.</w:t>
      </w:r>
    </w:p>
    <w:p w14:paraId="0F1D2B20" w14:textId="5FF66C44" w:rsidR="00DA2965" w:rsidRDefault="00DA2965" w:rsidP="00DA2965">
      <w:pPr>
        <w:pStyle w:val="NumList1"/>
      </w:pPr>
      <w:r w:rsidRPr="7EE8036E">
        <w:rPr>
          <w:rFonts w:ascii="Arial" w:hAnsi="Arial" w:cs="Arial"/>
          <w:color w:val="000000" w:themeColor="text2"/>
        </w:rPr>
        <w:t xml:space="preserve">There </w:t>
      </w:r>
      <w:r w:rsidR="0000028D" w:rsidRPr="7EE8036E">
        <w:rPr>
          <w:rFonts w:ascii="Arial" w:hAnsi="Arial" w:cs="Arial"/>
          <w:color w:val="000000" w:themeColor="text2"/>
        </w:rPr>
        <w:t>is</w:t>
      </w:r>
      <w:r w:rsidRPr="7EE8036E">
        <w:rPr>
          <w:rFonts w:ascii="Arial" w:hAnsi="Arial" w:cs="Arial"/>
          <w:color w:val="000000" w:themeColor="text2"/>
        </w:rPr>
        <w:t xml:space="preserve"> one Project Assessment Report</w:t>
      </w:r>
      <w:r w:rsidR="1C9364AC" w:rsidRPr="7EE8036E">
        <w:rPr>
          <w:rFonts w:ascii="Arial" w:hAnsi="Arial" w:cs="Arial"/>
          <w:color w:val="000000" w:themeColor="text2"/>
        </w:rPr>
        <w:t xml:space="preserve"> (PAR)</w:t>
      </w:r>
      <w:r w:rsidRPr="7EE8036E">
        <w:rPr>
          <w:rFonts w:ascii="Arial" w:hAnsi="Arial" w:cs="Arial"/>
          <w:color w:val="000000" w:themeColor="text2"/>
        </w:rPr>
        <w:t xml:space="preserve"> covering both the SZA and B relicensing application assessments.</w:t>
      </w:r>
      <w:r w:rsidR="00712ADB" w:rsidRPr="7EE8036E">
        <w:rPr>
          <w:rFonts w:ascii="Arial" w:hAnsi="Arial" w:cs="Arial"/>
          <w:color w:val="000000" w:themeColor="text2"/>
        </w:rPr>
        <w:t xml:space="preserve"> </w:t>
      </w:r>
      <w:r w:rsidRPr="7EE8036E">
        <w:rPr>
          <w:rFonts w:ascii="Arial" w:hAnsi="Arial" w:cs="Arial"/>
          <w:color w:val="000000" w:themeColor="text2"/>
        </w:rPr>
        <w:t xml:space="preserve">Assessment </w:t>
      </w:r>
      <w:r w:rsidR="5D73A452" w:rsidRPr="7EE8036E">
        <w:rPr>
          <w:rFonts w:ascii="Arial" w:hAnsi="Arial" w:cs="Arial"/>
          <w:color w:val="000000" w:themeColor="text2"/>
        </w:rPr>
        <w:t xml:space="preserve">focussed on </w:t>
      </w:r>
      <w:r w:rsidRPr="7EE8036E">
        <w:rPr>
          <w:rFonts w:ascii="Arial" w:hAnsi="Arial" w:cs="Arial"/>
          <w:color w:val="000000" w:themeColor="text2"/>
        </w:rPr>
        <w:t>the </w:t>
      </w:r>
      <w:r w:rsidRPr="7EE8036E">
        <w:rPr>
          <w:rFonts w:ascii="Arial" w:hAnsi="Arial" w:cs="Arial"/>
        </w:rPr>
        <w:t>Security of Tenure (proof of land ownership)</w:t>
      </w:r>
      <w:r w:rsidR="00C055F2" w:rsidRPr="7EE8036E">
        <w:rPr>
          <w:rFonts w:ascii="Arial" w:hAnsi="Arial" w:cs="Arial"/>
        </w:rPr>
        <w:t>, s</w:t>
      </w:r>
      <w:r w:rsidRPr="7EE8036E">
        <w:rPr>
          <w:rFonts w:ascii="Arial" w:hAnsi="Arial" w:cs="Arial"/>
        </w:rPr>
        <w:t>ecurity aspects</w:t>
      </w:r>
      <w:r w:rsidR="00C055F2" w:rsidRPr="7EE8036E">
        <w:rPr>
          <w:rFonts w:ascii="Arial" w:hAnsi="Arial" w:cs="Arial"/>
        </w:rPr>
        <w:t xml:space="preserve"> and marking of the site boundary (</w:t>
      </w:r>
      <w:r w:rsidR="00C84F59">
        <w:rPr>
          <w:rFonts w:ascii="Arial" w:hAnsi="Arial" w:cs="Arial"/>
        </w:rPr>
        <w:t>Licence Condition (</w:t>
      </w:r>
      <w:r w:rsidR="00C055F2" w:rsidRPr="7EE8036E">
        <w:rPr>
          <w:rFonts w:ascii="Arial" w:hAnsi="Arial" w:cs="Arial"/>
        </w:rPr>
        <w:t>LC2</w:t>
      </w:r>
      <w:r w:rsidR="00C84F59">
        <w:rPr>
          <w:rFonts w:ascii="Arial" w:hAnsi="Arial" w:cs="Arial"/>
        </w:rPr>
        <w:t>)</w:t>
      </w:r>
      <w:r w:rsidR="00C055F2" w:rsidRPr="7EE8036E">
        <w:rPr>
          <w:rFonts w:ascii="Arial" w:hAnsi="Arial" w:cs="Arial"/>
        </w:rPr>
        <w:t>)</w:t>
      </w:r>
      <w:r w:rsidR="008255AF" w:rsidRPr="7EE8036E">
        <w:rPr>
          <w:rFonts w:ascii="Arial" w:hAnsi="Arial" w:cs="Arial"/>
        </w:rPr>
        <w:t>.</w:t>
      </w:r>
    </w:p>
    <w:p w14:paraId="009F9210" w14:textId="77777777" w:rsidR="004673FF" w:rsidRDefault="004673FF" w:rsidP="004673FF">
      <w:pPr>
        <w:pStyle w:val="Heading2"/>
      </w:pPr>
      <w:bookmarkStart w:id="13" w:name="_Toc1741140365"/>
      <w:r>
        <w:t>Relicensing Applications</w:t>
      </w:r>
      <w:bookmarkEnd w:id="13"/>
    </w:p>
    <w:p w14:paraId="04B30F36" w14:textId="6F72CB1D" w:rsidR="004673FF" w:rsidRPr="00104538" w:rsidRDefault="00FE199F" w:rsidP="004673FF">
      <w:pPr>
        <w:pStyle w:val="Heading3"/>
      </w:pPr>
      <w:r>
        <w:t>NRS</w:t>
      </w:r>
      <w:r w:rsidR="004673FF">
        <w:t>.</w:t>
      </w:r>
      <w:r w:rsidR="004673FF" w:rsidRPr="00104538">
        <w:t xml:space="preserve"> Application for the SZA Site</w:t>
      </w:r>
    </w:p>
    <w:p w14:paraId="645B4237" w14:textId="417034B1" w:rsidR="004673FF" w:rsidRPr="00F8749C" w:rsidRDefault="798165FE" w:rsidP="00165F8D">
      <w:pPr>
        <w:pStyle w:val="NumList1"/>
      </w:pPr>
      <w:r w:rsidRPr="00F8749C">
        <w:t>The</w:t>
      </w:r>
      <w:r w:rsidR="00F8749C">
        <w:t xml:space="preserve"> </w:t>
      </w:r>
      <w:r w:rsidR="62449910">
        <w:t>NRS</w:t>
      </w:r>
      <w:r w:rsidR="004673FF">
        <w:t xml:space="preserve"> licence application</w:t>
      </w:r>
      <w:sdt>
        <w:sdtPr>
          <w:id w:val="2014874323"/>
          <w:citation/>
        </w:sdtPr>
        <w:sdtContent>
          <w:r w:rsidR="004673FF">
            <w:fldChar w:fldCharType="begin"/>
          </w:r>
          <w:r w:rsidR="004673FF">
            <w:instrText xml:space="preserve"> CITATION Nuc241 \l 2057 </w:instrText>
          </w:r>
          <w:r w:rsidR="004673FF">
            <w:fldChar w:fldCharType="separate"/>
          </w:r>
          <w:r w:rsidR="0092668D">
            <w:rPr>
              <w:noProof/>
            </w:rPr>
            <w:t xml:space="preserve"> </w:t>
          </w:r>
          <w:r w:rsidR="0092668D" w:rsidRPr="0092668D">
            <w:rPr>
              <w:noProof/>
            </w:rPr>
            <w:t>[1]</w:t>
          </w:r>
          <w:r w:rsidR="004673FF">
            <w:fldChar w:fldCharType="end"/>
          </w:r>
        </w:sdtContent>
      </w:sdt>
      <w:r w:rsidR="004673FF">
        <w:t xml:space="preserve"> requests a replacement NSL for SZA to remove the area that was the former site of the FGY area. The FGY was the means by which the SZA </w:t>
      </w:r>
      <w:r w:rsidR="00476364">
        <w:t>s</w:t>
      </w:r>
      <w:r w:rsidR="004673FF">
        <w:t xml:space="preserve">ite was connected to the National Grid. The application states that the connection has been rendered redundant and removed and the substation has been demolished to slab level. The site has withdrawn facilities from that plot which incorporates an associated access road that circled the Substation. </w:t>
      </w:r>
    </w:p>
    <w:p w14:paraId="1C0814C7" w14:textId="77777777" w:rsidR="004673FF" w:rsidRPr="00054019" w:rsidRDefault="004673FF" w:rsidP="00742F3C">
      <w:pPr>
        <w:pStyle w:val="Heading4"/>
      </w:pPr>
      <w:r>
        <w:t>Description of Licensable Installation</w:t>
      </w:r>
    </w:p>
    <w:p w14:paraId="7D11D3E1" w14:textId="6614E231" w:rsidR="004673FF" w:rsidRDefault="00AB5C95" w:rsidP="004673FF">
      <w:pPr>
        <w:pStyle w:val="NumList1"/>
      </w:pPr>
      <w:r w:rsidRPr="00AB5C95">
        <w:t xml:space="preserve">Paragraph 5 of the application states that there are to be no proposed changes to the installations to be licensed at Sizewell A. Therefore, subject to a minor change to reflect that the site has completed </w:t>
      </w:r>
      <w:proofErr w:type="spellStart"/>
      <w:r w:rsidRPr="00AB5C95">
        <w:t>defue</w:t>
      </w:r>
      <w:r w:rsidR="00453FAF">
        <w:t>l</w:t>
      </w:r>
      <w:r w:rsidRPr="00AB5C95">
        <w:t>ling</w:t>
      </w:r>
      <w:proofErr w:type="spellEnd"/>
      <w:r w:rsidRPr="00AB5C95">
        <w:t xml:space="preserve">, the details in Schedule 1 Part 2, </w:t>
      </w:r>
      <w:r w:rsidRPr="00AB5C95">
        <w:lastRenderedPageBreak/>
        <w:t>[Paragraphs 1 and 2] of NSL No.96 should be listed in Schedule 1, Part 2 of the replacement site licence to be granted to NRS for the SZA site.</w:t>
      </w:r>
      <w:r w:rsidR="006F16F8">
        <w:t xml:space="preserve">  </w:t>
      </w:r>
    </w:p>
    <w:p w14:paraId="2FFA6AC8" w14:textId="77777777" w:rsidR="004673FF" w:rsidRDefault="004673FF" w:rsidP="00742F3C">
      <w:pPr>
        <w:pStyle w:val="Heading4"/>
      </w:pPr>
      <w:r>
        <w:t xml:space="preserve">The Site </w:t>
      </w:r>
    </w:p>
    <w:p w14:paraId="34DF40DD" w14:textId="51537AE0" w:rsidR="004673FF" w:rsidRPr="00451ABE" w:rsidRDefault="004673FF" w:rsidP="004673FF">
      <w:pPr>
        <w:pStyle w:val="NumList1"/>
      </w:pPr>
      <w:r w:rsidRPr="00451ABE">
        <w:t>Paragraph 7 of the licence application states that the extant licensed site boundary is “revised to reflect the transfer of the plot encompassing the former Grid Substation to ENGL”.</w:t>
      </w:r>
      <w:r>
        <w:t xml:space="preserve"> </w:t>
      </w:r>
      <w:r w:rsidRPr="00451ABE">
        <w:t>A revised site map for the Sizewell A N</w:t>
      </w:r>
      <w:r>
        <w:t>S</w:t>
      </w:r>
      <w:r w:rsidR="209CED65">
        <w:t>L</w:t>
      </w:r>
      <w:r w:rsidRPr="00451ABE">
        <w:t xml:space="preserve"> </w:t>
      </w:r>
      <w:sdt>
        <w:sdtPr>
          <w:id w:val="521200942"/>
          <w:citation/>
        </w:sdtPr>
        <w:sdtContent>
          <w:r w:rsidRPr="00451ABE">
            <w:fldChar w:fldCharType="begin"/>
          </w:r>
          <w:r w:rsidRPr="00451ABE">
            <w:instrText xml:space="preserve"> CITATION Nuc24 \l 2057 </w:instrText>
          </w:r>
          <w:r w:rsidRPr="00451ABE">
            <w:fldChar w:fldCharType="separate"/>
          </w:r>
          <w:r w:rsidR="0092668D" w:rsidRPr="0092668D">
            <w:rPr>
              <w:noProof/>
            </w:rPr>
            <w:t>[3]</w:t>
          </w:r>
          <w:r w:rsidRPr="00451ABE">
            <w:fldChar w:fldCharType="end"/>
          </w:r>
        </w:sdtContent>
      </w:sdt>
      <w:r w:rsidRPr="00451ABE">
        <w:t xml:space="preserve"> showing the revised licensed site boundary and position of boundary marker posts</w:t>
      </w:r>
      <w:r w:rsidR="00B2712F">
        <w:t xml:space="preserve"> </w:t>
      </w:r>
      <w:r w:rsidRPr="00451ABE">
        <w:t>/ signs has been produced.</w:t>
      </w:r>
    </w:p>
    <w:p w14:paraId="73C83FB0" w14:textId="40AFB23C" w:rsidR="004673FF" w:rsidRPr="00B97350" w:rsidRDefault="005F78F8" w:rsidP="004673FF">
      <w:pPr>
        <w:pStyle w:val="NumList1"/>
      </w:pPr>
      <w:r>
        <w:t>A</w:t>
      </w:r>
      <w:r w:rsidR="004673FF" w:rsidRPr="00B97350">
        <w:t xml:space="preserve"> new vehicular access point </w:t>
      </w:r>
      <w:r w:rsidR="00686500">
        <w:t xml:space="preserve">will be installed </w:t>
      </w:r>
      <w:r w:rsidR="004673FF" w:rsidRPr="00B97350">
        <w:t>to the western edge of the plot of land to be excluded from the current site licence and also</w:t>
      </w:r>
      <w:r w:rsidR="671EA68E">
        <w:t>,</w:t>
      </w:r>
      <w:r w:rsidR="004673FF">
        <w:t xml:space="preserve"> </w:t>
      </w:r>
      <w:r w:rsidR="250B2186">
        <w:t xml:space="preserve">a new </w:t>
      </w:r>
      <w:r w:rsidR="004673FF" w:rsidRPr="00B97350">
        <w:t xml:space="preserve">boundary fence </w:t>
      </w:r>
      <w:r w:rsidR="36F1794E">
        <w:t xml:space="preserve">is </w:t>
      </w:r>
      <w:r w:rsidR="004673FF" w:rsidRPr="00B97350">
        <w:t xml:space="preserve">to </w:t>
      </w:r>
      <w:r w:rsidR="36F1794E">
        <w:t xml:space="preserve">be installed </w:t>
      </w:r>
      <w:r w:rsidR="004673FF">
        <w:t xml:space="preserve">to </w:t>
      </w:r>
      <w:r w:rsidR="004673FF" w:rsidRPr="00B97350">
        <w:t xml:space="preserve">extend the fence line from the west corner of the site to intercept the existing fence line running east to west. </w:t>
      </w:r>
      <w:r w:rsidR="004673FF">
        <w:t>O</w:t>
      </w:r>
      <w:r w:rsidR="004673FF" w:rsidRPr="00B97350">
        <w:t>n the date the replacement licence is grant, marker signage will be installed to delineate the respective sites.</w:t>
      </w:r>
    </w:p>
    <w:p w14:paraId="6440483C" w14:textId="17CAE55B" w:rsidR="004673FF" w:rsidRPr="00104538" w:rsidRDefault="004673FF" w:rsidP="004673FF">
      <w:pPr>
        <w:pStyle w:val="Heading3"/>
      </w:pPr>
      <w:r>
        <w:t>ENGL Application for the S</w:t>
      </w:r>
      <w:r w:rsidR="3A5D0D95">
        <w:t>ZB</w:t>
      </w:r>
      <w:r>
        <w:t xml:space="preserve"> Site</w:t>
      </w:r>
    </w:p>
    <w:p w14:paraId="11200509" w14:textId="677CFE4E" w:rsidR="004673FF" w:rsidRPr="00E34664" w:rsidRDefault="004673FF" w:rsidP="004766C6">
      <w:pPr>
        <w:pStyle w:val="NumList1"/>
        <w:rPr>
          <w:lang w:val="en-US" w:eastAsia="en-GB"/>
        </w:rPr>
      </w:pPr>
      <w:r>
        <w:rPr>
          <w:lang w:val="en-US" w:eastAsia="en-GB"/>
        </w:rPr>
        <w:t>ENGL</w:t>
      </w:r>
      <w:r w:rsidRPr="00E34664">
        <w:rPr>
          <w:lang w:val="en-US" w:eastAsia="en-GB"/>
        </w:rPr>
        <w:t>’s application</w:t>
      </w:r>
      <w:sdt>
        <w:sdtPr>
          <w:rPr>
            <w:lang w:val="en-US" w:eastAsia="en-GB"/>
          </w:rPr>
          <w:id w:val="1849907734"/>
          <w:citation/>
        </w:sdtPr>
        <w:sdtContent>
          <w:r>
            <w:rPr>
              <w:lang w:val="en-US" w:eastAsia="en-GB"/>
            </w:rPr>
            <w:fldChar w:fldCharType="begin"/>
          </w:r>
          <w:r>
            <w:rPr>
              <w:lang w:eastAsia="en-GB"/>
            </w:rPr>
            <w:instrText xml:space="preserve"> CITATION ENG23 \l 2057 </w:instrText>
          </w:r>
          <w:r>
            <w:rPr>
              <w:lang w:val="en-US" w:eastAsia="en-GB"/>
            </w:rPr>
            <w:fldChar w:fldCharType="separate"/>
          </w:r>
          <w:r w:rsidR="0092668D">
            <w:rPr>
              <w:noProof/>
              <w:lang w:eastAsia="en-GB"/>
            </w:rPr>
            <w:t xml:space="preserve"> </w:t>
          </w:r>
          <w:r w:rsidR="0092668D" w:rsidRPr="0092668D">
            <w:rPr>
              <w:noProof/>
              <w:lang w:eastAsia="en-GB"/>
            </w:rPr>
            <w:t>[2]</w:t>
          </w:r>
          <w:r>
            <w:rPr>
              <w:lang w:val="en-US" w:eastAsia="en-GB"/>
            </w:rPr>
            <w:fldChar w:fldCharType="end"/>
          </w:r>
        </w:sdtContent>
      </w:sdt>
      <w:r w:rsidRPr="00E34664">
        <w:rPr>
          <w:lang w:val="en-US" w:eastAsia="en-GB"/>
        </w:rPr>
        <w:t xml:space="preserve"> requests an extension of the NLS at </w:t>
      </w:r>
      <w:r w:rsidR="00C97BC1">
        <w:rPr>
          <w:lang w:val="en-US" w:eastAsia="en-GB"/>
        </w:rPr>
        <w:t>SZB</w:t>
      </w:r>
      <w:r w:rsidRPr="00E34664">
        <w:rPr>
          <w:lang w:val="en-US" w:eastAsia="en-GB"/>
        </w:rPr>
        <w:t xml:space="preserve"> Power Station, to accommodate additional land acquired from the </w:t>
      </w:r>
      <w:proofErr w:type="spellStart"/>
      <w:r w:rsidRPr="00E34664">
        <w:rPr>
          <w:lang w:val="en-US" w:eastAsia="en-GB"/>
        </w:rPr>
        <w:t>neighbouring</w:t>
      </w:r>
      <w:proofErr w:type="spellEnd"/>
      <w:r w:rsidRPr="00E34664">
        <w:rPr>
          <w:lang w:val="en-US" w:eastAsia="en-GB"/>
        </w:rPr>
        <w:t xml:space="preserve"> nuclear licensee, </w:t>
      </w:r>
      <w:r w:rsidR="00C97BC1">
        <w:rPr>
          <w:lang w:val="en-US" w:eastAsia="en-GB"/>
        </w:rPr>
        <w:t>NRS</w:t>
      </w:r>
      <w:r w:rsidRPr="00E34664">
        <w:rPr>
          <w:lang w:val="en-US" w:eastAsia="en-GB"/>
        </w:rPr>
        <w:t>, at S</w:t>
      </w:r>
      <w:r w:rsidR="00C97BC1">
        <w:rPr>
          <w:lang w:val="en-US" w:eastAsia="en-GB"/>
        </w:rPr>
        <w:t>ZA</w:t>
      </w:r>
      <w:r w:rsidRPr="00E34664">
        <w:rPr>
          <w:lang w:val="en-US" w:eastAsia="en-GB"/>
        </w:rPr>
        <w:t xml:space="preserve"> Power Station. The proposal is to use the land to store equipment and materials, currently housed in a compound on the northern periphery of the Sizewell B Nuclear Licensed Site, to enable the land to be vacated for eventual use in the construction of </w:t>
      </w:r>
      <w:r w:rsidR="005E2F12">
        <w:rPr>
          <w:lang w:val="en-US" w:eastAsia="en-GB"/>
        </w:rPr>
        <w:t>SZC</w:t>
      </w:r>
      <w:r>
        <w:rPr>
          <w:lang w:val="en-US" w:eastAsia="en-GB"/>
        </w:rPr>
        <w:t xml:space="preserve"> </w:t>
      </w:r>
      <w:r w:rsidRPr="00E34664">
        <w:rPr>
          <w:lang w:val="en-US" w:eastAsia="en-GB"/>
        </w:rPr>
        <w:t>Power Station</w:t>
      </w:r>
      <w:r>
        <w:rPr>
          <w:lang w:val="en-US" w:eastAsia="en-GB"/>
        </w:rPr>
        <w:t xml:space="preserve"> (subject to a separate relicensing exercise).</w:t>
      </w:r>
    </w:p>
    <w:p w14:paraId="146DD894" w14:textId="453914B8" w:rsidR="004673FF" w:rsidRPr="00FC00E0" w:rsidRDefault="004673FF" w:rsidP="004766C6">
      <w:pPr>
        <w:pStyle w:val="NumList1"/>
      </w:pPr>
      <w:r>
        <w:t>T</w:t>
      </w:r>
      <w:r w:rsidRPr="00FC00E0">
        <w:t xml:space="preserve">he sale of the land will be completed simultaneously with the relicensing process. </w:t>
      </w:r>
      <w:r>
        <w:t>As previously mentioned, t</w:t>
      </w:r>
      <w:r w:rsidRPr="00FC00E0">
        <w:t>ransfer of the freehold is dependent upon de-designation of the land by the Secretary of State, subject of a separate application by the Nuclear Decommissioning Authority</w:t>
      </w:r>
      <w:r w:rsidR="005E2F12">
        <w:t xml:space="preserve"> (NDA)</w:t>
      </w:r>
      <w:r w:rsidRPr="00FC00E0">
        <w:t>.</w:t>
      </w:r>
    </w:p>
    <w:p w14:paraId="551A62FB" w14:textId="77777777" w:rsidR="004673FF" w:rsidRDefault="004673FF" w:rsidP="00742F3C">
      <w:pPr>
        <w:pStyle w:val="Heading4"/>
      </w:pPr>
      <w:r>
        <w:t>Description of the Licensable Installation</w:t>
      </w:r>
    </w:p>
    <w:p w14:paraId="70542061" w14:textId="491435FB" w:rsidR="004673FF" w:rsidRPr="00B825DB" w:rsidRDefault="004673FF" w:rsidP="004673FF">
      <w:pPr>
        <w:pStyle w:val="NumList1"/>
      </w:pPr>
      <w:r w:rsidRPr="00B825DB">
        <w:t xml:space="preserve">The prescribed installation currently licensed to </w:t>
      </w:r>
      <w:r>
        <w:t>ENGL</w:t>
      </w:r>
      <w:r w:rsidRPr="00B825DB">
        <w:t xml:space="preserve">, is as detailed in Schedule 1 Part 2 of NSL No. 63 issued to the licensee on 25 March 1996. There are to be no proposed changes to prescribed installations and the types of specified </w:t>
      </w:r>
      <w:r>
        <w:t>installations</w:t>
      </w:r>
      <w:r w:rsidRPr="00B825DB">
        <w:t xml:space="preserve"> to be licensed at SZB. Therefore, the details in Schedule 1 Part 2, Paragraphs 1 and 2 of NSL No. 63 should be listed in Schedule 1 Part 2 of the new site licence that will be granted to </w:t>
      </w:r>
      <w:r>
        <w:t>ENGL</w:t>
      </w:r>
      <w:r w:rsidRPr="00B825DB">
        <w:t>.</w:t>
      </w:r>
    </w:p>
    <w:p w14:paraId="666B2A56" w14:textId="77777777" w:rsidR="004673FF" w:rsidRDefault="004673FF" w:rsidP="00742F3C">
      <w:pPr>
        <w:pStyle w:val="Heading4"/>
      </w:pPr>
      <w:r>
        <w:t>The Site</w:t>
      </w:r>
    </w:p>
    <w:p w14:paraId="3844243F" w14:textId="1ADE6890" w:rsidR="004673FF" w:rsidRPr="00957569" w:rsidRDefault="004673FF" w:rsidP="004673FF">
      <w:pPr>
        <w:pStyle w:val="NumList1"/>
      </w:pPr>
      <w:r w:rsidRPr="00957569">
        <w:t xml:space="preserve">This licence application proposes revising the existing licensed site boundary, as shown in the new site map </w:t>
      </w:r>
      <w:sdt>
        <w:sdtPr>
          <w:id w:val="1562521915"/>
          <w:citation/>
        </w:sdtPr>
        <w:sdtContent>
          <w:r w:rsidRPr="00957569">
            <w:fldChar w:fldCharType="begin"/>
          </w:r>
          <w:r w:rsidRPr="00957569">
            <w:instrText xml:space="preserve"> CITATION ENG24 \l 2057 </w:instrText>
          </w:r>
          <w:r w:rsidRPr="00957569">
            <w:fldChar w:fldCharType="separate"/>
          </w:r>
          <w:r w:rsidR="0092668D" w:rsidRPr="0092668D">
            <w:rPr>
              <w:noProof/>
            </w:rPr>
            <w:t>[4]</w:t>
          </w:r>
          <w:r w:rsidRPr="00957569">
            <w:fldChar w:fldCharType="end"/>
          </w:r>
        </w:sdtContent>
      </w:sdt>
      <w:r w:rsidRPr="00957569">
        <w:t>, to reflect the transfer of the highlighted plot encompassing the former SZA</w:t>
      </w:r>
      <w:r>
        <w:t xml:space="preserve"> FGY </w:t>
      </w:r>
      <w:r w:rsidR="00113AAC">
        <w:t xml:space="preserve">area </w:t>
      </w:r>
      <w:r w:rsidR="00113AAC" w:rsidRPr="00957569">
        <w:t>to</w:t>
      </w:r>
      <w:r w:rsidRPr="00957569">
        <w:t xml:space="preserve"> ENGL.</w:t>
      </w:r>
    </w:p>
    <w:p w14:paraId="2E5CC76D" w14:textId="77777777" w:rsidR="000A1A74" w:rsidRDefault="000A1A74" w:rsidP="000A1A74">
      <w:pPr>
        <w:pStyle w:val="Heading1"/>
      </w:pPr>
      <w:bookmarkStart w:id="14" w:name="_Toc1808978470"/>
      <w:r w:rsidRPr="00CD6C4B">
        <w:lastRenderedPageBreak/>
        <w:t>Assessment and inspection work carried out by ONR in consideration of this request</w:t>
      </w:r>
      <w:bookmarkEnd w:id="14"/>
    </w:p>
    <w:p w14:paraId="160C4455" w14:textId="4EE27962" w:rsidR="008F7103" w:rsidRPr="00832CE5" w:rsidRDefault="008F7103" w:rsidP="00840047">
      <w:pPr>
        <w:pStyle w:val="Heading2"/>
      </w:pPr>
      <w:bookmarkStart w:id="15" w:name="_Toc1887753846"/>
      <w:r>
        <w:t>ONR Assessment</w:t>
      </w:r>
      <w:bookmarkEnd w:id="15"/>
    </w:p>
    <w:p w14:paraId="15A68592" w14:textId="4C6B6722" w:rsidR="0085156B" w:rsidRDefault="0085156B" w:rsidP="0085156B">
      <w:pPr>
        <w:pStyle w:val="NumList1"/>
      </w:pPr>
      <w:r w:rsidRPr="00832CE5">
        <w:t xml:space="preserve">The ONR assessment effort </w:t>
      </w:r>
      <w:r w:rsidR="006A5859">
        <w:t>focused</w:t>
      </w:r>
      <w:r w:rsidRPr="00832CE5">
        <w:t xml:space="preserve"> on the following matters</w:t>
      </w:r>
      <w:r>
        <w:t>:</w:t>
      </w:r>
    </w:p>
    <w:p w14:paraId="37DEAC1D" w14:textId="77777777" w:rsidR="00F919DA" w:rsidRPr="009E0919" w:rsidRDefault="00F919DA" w:rsidP="00F919DA">
      <w:pPr>
        <w:pStyle w:val="Bulletlist1"/>
        <w:rPr>
          <w:lang w:val="en-US"/>
        </w:rPr>
      </w:pPr>
      <w:r w:rsidRPr="451A4D68">
        <w:rPr>
          <w:lang w:val="en-US"/>
        </w:rPr>
        <w:t xml:space="preserve">Assessment of both </w:t>
      </w:r>
      <w:proofErr w:type="spellStart"/>
      <w:r w:rsidRPr="451A4D68">
        <w:rPr>
          <w:lang w:val="en-US"/>
        </w:rPr>
        <w:t>licence</w:t>
      </w:r>
      <w:proofErr w:type="spellEnd"/>
      <w:r w:rsidRPr="451A4D68">
        <w:rPr>
          <w:lang w:val="en-US"/>
        </w:rPr>
        <w:t xml:space="preserve"> applications; </w:t>
      </w:r>
    </w:p>
    <w:p w14:paraId="747DAB60" w14:textId="77777777" w:rsidR="00F919DA" w:rsidRPr="009E0919" w:rsidRDefault="00F919DA" w:rsidP="00F919DA">
      <w:pPr>
        <w:pStyle w:val="Bulletlist1"/>
        <w:rPr>
          <w:rFonts w:ascii="Times New Roman" w:hAnsi="Times New Roman" w:cs="Times New Roman"/>
          <w:lang w:val="en-US"/>
        </w:rPr>
      </w:pPr>
      <w:r w:rsidRPr="451A4D68">
        <w:rPr>
          <w:lang w:val="en-US"/>
        </w:rPr>
        <w:t xml:space="preserve">Readiness review including </w:t>
      </w:r>
      <w:proofErr w:type="spellStart"/>
      <w:r w:rsidRPr="451A4D68">
        <w:rPr>
          <w:lang w:val="en-US"/>
        </w:rPr>
        <w:t>Licence</w:t>
      </w:r>
      <w:proofErr w:type="spellEnd"/>
      <w:r w:rsidRPr="451A4D68">
        <w:rPr>
          <w:lang w:val="en-US"/>
        </w:rPr>
        <w:t xml:space="preserve"> Condition 2 inspection;</w:t>
      </w:r>
    </w:p>
    <w:p w14:paraId="14246FB9" w14:textId="77777777" w:rsidR="00F919DA" w:rsidRPr="009E0919" w:rsidRDefault="00F919DA" w:rsidP="00F919DA">
      <w:pPr>
        <w:pStyle w:val="Bulletlist1"/>
        <w:rPr>
          <w:rFonts w:ascii="Times New Roman" w:hAnsi="Times New Roman" w:cs="Times New Roman"/>
          <w:lang w:val="en-US"/>
        </w:rPr>
      </w:pPr>
      <w:r w:rsidRPr="7EE8036E">
        <w:rPr>
          <w:lang w:val="en-US"/>
        </w:rPr>
        <w:t xml:space="preserve">Assessment of SZB’s freehold ownership of the land in order to demonstrate that SZB as licensee has full rights of access to, and control of the FGY land to satisfy the demands placed on it by the </w:t>
      </w:r>
      <w:proofErr w:type="spellStart"/>
      <w:r w:rsidRPr="7EE8036E">
        <w:rPr>
          <w:lang w:val="en-US"/>
        </w:rPr>
        <w:t>licence</w:t>
      </w:r>
      <w:proofErr w:type="spellEnd"/>
      <w:r w:rsidRPr="7EE8036E">
        <w:rPr>
          <w:lang w:val="en-US"/>
        </w:rPr>
        <w:t xml:space="preserve"> and the Nuclear Installations Act 1965</w:t>
      </w:r>
      <w:r w:rsidRPr="451A4D68">
        <w:rPr>
          <w:lang w:val="en-US"/>
        </w:rPr>
        <w:t>; and</w:t>
      </w:r>
    </w:p>
    <w:p w14:paraId="54DECAC5" w14:textId="77777777" w:rsidR="00F919DA" w:rsidRDefault="00F919DA" w:rsidP="00F919DA">
      <w:pPr>
        <w:pStyle w:val="Bulletlist1"/>
        <w:rPr>
          <w:rFonts w:ascii="Times New Roman" w:hAnsi="Times New Roman" w:cs="Times New Roman"/>
          <w:lang w:val="en-US"/>
        </w:rPr>
      </w:pPr>
      <w:r>
        <w:rPr>
          <w:lang w:val="en-US"/>
        </w:rPr>
        <w:t>Assessment of security submissions</w:t>
      </w:r>
    </w:p>
    <w:p w14:paraId="723EDAFA" w14:textId="743F50BE" w:rsidR="00A157E6" w:rsidRDefault="00A157E6" w:rsidP="006A44FC">
      <w:pPr>
        <w:pStyle w:val="Heading2"/>
      </w:pPr>
      <w:bookmarkStart w:id="16" w:name="_Toc171495772"/>
      <w:bookmarkStart w:id="17" w:name="_Toc1283960111"/>
      <w:r>
        <w:t>Out of Scope Items</w:t>
      </w:r>
      <w:bookmarkEnd w:id="16"/>
      <w:bookmarkEnd w:id="17"/>
      <w:r>
        <w:t xml:space="preserve"> </w:t>
      </w:r>
    </w:p>
    <w:p w14:paraId="648F25C4" w14:textId="17A95B5E" w:rsidR="00B53ABC" w:rsidRDefault="00A157E6" w:rsidP="00BB15F5">
      <w:pPr>
        <w:pStyle w:val="NumList1"/>
      </w:pPr>
      <w:r w:rsidRPr="00BB15F5">
        <w:t xml:space="preserve">The following items </w:t>
      </w:r>
      <w:r w:rsidR="00982B30">
        <w:t>were</w:t>
      </w:r>
      <w:r w:rsidRPr="00BB15F5">
        <w:t xml:space="preserve"> outside the scope of the assessment. </w:t>
      </w:r>
    </w:p>
    <w:p w14:paraId="0EC92839" w14:textId="6C0FE1DE" w:rsidR="00535257" w:rsidRPr="00E36280" w:rsidRDefault="00D710FC" w:rsidP="00E36280">
      <w:pPr>
        <w:pStyle w:val="Bulletlist1"/>
      </w:pPr>
      <w:r w:rsidRPr="00AA50B2">
        <w:rPr>
          <w:b/>
          <w:bCs/>
        </w:rPr>
        <w:t>Organisational Capability</w:t>
      </w:r>
      <w:r w:rsidR="00AD661E">
        <w:rPr>
          <w:b/>
          <w:bCs/>
        </w:rPr>
        <w:t>:</w:t>
      </w:r>
      <w:r>
        <w:t xml:space="preserve"> </w:t>
      </w:r>
      <w:r w:rsidR="0004490C" w:rsidRPr="00E36280">
        <w:t>T</w:t>
      </w:r>
      <w:r w:rsidR="006F7CA3" w:rsidRPr="00E36280">
        <w:t xml:space="preserve">here are no changes </w:t>
      </w:r>
      <w:r w:rsidR="0004490C" w:rsidRPr="00E36280">
        <w:t>to be made to</w:t>
      </w:r>
      <w:r w:rsidR="006F7CA3" w:rsidRPr="00E36280">
        <w:t xml:space="preserve"> either licensable organisation</w:t>
      </w:r>
      <w:r w:rsidR="00FA2BA8" w:rsidRPr="00E36280">
        <w:t>.</w:t>
      </w:r>
      <w:r w:rsidR="00712ADB">
        <w:t xml:space="preserve"> </w:t>
      </w:r>
      <w:r w:rsidR="006F7CA3" w:rsidRPr="00E36280">
        <w:t>This includes the</w:t>
      </w:r>
      <w:r w:rsidR="00754F79">
        <w:t xml:space="preserve"> Safety and Environment Management Prospectus</w:t>
      </w:r>
      <w:r w:rsidR="006F7CA3" w:rsidRPr="00E36280">
        <w:t xml:space="preserve"> </w:t>
      </w:r>
      <w:r w:rsidR="007F4D64">
        <w:t>(</w:t>
      </w:r>
      <w:r w:rsidR="006F7CA3" w:rsidRPr="00E36280">
        <w:t>SEMP</w:t>
      </w:r>
      <w:r w:rsidR="007F4D64">
        <w:t>)</w:t>
      </w:r>
      <w:r w:rsidR="006F7CA3" w:rsidRPr="00E36280">
        <w:t>, the Nuclear Safety Committee or the Nuclear Baseline</w:t>
      </w:r>
      <w:r w:rsidR="00FA2BA8" w:rsidRPr="00E36280">
        <w:t>.</w:t>
      </w:r>
      <w:r w:rsidR="00712ADB">
        <w:t xml:space="preserve"> </w:t>
      </w:r>
      <w:r w:rsidR="00FA2BA8" w:rsidRPr="00E36280">
        <w:t>Therefore, O</w:t>
      </w:r>
      <w:r w:rsidR="00E80EE1" w:rsidRPr="00E36280">
        <w:t>rganisational</w:t>
      </w:r>
      <w:r w:rsidR="00FA2BA8" w:rsidRPr="00E36280">
        <w:t xml:space="preserve"> Capability (OC) </w:t>
      </w:r>
      <w:r w:rsidR="00135204">
        <w:t xml:space="preserve">assessment </w:t>
      </w:r>
      <w:r w:rsidR="0013164E">
        <w:t xml:space="preserve">of either licensee </w:t>
      </w:r>
      <w:r w:rsidR="6522FA2D">
        <w:t>wa</w:t>
      </w:r>
      <w:r w:rsidR="5EA896BD">
        <w:t>s</w:t>
      </w:r>
      <w:r w:rsidR="7005E32C">
        <w:t xml:space="preserve"> determined to be</w:t>
      </w:r>
      <w:r w:rsidR="00FA2BA8" w:rsidRPr="00E36280">
        <w:t xml:space="preserve"> out of scope.</w:t>
      </w:r>
    </w:p>
    <w:p w14:paraId="4A139654" w14:textId="5148280B" w:rsidR="00E36280" w:rsidRPr="00356297" w:rsidRDefault="006904A6" w:rsidP="00356297">
      <w:pPr>
        <w:pStyle w:val="Bulletlist1"/>
      </w:pPr>
      <w:r w:rsidRPr="000B0675">
        <w:rPr>
          <w:b/>
          <w:bCs/>
        </w:rPr>
        <w:t>Safety Case Arrangements or Emergency Arrangements</w:t>
      </w:r>
      <w:r>
        <w:t xml:space="preserve">: </w:t>
      </w:r>
      <w:r w:rsidR="00FD2503" w:rsidRPr="00E36280">
        <w:t xml:space="preserve">There are no changes to </w:t>
      </w:r>
      <w:r w:rsidR="00224761" w:rsidRPr="00E36280">
        <w:t>the</w:t>
      </w:r>
      <w:r w:rsidR="00B32F6C" w:rsidRPr="00E36280">
        <w:t xml:space="preserve"> Safety Case</w:t>
      </w:r>
      <w:r w:rsidR="00224761" w:rsidRPr="00E36280">
        <w:t xml:space="preserve"> Arrangements or Emergency </w:t>
      </w:r>
      <w:r w:rsidR="00224761" w:rsidRPr="00356297">
        <w:t xml:space="preserve">Arrangements associated with either application and therefore these aspects </w:t>
      </w:r>
      <w:r w:rsidR="16D4323C">
        <w:t>were determined to be out of scope</w:t>
      </w:r>
      <w:r w:rsidR="00224761" w:rsidRPr="00356297">
        <w:t>.</w:t>
      </w:r>
    </w:p>
    <w:p w14:paraId="307C604D" w14:textId="2E6CB2E3" w:rsidR="00356297" w:rsidRPr="00356297" w:rsidRDefault="006904A6" w:rsidP="00356297">
      <w:pPr>
        <w:pStyle w:val="Bulletlist1"/>
      </w:pPr>
      <w:r w:rsidRPr="000B0675">
        <w:rPr>
          <w:b/>
          <w:bCs/>
        </w:rPr>
        <w:t>Decom</w:t>
      </w:r>
      <w:r w:rsidR="00E34402" w:rsidRPr="000B0675">
        <w:rPr>
          <w:b/>
          <w:bCs/>
        </w:rPr>
        <w:t>missioning Arrangements:</w:t>
      </w:r>
      <w:r w:rsidR="00E34402">
        <w:t xml:space="preserve"> </w:t>
      </w:r>
      <w:r w:rsidR="00E36280" w:rsidRPr="00356297">
        <w:t>There is no impact upon the decommissioning arrangements for SZB</w:t>
      </w:r>
      <w:r w:rsidR="003E77D0">
        <w:t xml:space="preserve"> </w:t>
      </w:r>
      <w:r w:rsidR="00E36280" w:rsidRPr="00356297">
        <w:t>due to the site boundary changes that result from this licence application. The land that will be acquired has no history, by SZA, of the use or storage of radioactive material.</w:t>
      </w:r>
      <w:r w:rsidR="00712ADB">
        <w:t xml:space="preserve"> </w:t>
      </w:r>
      <w:r w:rsidR="00236ECE" w:rsidRPr="00356297">
        <w:t>Therefore decommissioning arrangements</w:t>
      </w:r>
      <w:r w:rsidR="006451DF">
        <w:t xml:space="preserve"> for SZA</w:t>
      </w:r>
      <w:r w:rsidR="00236ECE" w:rsidRPr="00356297">
        <w:t xml:space="preserve"> </w:t>
      </w:r>
      <w:r w:rsidR="656C9735">
        <w:t xml:space="preserve">were </w:t>
      </w:r>
      <w:r w:rsidR="003E77D0">
        <w:t>also</w:t>
      </w:r>
      <w:r w:rsidR="00236ECE" w:rsidRPr="00356297">
        <w:t xml:space="preserve"> </w:t>
      </w:r>
      <w:r w:rsidR="6EDB43C2">
        <w:t xml:space="preserve">determined to be </w:t>
      </w:r>
      <w:r w:rsidR="00236ECE" w:rsidRPr="00356297">
        <w:t xml:space="preserve">out of scope </w:t>
      </w:r>
      <w:r w:rsidR="527C0948">
        <w:t xml:space="preserve">for </w:t>
      </w:r>
      <w:r w:rsidR="00236ECE" w:rsidRPr="00356297">
        <w:t>th</w:t>
      </w:r>
      <w:r w:rsidR="00DB6C8E">
        <w:t>is</w:t>
      </w:r>
      <w:r w:rsidR="00FC16F6" w:rsidRPr="00356297">
        <w:t xml:space="preserve"> assessment.</w:t>
      </w:r>
    </w:p>
    <w:p w14:paraId="10D13182" w14:textId="54F2AB90" w:rsidR="00236ECE" w:rsidRPr="00356297" w:rsidRDefault="00646992" w:rsidP="00356297">
      <w:pPr>
        <w:pStyle w:val="Bulletlist1"/>
      </w:pPr>
      <w:r w:rsidRPr="000B0675">
        <w:rPr>
          <w:b/>
          <w:bCs/>
          <w:lang w:bidi="ar-SA"/>
        </w:rPr>
        <w:t>The Justification of Practices Involving Ionising Radiation Regulations</w:t>
      </w:r>
      <w:r>
        <w:rPr>
          <w:lang w:bidi="ar-SA"/>
        </w:rPr>
        <w:t xml:space="preserve">: </w:t>
      </w:r>
      <w:r w:rsidR="00236ECE" w:rsidRPr="00356297">
        <w:rPr>
          <w:lang w:bidi="ar-SA"/>
        </w:rPr>
        <w:t xml:space="preserve">The practices, involving the use of ionising radiation, undertaken at </w:t>
      </w:r>
      <w:r w:rsidR="006172E7">
        <w:rPr>
          <w:lang w:bidi="ar-SA"/>
        </w:rPr>
        <w:t xml:space="preserve">both SZA and </w:t>
      </w:r>
      <w:r w:rsidR="00236ECE" w:rsidRPr="00356297">
        <w:rPr>
          <w:lang w:bidi="ar-SA"/>
        </w:rPr>
        <w:t>SZB pre-date the enactment of the</w:t>
      </w:r>
      <w:r w:rsidR="00356297">
        <w:rPr>
          <w:lang w:bidi="ar-SA"/>
        </w:rPr>
        <w:t xml:space="preserve"> </w:t>
      </w:r>
      <w:r w:rsidR="00236ECE" w:rsidRPr="00356297">
        <w:rPr>
          <w:lang w:bidi="ar-SA"/>
        </w:rPr>
        <w:t>Justification of Practices Involving Ionising Radiation Regulations (Amendment) 2018</w:t>
      </w:r>
      <w:r w:rsidR="00356297">
        <w:rPr>
          <w:lang w:bidi="ar-SA"/>
        </w:rPr>
        <w:t xml:space="preserve"> </w:t>
      </w:r>
      <w:sdt>
        <w:sdtPr>
          <w:rPr>
            <w:lang w:bidi="ar-SA"/>
          </w:rPr>
          <w:id w:val="488836763"/>
          <w:citation/>
        </w:sdtPr>
        <w:sdtContent>
          <w:r w:rsidR="00356297">
            <w:rPr>
              <w:lang w:bidi="ar-SA"/>
            </w:rPr>
            <w:fldChar w:fldCharType="begin"/>
          </w:r>
          <w:r w:rsidR="00356297">
            <w:rPr>
              <w:lang w:bidi="ar-SA"/>
            </w:rPr>
            <w:instrText xml:space="preserve"> CITATION Dep19 \l 2057 </w:instrText>
          </w:r>
          <w:r w:rsidR="00356297">
            <w:rPr>
              <w:lang w:bidi="ar-SA"/>
            </w:rPr>
            <w:fldChar w:fldCharType="separate"/>
          </w:r>
          <w:r w:rsidR="0092668D" w:rsidRPr="0092668D">
            <w:rPr>
              <w:noProof/>
              <w:lang w:bidi="ar-SA"/>
            </w:rPr>
            <w:t>[7]</w:t>
          </w:r>
          <w:r w:rsidR="00356297">
            <w:rPr>
              <w:lang w:bidi="ar-SA"/>
            </w:rPr>
            <w:fldChar w:fldCharType="end"/>
          </w:r>
        </w:sdtContent>
      </w:sdt>
      <w:r w:rsidR="00356297">
        <w:rPr>
          <w:lang w:bidi="ar-SA"/>
        </w:rPr>
        <w:t xml:space="preserve"> </w:t>
      </w:r>
      <w:r w:rsidR="00236ECE" w:rsidRPr="00356297">
        <w:rPr>
          <w:lang w:bidi="ar-SA"/>
        </w:rPr>
        <w:t>and as such</w:t>
      </w:r>
      <w:r w:rsidR="00AA3240" w:rsidRPr="00356297">
        <w:rPr>
          <w:lang w:bidi="ar-SA"/>
        </w:rPr>
        <w:t xml:space="preserve"> </w:t>
      </w:r>
      <w:r w:rsidR="00236ECE" w:rsidRPr="00356297">
        <w:rPr>
          <w:lang w:bidi="ar-SA"/>
        </w:rPr>
        <w:t>fall outside these regulations.</w:t>
      </w:r>
      <w:r w:rsidR="6311F28A" w:rsidRPr="00356297">
        <w:rPr>
          <w:lang w:bidi="ar-SA"/>
        </w:rPr>
        <w:t xml:space="preserve"> Hence, they </w:t>
      </w:r>
      <w:r w:rsidR="6311F28A">
        <w:t>were determined to be out of scope.</w:t>
      </w:r>
    </w:p>
    <w:p w14:paraId="0A45F712" w14:textId="0AB65B4D" w:rsidR="001F5059" w:rsidRDefault="00BA03C4" w:rsidP="00711037">
      <w:pPr>
        <w:pStyle w:val="Heading2"/>
      </w:pPr>
      <w:bookmarkStart w:id="18" w:name="_Toc551486693"/>
      <w:r>
        <w:lastRenderedPageBreak/>
        <w:t>Security of Tenure</w:t>
      </w:r>
      <w:r w:rsidR="00265EA5">
        <w:t xml:space="preserve"> (Land Ownership)</w:t>
      </w:r>
      <w:bookmarkEnd w:id="18"/>
    </w:p>
    <w:p w14:paraId="4CAA77DD" w14:textId="7A9B6EC5" w:rsidR="001B4D98" w:rsidRPr="000D7446" w:rsidRDefault="001B4D98" w:rsidP="002D7D54">
      <w:pPr>
        <w:pStyle w:val="NumList1"/>
      </w:pPr>
      <w:r w:rsidRPr="000D7446">
        <w:t xml:space="preserve">As set out in ONR’s Licensing Nuclear Installations guidance </w:t>
      </w:r>
      <w:sdt>
        <w:sdtPr>
          <w:id w:val="327487998"/>
          <w:citation/>
        </w:sdtPr>
        <w:sdtContent>
          <w:r w:rsidRPr="000D7446">
            <w:fldChar w:fldCharType="begin"/>
          </w:r>
          <w:r w:rsidRPr="000D7446">
            <w:instrText xml:space="preserve">CITATION LNI \l 2057 </w:instrText>
          </w:r>
          <w:r w:rsidRPr="000D7446">
            <w:fldChar w:fldCharType="separate"/>
          </w:r>
          <w:r w:rsidR="0092668D" w:rsidRPr="0092668D">
            <w:rPr>
              <w:noProof/>
            </w:rPr>
            <w:t>[8]</w:t>
          </w:r>
          <w:r w:rsidRPr="000D7446">
            <w:fldChar w:fldCharType="end"/>
          </w:r>
        </w:sdtContent>
      </w:sdt>
      <w:r w:rsidRPr="000D7446">
        <w:t xml:space="preserve">, the licence applicant must have full rights of access to, and control of, the proposed licensed site. </w:t>
      </w:r>
    </w:p>
    <w:p w14:paraId="02E70BC1" w14:textId="7B6E6D38" w:rsidR="00BB287C" w:rsidRPr="000D7446" w:rsidRDefault="00304059" w:rsidP="000D7446">
      <w:pPr>
        <w:pStyle w:val="NumList1"/>
      </w:pPr>
      <w:r w:rsidRPr="000D7446">
        <w:t>The security of tenure (</w:t>
      </w:r>
      <w:proofErr w:type="spellStart"/>
      <w:r w:rsidRPr="000D7446">
        <w:t>SoT</w:t>
      </w:r>
      <w:proofErr w:type="spellEnd"/>
      <w:r w:rsidRPr="000D7446">
        <w:t xml:space="preserve">) assessment report </w:t>
      </w:r>
      <w:sdt>
        <w:sdtPr>
          <w:id w:val="1195510699"/>
          <w:citation/>
        </w:sdtPr>
        <w:sdtContent>
          <w:r w:rsidRPr="000D7446">
            <w:fldChar w:fldCharType="begin"/>
          </w:r>
          <w:r w:rsidRPr="000D7446">
            <w:instrText xml:space="preserve"> CITATION ONR2 \l 2057 </w:instrText>
          </w:r>
          <w:r w:rsidRPr="000D7446">
            <w:fldChar w:fldCharType="separate"/>
          </w:r>
          <w:r w:rsidR="0092668D" w:rsidRPr="0092668D">
            <w:rPr>
              <w:noProof/>
            </w:rPr>
            <w:t>[9]</w:t>
          </w:r>
          <w:r w:rsidRPr="000D7446">
            <w:fldChar w:fldCharType="end"/>
          </w:r>
        </w:sdtContent>
      </w:sdt>
      <w:r w:rsidRPr="000D7446">
        <w:t xml:space="preserve"> describes the work undertaken by ONR to assess</w:t>
      </w:r>
      <w:r w:rsidR="00417F47">
        <w:t xml:space="preserve"> land ownership</w:t>
      </w:r>
      <w:r w:rsidR="001C19CB">
        <w:t>. T</w:t>
      </w:r>
      <w:r w:rsidRPr="000D7446">
        <w:t>he report notes, i</w:t>
      </w:r>
      <w:r w:rsidR="000A4F58" w:rsidRPr="000D7446">
        <w:t>n order to assess</w:t>
      </w:r>
      <w:r w:rsidR="00FD4510">
        <w:t xml:space="preserve"> </w:t>
      </w:r>
      <w:proofErr w:type="spellStart"/>
      <w:r w:rsidR="00FD4510">
        <w:t>SoT</w:t>
      </w:r>
      <w:proofErr w:type="spellEnd"/>
      <w:r w:rsidR="000A4F58" w:rsidRPr="000D7446">
        <w:t>, the key legal documents</w:t>
      </w:r>
      <w:r w:rsidR="004D3D8B" w:rsidRPr="000D7446">
        <w:t xml:space="preserve"> were reviewed</w:t>
      </w:r>
      <w:r w:rsidR="000A4F58" w:rsidRPr="000D7446">
        <w:t xml:space="preserve">, with the support of </w:t>
      </w:r>
      <w:r w:rsidR="00B0243A" w:rsidRPr="000D7446">
        <w:t xml:space="preserve">TLT </w:t>
      </w:r>
      <w:r w:rsidR="00A13117" w:rsidRPr="000D7446">
        <w:t>Solicitors</w:t>
      </w:r>
      <w:r w:rsidR="000A4F58" w:rsidRPr="000D7446">
        <w:t xml:space="preserve">, to establish whether they provide </w:t>
      </w:r>
      <w:r w:rsidR="00383106" w:rsidRPr="000D7446">
        <w:t xml:space="preserve">ENGL </w:t>
      </w:r>
      <w:r w:rsidR="000A4F58" w:rsidRPr="000D7446">
        <w:t xml:space="preserve">with sufficient control of and rights of access to the </w:t>
      </w:r>
      <w:r w:rsidR="00C44027" w:rsidRPr="000D7446">
        <w:t>FGY area</w:t>
      </w:r>
      <w:r w:rsidR="004D3D8B" w:rsidRPr="000D7446">
        <w:t xml:space="preserve">.  These </w:t>
      </w:r>
      <w:r w:rsidR="008142B3" w:rsidRPr="000D7446">
        <w:t xml:space="preserve">documents </w:t>
      </w:r>
      <w:r w:rsidR="00C14F48">
        <w:t xml:space="preserve">reviewed </w:t>
      </w:r>
      <w:r w:rsidR="008142B3" w:rsidRPr="000D7446">
        <w:t>included the deed of surrender</w:t>
      </w:r>
      <w:r w:rsidR="009A5D74" w:rsidRPr="000D7446">
        <w:t xml:space="preserve"> of </w:t>
      </w:r>
      <w:r w:rsidR="007F0BD0">
        <w:t>NRS</w:t>
      </w:r>
      <w:r w:rsidR="00BB287C" w:rsidRPr="000D7446">
        <w:t xml:space="preserve"> of its leasehold interest in the FYG, as well as the transfer document which effects the lawful transfer of the freehold land.  </w:t>
      </w:r>
    </w:p>
    <w:p w14:paraId="289708CD" w14:textId="1EA9336B" w:rsidR="00840AA7" w:rsidRPr="000D7446" w:rsidRDefault="00BB287C" w:rsidP="000D7446">
      <w:pPr>
        <w:pStyle w:val="NumList1"/>
      </w:pPr>
      <w:r w:rsidRPr="000D7446">
        <w:t>The report also advi</w:t>
      </w:r>
      <w:r w:rsidR="00347DE1">
        <w:t>s</w:t>
      </w:r>
      <w:r w:rsidRPr="000D7446">
        <w:t>es that, b</w:t>
      </w:r>
      <w:r w:rsidR="00C30683" w:rsidRPr="000D7446">
        <w:t>efore any NDA land can be sold or transferred it must be ‘de-designated’</w:t>
      </w:r>
      <w:r w:rsidRPr="000D7446">
        <w:t>.  T</w:t>
      </w:r>
      <w:r w:rsidR="00C30683" w:rsidRPr="000D7446">
        <w:t xml:space="preserve">his is achieved by a </w:t>
      </w:r>
      <w:r w:rsidR="006D2FD0">
        <w:t>d</w:t>
      </w:r>
      <w:r w:rsidR="00C30683" w:rsidRPr="000D7446">
        <w:t xml:space="preserve">e-designation Direction granted by the Secretary of State for </w:t>
      </w:r>
      <w:r w:rsidR="00AC19D0">
        <w:t>the Department for Energy Security and Net Zero (</w:t>
      </w:r>
      <w:r w:rsidR="00467737" w:rsidRPr="000D7446">
        <w:t>DESNZ</w:t>
      </w:r>
      <w:r w:rsidR="00AC19D0">
        <w:t>)</w:t>
      </w:r>
      <w:r w:rsidR="00C30683" w:rsidRPr="000D7446">
        <w:t>.</w:t>
      </w:r>
      <w:r w:rsidR="005904C8" w:rsidRPr="000D7446">
        <w:t xml:space="preserve"> </w:t>
      </w:r>
      <w:r w:rsidR="00846AD7" w:rsidRPr="000D7446">
        <w:t xml:space="preserve">The </w:t>
      </w:r>
      <w:r w:rsidR="006D2FD0">
        <w:t>d</w:t>
      </w:r>
      <w:r w:rsidR="005D4117" w:rsidRPr="000D7446">
        <w:t xml:space="preserve">e-designation </w:t>
      </w:r>
      <w:r w:rsidR="00AF5445" w:rsidRPr="000D7446">
        <w:t xml:space="preserve">Direction </w:t>
      </w:r>
      <w:r w:rsidR="00846AD7" w:rsidRPr="000D7446">
        <w:t xml:space="preserve">is </w:t>
      </w:r>
      <w:r w:rsidR="00AF5445" w:rsidRPr="000D7446">
        <w:t>due</w:t>
      </w:r>
      <w:r w:rsidR="00846AD7" w:rsidRPr="000D7446">
        <w:t xml:space="preserve"> </w:t>
      </w:r>
      <w:r w:rsidR="005904C8" w:rsidRPr="000D7446">
        <w:t xml:space="preserve">to be signed by the </w:t>
      </w:r>
      <w:r w:rsidR="00F732E2" w:rsidRPr="000D7446">
        <w:t xml:space="preserve">new </w:t>
      </w:r>
      <w:r w:rsidR="005904C8" w:rsidRPr="000D7446">
        <w:t>S</w:t>
      </w:r>
      <w:r w:rsidR="00F732E2" w:rsidRPr="000D7446">
        <w:t xml:space="preserve">ecretary </w:t>
      </w:r>
      <w:r w:rsidR="005904C8" w:rsidRPr="000D7446">
        <w:t>o</w:t>
      </w:r>
      <w:r w:rsidR="00F732E2" w:rsidRPr="000D7446">
        <w:t xml:space="preserve">f </w:t>
      </w:r>
      <w:r w:rsidR="005904C8" w:rsidRPr="000D7446">
        <w:t>S</w:t>
      </w:r>
      <w:r w:rsidR="00F732E2" w:rsidRPr="000D7446">
        <w:t>tate</w:t>
      </w:r>
      <w:r w:rsidR="005904C8" w:rsidRPr="000D7446">
        <w:t xml:space="preserve"> on 24th July 2024. </w:t>
      </w:r>
      <w:r w:rsidR="00604A45" w:rsidRPr="000D7446">
        <w:t>Granting of the new licences is dependent upon this taking place, and cannot be recommended without it.</w:t>
      </w:r>
    </w:p>
    <w:p w14:paraId="50C87974" w14:textId="0A430074" w:rsidR="006C248F" w:rsidRPr="000D7446" w:rsidRDefault="006C248F" w:rsidP="000D7446">
      <w:pPr>
        <w:pStyle w:val="NumList1"/>
      </w:pPr>
      <w:r w:rsidRPr="000D7446">
        <w:t xml:space="preserve">The </w:t>
      </w:r>
      <w:proofErr w:type="spellStart"/>
      <w:r w:rsidRPr="000D7446">
        <w:t>SoT</w:t>
      </w:r>
      <w:proofErr w:type="spellEnd"/>
      <w:r w:rsidRPr="000D7446">
        <w:t xml:space="preserve"> report concludes that </w:t>
      </w:r>
      <w:r w:rsidR="00BB287C" w:rsidRPr="000D7446">
        <w:t>once de-designation occurs and the legal transfer is complete, ENGL will be able to demonstrate it has full rights and access and control of the site. At that point, with respect to</w:t>
      </w:r>
      <w:r w:rsidR="00FD4510">
        <w:t xml:space="preserve"> </w:t>
      </w:r>
      <w:proofErr w:type="spellStart"/>
      <w:r w:rsidR="00FD4510">
        <w:t>SoT</w:t>
      </w:r>
      <w:proofErr w:type="spellEnd"/>
      <w:r w:rsidR="00BB287C" w:rsidRPr="000D7446">
        <w:t>, no issues will remain which would give rise to concerns over granting the new licence</w:t>
      </w:r>
      <w:r w:rsidR="005D53FA" w:rsidRPr="000D7446">
        <w:t>.</w:t>
      </w:r>
    </w:p>
    <w:p w14:paraId="57DC43A8" w14:textId="338CCF44" w:rsidR="00C72530" w:rsidRDefault="009032AA" w:rsidP="00711037">
      <w:pPr>
        <w:pStyle w:val="Heading2"/>
      </w:pPr>
      <w:bookmarkStart w:id="19" w:name="_Toc685625212"/>
      <w:r>
        <w:t xml:space="preserve">Site </w:t>
      </w:r>
      <w:r w:rsidR="00282281">
        <w:t>Security</w:t>
      </w:r>
      <w:bookmarkEnd w:id="19"/>
    </w:p>
    <w:p w14:paraId="76B3C447" w14:textId="6BF503A7" w:rsidR="00514979" w:rsidRPr="00F243DD" w:rsidRDefault="00536151" w:rsidP="00F243DD">
      <w:pPr>
        <w:pStyle w:val="NumList1"/>
        <w:rPr>
          <w:szCs w:val="24"/>
        </w:rPr>
      </w:pPr>
      <w:r w:rsidRPr="00F243DD">
        <w:rPr>
          <w:szCs w:val="24"/>
        </w:rPr>
        <w:t xml:space="preserve">ONR’s guidance </w:t>
      </w:r>
      <w:r w:rsidR="002131F3" w:rsidRPr="00F243DD">
        <w:rPr>
          <w:szCs w:val="24"/>
        </w:rPr>
        <w:t xml:space="preserve">on </w:t>
      </w:r>
      <w:r w:rsidR="0004040C">
        <w:rPr>
          <w:szCs w:val="24"/>
        </w:rPr>
        <w:t xml:space="preserve">the </w:t>
      </w:r>
      <w:r w:rsidR="00805D0C" w:rsidRPr="00F243DD">
        <w:rPr>
          <w:szCs w:val="24"/>
        </w:rPr>
        <w:t xml:space="preserve">processing of replacement licences </w:t>
      </w:r>
      <w:sdt>
        <w:sdtPr>
          <w:rPr>
            <w:szCs w:val="24"/>
          </w:rPr>
          <w:id w:val="-2136782270"/>
          <w:citation/>
        </w:sdtPr>
        <w:sdtContent>
          <w:r w:rsidR="00250296">
            <w:rPr>
              <w:szCs w:val="24"/>
            </w:rPr>
            <w:fldChar w:fldCharType="begin"/>
          </w:r>
          <w:r w:rsidR="00250296">
            <w:rPr>
              <w:szCs w:val="24"/>
            </w:rPr>
            <w:instrText xml:space="preserve"> CITATION ONR1 \l 2057 </w:instrText>
          </w:r>
          <w:r w:rsidR="00250296">
            <w:rPr>
              <w:szCs w:val="24"/>
            </w:rPr>
            <w:fldChar w:fldCharType="separate"/>
          </w:r>
          <w:r w:rsidR="0092668D" w:rsidRPr="0092668D">
            <w:rPr>
              <w:noProof/>
              <w:szCs w:val="24"/>
            </w:rPr>
            <w:t>[10]</w:t>
          </w:r>
          <w:r w:rsidR="00250296">
            <w:rPr>
              <w:szCs w:val="24"/>
            </w:rPr>
            <w:fldChar w:fldCharType="end"/>
          </w:r>
        </w:sdtContent>
      </w:sdt>
      <w:r w:rsidR="00EB5D28">
        <w:rPr>
          <w:szCs w:val="24"/>
        </w:rPr>
        <w:t xml:space="preserve"> </w:t>
      </w:r>
      <w:r w:rsidR="00805D0C" w:rsidRPr="00F243DD">
        <w:rPr>
          <w:szCs w:val="24"/>
        </w:rPr>
        <w:t>states that security implications of any change to either the activities or site area must be considered and, where appropriate, revised arrangements should be assessed.</w:t>
      </w:r>
    </w:p>
    <w:p w14:paraId="069FAFF4" w14:textId="6C38BD20" w:rsidR="002E7F62" w:rsidRDefault="00FD3A2B" w:rsidP="00FE3C29">
      <w:pPr>
        <w:pStyle w:val="NumList1"/>
      </w:pPr>
      <w:r w:rsidRPr="00202B09">
        <w:t xml:space="preserve">ONR </w:t>
      </w:r>
      <w:r w:rsidR="00202B09">
        <w:t>S</w:t>
      </w:r>
      <w:r w:rsidRPr="00202B09">
        <w:t>ite</w:t>
      </w:r>
      <w:r w:rsidR="00107125">
        <w:t xml:space="preserve"> </w:t>
      </w:r>
      <w:r w:rsidR="00202B09">
        <w:t>S</w:t>
      </w:r>
      <w:r w:rsidRPr="00202B09">
        <w:t xml:space="preserve">ecurity </w:t>
      </w:r>
      <w:r w:rsidR="00202B09">
        <w:t>I</w:t>
      </w:r>
      <w:r w:rsidRPr="00202B09">
        <w:t>nspectors attended several Level 4 meetings to understand the outline process and possible impacts on the physical securit</w:t>
      </w:r>
      <w:r w:rsidR="00DD2E23">
        <w:t>y</w:t>
      </w:r>
      <w:r w:rsidRPr="00202B09">
        <w:t>.</w:t>
      </w:r>
      <w:r w:rsidR="00894E8B">
        <w:t xml:space="preserve"> </w:t>
      </w:r>
      <w:r w:rsidR="00DD2E23">
        <w:t xml:space="preserve">They </w:t>
      </w:r>
      <w:r w:rsidR="00FE3C29" w:rsidRPr="00FE3C29">
        <w:t>ha</w:t>
      </w:r>
      <w:r w:rsidR="00DD2E23">
        <w:t>ve</w:t>
      </w:r>
      <w:r w:rsidR="00FE3C29" w:rsidRPr="00FE3C29">
        <w:t xml:space="preserve"> received amended Site Security Plan</w:t>
      </w:r>
      <w:r w:rsidR="00DD2E23">
        <w:t>s</w:t>
      </w:r>
      <w:r w:rsidR="00FE3C29" w:rsidRPr="00FE3C29">
        <w:t xml:space="preserve"> which will be approved and ready to come into effect on 26 July 2024.  It is the </w:t>
      </w:r>
      <w:r w:rsidR="00B422BB">
        <w:t xml:space="preserve">SZA and B </w:t>
      </w:r>
      <w:r w:rsidR="00FE3C29" w:rsidRPr="00FE3C29">
        <w:t>Security Inspectors</w:t>
      </w:r>
      <w:r w:rsidR="00B422BB">
        <w:t>’</w:t>
      </w:r>
      <w:r w:rsidR="00FE3C29" w:rsidRPr="00FE3C29">
        <w:t xml:space="preserve"> judgement that this is </w:t>
      </w:r>
      <w:r w:rsidR="000C52D9">
        <w:t>in line with ONR</w:t>
      </w:r>
      <w:r w:rsidR="00CB481C">
        <w:t>’s</w:t>
      </w:r>
      <w:r w:rsidR="000C52D9">
        <w:t xml:space="preserve"> expectations </w:t>
      </w:r>
      <w:r w:rsidR="00FE3C29" w:rsidRPr="00FE3C29">
        <w:t>[6]</w:t>
      </w:r>
      <w:sdt>
        <w:sdtPr>
          <w:id w:val="258343904"/>
          <w:citation/>
        </w:sdtPr>
        <w:sdtContent>
          <w:r w:rsidR="00D73C0B">
            <w:fldChar w:fldCharType="begin"/>
          </w:r>
          <w:r w:rsidR="00D73C0B">
            <w:instrText xml:space="preserve"> CITATION ONR243 \l 2057 </w:instrText>
          </w:r>
          <w:r w:rsidR="00D73C0B">
            <w:fldChar w:fldCharType="separate"/>
          </w:r>
          <w:r w:rsidR="00D73C0B">
            <w:rPr>
              <w:noProof/>
            </w:rPr>
            <w:t xml:space="preserve"> </w:t>
          </w:r>
          <w:r w:rsidR="00D73C0B" w:rsidRPr="00D73C0B">
            <w:rPr>
              <w:noProof/>
            </w:rPr>
            <w:t>[9]</w:t>
          </w:r>
          <w:r w:rsidR="00D73C0B">
            <w:fldChar w:fldCharType="end"/>
          </w:r>
        </w:sdtContent>
      </w:sdt>
      <w:r w:rsidR="00FE3C29" w:rsidRPr="00FE3C29">
        <w:t>.</w:t>
      </w:r>
      <w:r w:rsidR="001F1537">
        <w:t xml:space="preserve"> </w:t>
      </w:r>
      <w:bookmarkStart w:id="20" w:name="_Toc1224879690"/>
    </w:p>
    <w:p w14:paraId="3789E463" w14:textId="1D7E0558" w:rsidR="00D73421" w:rsidRDefault="00D73421" w:rsidP="002E7F62">
      <w:pPr>
        <w:pStyle w:val="Heading2"/>
      </w:pPr>
      <w:r w:rsidRPr="00AB5A83">
        <w:t xml:space="preserve">Licence Condition 2: Marking </w:t>
      </w:r>
      <w:r w:rsidR="007576F5">
        <w:t xml:space="preserve">of </w:t>
      </w:r>
      <w:r w:rsidRPr="00AB5A83">
        <w:t>the Site Boundary</w:t>
      </w:r>
      <w:bookmarkEnd w:id="20"/>
    </w:p>
    <w:p w14:paraId="16FF070B" w14:textId="77777777" w:rsidR="000338A2" w:rsidRDefault="00CE599C" w:rsidP="00CE599C">
      <w:pPr>
        <w:pStyle w:val="NumList1"/>
      </w:pPr>
      <w:r>
        <w:t xml:space="preserve">Licence </w:t>
      </w:r>
      <w:r w:rsidR="007576F5">
        <w:t>Condition 2 states that ‘</w:t>
      </w:r>
      <w:r w:rsidR="00840957">
        <w:t>The licensee shall mark the boundaries of the site by fences or other appropriate means and any such fences or other means used for this purpose shall be properly maintained</w:t>
      </w:r>
      <w:r w:rsidR="007576F5">
        <w:t>’</w:t>
      </w:r>
      <w:r w:rsidR="0083445E">
        <w:t>.</w:t>
      </w:r>
    </w:p>
    <w:p w14:paraId="23F34832" w14:textId="1188BBBC" w:rsidR="00D51E1D" w:rsidRPr="00D51E1D" w:rsidRDefault="002973AD" w:rsidP="00D51E1D">
      <w:pPr>
        <w:pStyle w:val="NumList1"/>
        <w:rPr>
          <w:lang w:val="en-US"/>
        </w:rPr>
      </w:pPr>
      <w:r>
        <w:t>A</w:t>
      </w:r>
      <w:r w:rsidRPr="00A34509">
        <w:t xml:space="preserve">s </w:t>
      </w:r>
      <w:r>
        <w:t>th</w:t>
      </w:r>
      <w:r w:rsidRPr="00A34509">
        <w:t xml:space="preserve">e existing </w:t>
      </w:r>
      <w:r w:rsidRPr="00DA1502">
        <w:rPr>
          <w:lang w:val="en-US" w:eastAsia="en-GB"/>
        </w:rPr>
        <w:t>licensed site boundary has been revised</w:t>
      </w:r>
      <w:r>
        <w:rPr>
          <w:lang w:val="en-US" w:eastAsia="en-GB"/>
        </w:rPr>
        <w:t>, a</w:t>
      </w:r>
      <w:r w:rsidR="00FF741E">
        <w:t xml:space="preserve">n inspection </w:t>
      </w:r>
      <w:r w:rsidR="00FF741E">
        <w:rPr>
          <w:lang w:val="en-US" w:eastAsia="en-GB"/>
        </w:rPr>
        <w:t xml:space="preserve">to </w:t>
      </w:r>
      <w:r w:rsidR="00FF741E">
        <w:t xml:space="preserve">judge adequacy against the expectations associated with Licence Condition (LC) 2 </w:t>
      </w:r>
      <w:r w:rsidR="0062790C">
        <w:t>was</w:t>
      </w:r>
      <w:r w:rsidR="00033A4D" w:rsidRPr="00DA1502">
        <w:rPr>
          <w:lang w:val="en-US" w:eastAsia="en-GB"/>
        </w:rPr>
        <w:t xml:space="preserve"> </w:t>
      </w:r>
      <w:r w:rsidR="00A34509" w:rsidRPr="00DA1502">
        <w:rPr>
          <w:lang w:val="en-US" w:eastAsia="en-GB"/>
        </w:rPr>
        <w:t xml:space="preserve">carried out </w:t>
      </w:r>
      <w:sdt>
        <w:sdtPr>
          <w:rPr>
            <w:lang w:val="en-US" w:eastAsia="en-GB"/>
          </w:rPr>
          <w:id w:val="-329901823"/>
          <w:citation/>
        </w:sdtPr>
        <w:sdtContent>
          <w:r w:rsidR="007B05ED">
            <w:rPr>
              <w:lang w:val="en-US" w:eastAsia="en-GB"/>
            </w:rPr>
            <w:fldChar w:fldCharType="begin"/>
          </w:r>
          <w:r w:rsidR="007B05ED">
            <w:rPr>
              <w:lang w:eastAsia="en-GB"/>
            </w:rPr>
            <w:instrText xml:space="preserve"> CITATION ONR244 \l 2057 </w:instrText>
          </w:r>
          <w:r w:rsidR="007B05ED">
            <w:rPr>
              <w:lang w:val="en-US" w:eastAsia="en-GB"/>
            </w:rPr>
            <w:fldChar w:fldCharType="separate"/>
          </w:r>
          <w:r w:rsidR="0092668D" w:rsidRPr="0092668D">
            <w:rPr>
              <w:noProof/>
              <w:lang w:eastAsia="en-GB"/>
            </w:rPr>
            <w:t>[5]</w:t>
          </w:r>
          <w:r w:rsidR="007B05ED">
            <w:rPr>
              <w:lang w:val="en-US" w:eastAsia="en-GB"/>
            </w:rPr>
            <w:fldChar w:fldCharType="end"/>
          </w:r>
        </w:sdtContent>
      </w:sdt>
      <w:r w:rsidR="00A34509" w:rsidRPr="00DA1502">
        <w:rPr>
          <w:lang w:val="en-US" w:eastAsia="en-GB"/>
        </w:rPr>
        <w:t xml:space="preserve"> </w:t>
      </w:r>
      <w:r w:rsidR="00210A9D" w:rsidRPr="00DA1502">
        <w:rPr>
          <w:lang w:val="en-US" w:eastAsia="en-GB"/>
        </w:rPr>
        <w:t>(IR-52854</w:t>
      </w:r>
      <w:r w:rsidR="0062790C">
        <w:rPr>
          <w:lang w:val="en-US" w:eastAsia="en-GB"/>
        </w:rPr>
        <w:t>).</w:t>
      </w:r>
      <w:r w:rsidR="00E24C44">
        <w:t xml:space="preserve"> </w:t>
      </w:r>
      <w:r w:rsidR="00B0204B">
        <w:t xml:space="preserve">The </w:t>
      </w:r>
      <w:r w:rsidR="00E24C44">
        <w:t xml:space="preserve">aim of this inspection was to inspect the new site </w:t>
      </w:r>
      <w:r w:rsidR="00E24C44">
        <w:lastRenderedPageBreak/>
        <w:t>boundary that will be constructed between the A and B site.</w:t>
      </w:r>
      <w:r w:rsidR="00712ADB">
        <w:t xml:space="preserve"> </w:t>
      </w:r>
      <w:r w:rsidR="00954180">
        <w:rPr>
          <w:lang w:val="en-US"/>
        </w:rPr>
        <w:t xml:space="preserve">In particular, it </w:t>
      </w:r>
      <w:r w:rsidR="00D51E1D" w:rsidRPr="00D51E1D">
        <w:rPr>
          <w:lang w:val="en-US"/>
        </w:rPr>
        <w:t xml:space="preserve">was devised to examine how the </w:t>
      </w:r>
      <w:proofErr w:type="spellStart"/>
      <w:r w:rsidR="00D51E1D" w:rsidRPr="00D51E1D">
        <w:rPr>
          <w:lang w:val="en-US"/>
        </w:rPr>
        <w:t>dutyholder</w:t>
      </w:r>
      <w:proofErr w:type="spellEnd"/>
      <w:r w:rsidR="00D51E1D" w:rsidRPr="00D51E1D">
        <w:rPr>
          <w:lang w:val="en-US"/>
        </w:rPr>
        <w:t xml:space="preserve"> has ensured that:</w:t>
      </w:r>
    </w:p>
    <w:p w14:paraId="472563FB" w14:textId="77777777" w:rsidR="00D51E1D" w:rsidRPr="00D51E1D" w:rsidRDefault="00D51E1D" w:rsidP="002A6BA5">
      <w:pPr>
        <w:pStyle w:val="Bulletlist1"/>
        <w:rPr>
          <w:lang w:val="en-US"/>
        </w:rPr>
      </w:pPr>
      <w:r w:rsidRPr="00D51E1D">
        <w:rPr>
          <w:lang w:val="en-US"/>
        </w:rPr>
        <w:t>changes to the site boundary have been adequately implemented</w:t>
      </w:r>
    </w:p>
    <w:p w14:paraId="00796868" w14:textId="77777777" w:rsidR="00D51E1D" w:rsidRPr="00D51E1D" w:rsidRDefault="00D51E1D" w:rsidP="002A6BA5">
      <w:pPr>
        <w:pStyle w:val="Bulletlist1"/>
        <w:rPr>
          <w:lang w:val="en-US"/>
        </w:rPr>
      </w:pPr>
      <w:r w:rsidRPr="00D51E1D">
        <w:rPr>
          <w:lang w:val="en-US"/>
        </w:rPr>
        <w:t>appropriate fences have been installed</w:t>
      </w:r>
    </w:p>
    <w:p w14:paraId="6245B53E" w14:textId="06CD307A" w:rsidR="00DA1502" w:rsidRDefault="0062790C" w:rsidP="009B6D13">
      <w:pPr>
        <w:pStyle w:val="NumList1"/>
      </w:pPr>
      <w:r>
        <w:t>It was</w:t>
      </w:r>
      <w:r w:rsidR="009B6D13">
        <w:t xml:space="preserve"> noted that</w:t>
      </w:r>
      <w:r w:rsidR="009B6D13" w:rsidRPr="009B6D13">
        <w:t xml:space="preserve"> new security fences ha</w:t>
      </w:r>
      <w:r w:rsidR="00CE6F9E">
        <w:t>ve</w:t>
      </w:r>
      <w:r w:rsidR="009B6D13" w:rsidRPr="009B6D13">
        <w:t xml:space="preserve"> been erected in accordance with the draft site plan, </w:t>
      </w:r>
      <w:r w:rsidR="00FB20DE">
        <w:t>which</w:t>
      </w:r>
      <w:r w:rsidR="009B6D13" w:rsidRPr="009B6D13">
        <w:t xml:space="preserve"> corresponded </w:t>
      </w:r>
      <w:r w:rsidR="004A6B30">
        <w:t>to</w:t>
      </w:r>
      <w:r w:rsidR="009B6D13" w:rsidRPr="009B6D13">
        <w:t xml:space="preserve"> the new site boundary. Although the signs marking the boundary ha</w:t>
      </w:r>
      <w:r w:rsidR="008602C5">
        <w:t>d</w:t>
      </w:r>
      <w:r w:rsidR="009B6D13" w:rsidRPr="009B6D13">
        <w:t xml:space="preserve"> not been added to the fence at the time of inspection (the fence had been completed the day before), the position of signage on the boundary was indicated to </w:t>
      </w:r>
      <w:r w:rsidR="009B6D13">
        <w:t xml:space="preserve">him </w:t>
      </w:r>
      <w:r w:rsidR="009B6D13" w:rsidRPr="009B6D13">
        <w:t xml:space="preserve">on </w:t>
      </w:r>
      <w:r w:rsidR="009B6D13">
        <w:t xml:space="preserve">a </w:t>
      </w:r>
      <w:r w:rsidR="009B6D13" w:rsidRPr="009B6D13">
        <w:t>draft plan. This did not represent a significant change to the extant signage. The licensee described how all of the relevant services had been either removed or appropriately terminated.</w:t>
      </w:r>
    </w:p>
    <w:p w14:paraId="66DBBFC7" w14:textId="1F1E1A40" w:rsidR="00783634" w:rsidRPr="00783634" w:rsidRDefault="00175629" w:rsidP="00783634">
      <w:pPr>
        <w:pStyle w:val="NumList1"/>
      </w:pPr>
      <w:r w:rsidRPr="00783634">
        <w:t xml:space="preserve">Based upon </w:t>
      </w:r>
      <w:r w:rsidR="00DE0212" w:rsidRPr="00783634">
        <w:t xml:space="preserve">his </w:t>
      </w:r>
      <w:r w:rsidRPr="00783634">
        <w:t xml:space="preserve">sample, </w:t>
      </w:r>
      <w:r w:rsidR="00C943FE">
        <w:t>it</w:t>
      </w:r>
      <w:r w:rsidRPr="00783634">
        <w:t xml:space="preserve"> was </w:t>
      </w:r>
      <w:r w:rsidR="00C943FE">
        <w:t xml:space="preserve">judged </w:t>
      </w:r>
      <w:r w:rsidR="00DD66FA">
        <w:t xml:space="preserve">that </w:t>
      </w:r>
      <w:r w:rsidRPr="00783634">
        <w:t>the arrangements for marking of the new site boundary</w:t>
      </w:r>
      <w:r w:rsidR="00DD66FA">
        <w:t xml:space="preserve"> were adequate</w:t>
      </w:r>
      <w:r w:rsidR="00EC2825">
        <w:t>.</w:t>
      </w:r>
    </w:p>
    <w:p w14:paraId="62909055" w14:textId="1C541F69" w:rsidR="00695E76" w:rsidRPr="00711037" w:rsidRDefault="00157F55" w:rsidP="00711037">
      <w:pPr>
        <w:pStyle w:val="Heading2"/>
      </w:pPr>
      <w:bookmarkStart w:id="21" w:name="_Toc171495778"/>
      <w:bookmarkStart w:id="22" w:name="_Toc359895213"/>
      <w:r w:rsidRPr="00711037">
        <w:t>Licence Instruments</w:t>
      </w:r>
      <w:bookmarkEnd w:id="21"/>
      <w:bookmarkEnd w:id="22"/>
    </w:p>
    <w:p w14:paraId="7B51107A" w14:textId="43CC4731" w:rsidR="004D2426" w:rsidRDefault="00A82AC5" w:rsidP="00E00DD9">
      <w:pPr>
        <w:pStyle w:val="NumList1"/>
      </w:pPr>
      <w:r>
        <w:t xml:space="preserve">Relicensing affords an opportunity for a review of existing </w:t>
      </w:r>
      <w:r w:rsidR="00E54247">
        <w:t>L</w:t>
      </w:r>
      <w:r>
        <w:t xml:space="preserve">icence </w:t>
      </w:r>
      <w:r w:rsidR="00E54247">
        <w:t>I</w:t>
      </w:r>
      <w:r>
        <w:t>nstruments</w:t>
      </w:r>
      <w:r w:rsidR="00E54247">
        <w:t xml:space="preserve"> (L</w:t>
      </w:r>
      <w:r w:rsidR="00CD5B53">
        <w:t>I</w:t>
      </w:r>
      <w:r w:rsidR="00E54247">
        <w:t>s)</w:t>
      </w:r>
      <w:r>
        <w:t xml:space="preserve">. </w:t>
      </w:r>
      <w:r w:rsidR="00C23D02">
        <w:t>Both</w:t>
      </w:r>
      <w:r w:rsidR="007F0BD0">
        <w:t xml:space="preserve"> NRS</w:t>
      </w:r>
      <w:r w:rsidR="00C23D02">
        <w:t xml:space="preserve"> and ENGL have submitted </w:t>
      </w:r>
      <w:r w:rsidR="00F7109F">
        <w:t>a list of the LIs they wish to carry forward</w:t>
      </w:r>
      <w:r w:rsidR="00065F96">
        <w:t>, and which should fall on relicensing, and these have been reviewed by the nominated</w:t>
      </w:r>
      <w:r>
        <w:t xml:space="preserve"> site inspector</w:t>
      </w:r>
      <w:r w:rsidR="00065F96">
        <w:t>s</w:t>
      </w:r>
      <w:r>
        <w:t>.</w:t>
      </w:r>
    </w:p>
    <w:p w14:paraId="2342708D" w14:textId="2F1B4F79" w:rsidR="00952EF1" w:rsidRPr="00005EBE" w:rsidRDefault="00952EF1" w:rsidP="00005EBE">
      <w:pPr>
        <w:pStyle w:val="NumList1"/>
      </w:pPr>
      <w:r w:rsidRPr="00005EBE">
        <w:t xml:space="preserve">In accordance with ONR guidance, only LIs which are Approvals or Directions are carried forward by recording them at Schedule 3 of the NSL. LIs which are Consents, Agreements, Notifications or Specifications </w:t>
      </w:r>
      <w:r w:rsidR="00E00DD9" w:rsidRPr="00005EBE">
        <w:t>are listed in this PAR and</w:t>
      </w:r>
      <w:r w:rsidRPr="00005EBE">
        <w:t xml:space="preserve"> caried forward by a paragraph in the NSL.</w:t>
      </w:r>
    </w:p>
    <w:p w14:paraId="6F3059A1" w14:textId="5D500534" w:rsidR="00D76CC1" w:rsidRDefault="00D76CC1" w:rsidP="00130514">
      <w:pPr>
        <w:pStyle w:val="Heading3"/>
      </w:pPr>
      <w:r>
        <w:t>Licen</w:t>
      </w:r>
      <w:r w:rsidR="00254D6E">
        <w:t>c</w:t>
      </w:r>
      <w:r>
        <w:t xml:space="preserve">e Instruments to be carried forward </w:t>
      </w:r>
      <w:r w:rsidR="004F1B63">
        <w:t>to the</w:t>
      </w:r>
      <w:r w:rsidR="00130514">
        <w:t xml:space="preserve"> new Sizewell A licence</w:t>
      </w:r>
    </w:p>
    <w:p w14:paraId="72057714" w14:textId="76106417" w:rsidR="00C23D02" w:rsidRDefault="004D2426" w:rsidP="00C23D02">
      <w:pPr>
        <w:pStyle w:val="NumList1"/>
      </w:pPr>
      <w:r w:rsidRPr="00952EF1">
        <w:t>N</w:t>
      </w:r>
      <w:r w:rsidR="007F0BD0">
        <w:t>RS</w:t>
      </w:r>
      <w:r w:rsidRPr="00952EF1">
        <w:t xml:space="preserve"> provided a list of </w:t>
      </w:r>
      <w:r w:rsidR="0027241C">
        <w:t>four</w:t>
      </w:r>
      <w:r w:rsidRPr="00952EF1">
        <w:t xml:space="preserve"> Licence Instruments (LIs) it requested to be carried forward to the new NSL at Appendix </w:t>
      </w:r>
      <w:r w:rsidR="00906091">
        <w:t xml:space="preserve">5 of </w:t>
      </w:r>
      <w:r w:rsidRPr="00952EF1">
        <w:t xml:space="preserve">the Licence Application. </w:t>
      </w:r>
      <w:r w:rsidR="00B37CB6">
        <w:t xml:space="preserve">These are listed at Appendix </w:t>
      </w:r>
      <w:r w:rsidR="00AA008B">
        <w:t>2</w:t>
      </w:r>
      <w:r w:rsidR="0038342D">
        <w:t xml:space="preserve"> of this document</w:t>
      </w:r>
      <w:r w:rsidR="00B37CB6">
        <w:t>.</w:t>
      </w:r>
    </w:p>
    <w:p w14:paraId="03C35003" w14:textId="060BD28A" w:rsidR="00B37CB6" w:rsidRDefault="008D5C4A" w:rsidP="0019175E">
      <w:pPr>
        <w:pStyle w:val="NumList1"/>
      </w:pPr>
      <w:r>
        <w:t>A number of</w:t>
      </w:r>
      <w:r w:rsidR="00C56220">
        <w:t xml:space="preserve"> LIs will </w:t>
      </w:r>
      <w:r w:rsidR="00C56220">
        <w:rPr>
          <w:b/>
          <w:bCs/>
        </w:rPr>
        <w:t xml:space="preserve">not </w:t>
      </w:r>
      <w:r w:rsidR="00C56220">
        <w:t xml:space="preserve">be carried forwards to NSL No. 105 as the changes </w:t>
      </w:r>
      <w:r w:rsidR="0080371B">
        <w:t>they permissioned have been incorporated into existing arrangements.</w:t>
      </w:r>
      <w:r w:rsidR="00712ADB">
        <w:t xml:space="preserve"> </w:t>
      </w:r>
      <w:r w:rsidR="00B96EBC">
        <w:t xml:space="preserve">The LIs have been reviewed by the </w:t>
      </w:r>
      <w:r w:rsidR="009C7629">
        <w:t>Sizewell A S</w:t>
      </w:r>
      <w:r w:rsidR="00B96EBC">
        <w:t xml:space="preserve">ite </w:t>
      </w:r>
      <w:r w:rsidR="009C7629">
        <w:t>I</w:t>
      </w:r>
      <w:r w:rsidR="00B96EBC">
        <w:t>nspector</w:t>
      </w:r>
      <w:r w:rsidR="0080371B">
        <w:t xml:space="preserve"> who</w:t>
      </w:r>
      <w:r w:rsidR="00B96EBC">
        <w:t xml:space="preserve"> agree</w:t>
      </w:r>
      <w:r w:rsidR="0080371B">
        <w:t>s</w:t>
      </w:r>
      <w:r w:rsidR="00B96EBC">
        <w:t xml:space="preserve"> that they are no longer required. </w:t>
      </w:r>
    </w:p>
    <w:p w14:paraId="5BBD3A34" w14:textId="34107A9E" w:rsidR="0090545B" w:rsidRDefault="0090545B" w:rsidP="0090545B">
      <w:pPr>
        <w:pStyle w:val="Heading3"/>
      </w:pPr>
      <w:r>
        <w:t>Licen</w:t>
      </w:r>
      <w:r w:rsidR="00254D6E">
        <w:t>c</w:t>
      </w:r>
      <w:r>
        <w:t>e Instruments to be carried forward to the new Sizewell B licence</w:t>
      </w:r>
    </w:p>
    <w:p w14:paraId="035AD6ED" w14:textId="1D265A20" w:rsidR="00F5452B" w:rsidRPr="002A7D8D" w:rsidRDefault="00C600C6" w:rsidP="00D70E05">
      <w:pPr>
        <w:pStyle w:val="NumList1"/>
      </w:pPr>
      <w:r w:rsidRPr="002A7D8D">
        <w:t>ENGL provided a list of</w:t>
      </w:r>
      <w:r w:rsidR="00854BDF">
        <w:t xml:space="preserve"> </w:t>
      </w:r>
      <w:r w:rsidR="00584312">
        <w:t>Approvals and Directions</w:t>
      </w:r>
      <w:r w:rsidRPr="002A7D8D">
        <w:t xml:space="preserve"> it requested to be carried forward to</w:t>
      </w:r>
      <w:r w:rsidR="00BA08C3">
        <w:t xml:space="preserve"> within Schedule 3 of</w:t>
      </w:r>
      <w:r w:rsidRPr="002A7D8D">
        <w:t xml:space="preserve"> the new NSL</w:t>
      </w:r>
      <w:r w:rsidR="007860FD">
        <w:t xml:space="preserve"> </w:t>
      </w:r>
      <w:sdt>
        <w:sdtPr>
          <w:id w:val="1608389223"/>
          <w:citation/>
        </w:sdtPr>
        <w:sdtContent>
          <w:r w:rsidR="007860FD">
            <w:fldChar w:fldCharType="begin"/>
          </w:r>
          <w:r w:rsidR="007860FD">
            <w:instrText xml:space="preserve"> CITATION ENG241 \l 2057 </w:instrText>
          </w:r>
          <w:r w:rsidR="007860FD">
            <w:fldChar w:fldCharType="separate"/>
          </w:r>
          <w:r w:rsidR="0092668D" w:rsidRPr="0092668D">
            <w:rPr>
              <w:noProof/>
            </w:rPr>
            <w:t>[12]</w:t>
          </w:r>
          <w:r w:rsidR="007860FD">
            <w:fldChar w:fldCharType="end"/>
          </w:r>
        </w:sdtContent>
      </w:sdt>
      <w:r w:rsidRPr="002A7D8D">
        <w:t xml:space="preserve">. These are listed at Appendix </w:t>
      </w:r>
      <w:r w:rsidR="0038342D" w:rsidRPr="002A7D8D">
        <w:t>3 of this document</w:t>
      </w:r>
      <w:r w:rsidR="002A7D8D" w:rsidRPr="002A7D8D">
        <w:t>.</w:t>
      </w:r>
      <w:r w:rsidR="00D70E05">
        <w:t xml:space="preserve">  A number of Consents and Specifications will also be carried forward </w:t>
      </w:r>
      <w:r w:rsidR="00D70E05">
        <w:lastRenderedPageBreak/>
        <w:t>and these are listed in Appendix 4.</w:t>
      </w:r>
      <w:r w:rsidR="009774B1">
        <w:t xml:space="preserve"> These were reviewed and agreed by each of the site inspectors.</w:t>
      </w:r>
    </w:p>
    <w:p w14:paraId="3F1A3050" w14:textId="1A286841" w:rsidR="00BF3345" w:rsidRDefault="00B3171E" w:rsidP="00BC4978">
      <w:pPr>
        <w:pStyle w:val="Heading2"/>
      </w:pPr>
      <w:bookmarkStart w:id="23" w:name="_Toc171495779"/>
      <w:bookmarkStart w:id="24" w:name="_Toc1326894953"/>
      <w:r>
        <w:t>Third party engagement</w:t>
      </w:r>
      <w:bookmarkEnd w:id="23"/>
      <w:bookmarkEnd w:id="24"/>
    </w:p>
    <w:p w14:paraId="46E0F1D5" w14:textId="77777777" w:rsidR="00E7620C" w:rsidRPr="007C17CA" w:rsidRDefault="00316F44" w:rsidP="007C17CA">
      <w:pPr>
        <w:pStyle w:val="Heading2"/>
      </w:pPr>
      <w:bookmarkStart w:id="25" w:name="_Toc171495780"/>
      <w:bookmarkStart w:id="26" w:name="_Toc1282189913"/>
      <w:r w:rsidRPr="007C17CA">
        <w:t xml:space="preserve">Environment </w:t>
      </w:r>
      <w:r w:rsidR="00E7620C" w:rsidRPr="007C17CA">
        <w:t>Agency</w:t>
      </w:r>
      <w:bookmarkEnd w:id="25"/>
      <w:bookmarkEnd w:id="26"/>
    </w:p>
    <w:p w14:paraId="707421BD" w14:textId="572D5DA3" w:rsidR="00527E98" w:rsidRPr="00437666" w:rsidRDefault="00A27F9F" w:rsidP="00437666">
      <w:pPr>
        <w:pStyle w:val="NumList1"/>
        <w:spacing w:line="240" w:lineRule="auto"/>
        <w:jc w:val="both"/>
      </w:pPr>
      <w:r w:rsidRPr="00527E98">
        <w:t xml:space="preserve">We consulted the </w:t>
      </w:r>
      <w:r w:rsidR="00B57D96" w:rsidRPr="00527E98">
        <w:t>Environment</w:t>
      </w:r>
      <w:r w:rsidRPr="00527E98">
        <w:t xml:space="preserve"> Agency</w:t>
      </w:r>
      <w:r w:rsidR="00E72187" w:rsidRPr="00527E98">
        <w:t xml:space="preserve"> </w:t>
      </w:r>
      <w:r w:rsidR="005F31B1" w:rsidRPr="00527E98">
        <w:t xml:space="preserve">who </w:t>
      </w:r>
      <w:r w:rsidR="005A05DB" w:rsidRPr="00527E98">
        <w:t xml:space="preserve">confirmed </w:t>
      </w:r>
      <w:r w:rsidR="00437666">
        <w:t xml:space="preserve">in a letter to us dated 24 May 2024 </w:t>
      </w:r>
      <w:sdt>
        <w:sdtPr>
          <w:id w:val="-1175878463"/>
          <w:citation/>
        </w:sdtPr>
        <w:sdtContent>
          <w:r w:rsidR="00FB6AE3">
            <w:fldChar w:fldCharType="begin"/>
          </w:r>
          <w:r w:rsidR="00FB6AE3">
            <w:instrText xml:space="preserve"> CITATION Env24 \l 2057 </w:instrText>
          </w:r>
          <w:r w:rsidR="00FB6AE3">
            <w:fldChar w:fldCharType="separate"/>
          </w:r>
          <w:r w:rsidR="0092668D" w:rsidRPr="0092668D">
            <w:rPr>
              <w:noProof/>
            </w:rPr>
            <w:t>[13]</w:t>
          </w:r>
          <w:r w:rsidR="00FB6AE3">
            <w:fldChar w:fldCharType="end"/>
          </w:r>
        </w:sdtContent>
      </w:sdt>
      <w:r w:rsidR="00FB6AE3">
        <w:t xml:space="preserve"> </w:t>
      </w:r>
      <w:r w:rsidR="005A05DB" w:rsidRPr="00527E98">
        <w:t xml:space="preserve">that granting </w:t>
      </w:r>
      <w:r w:rsidR="00935BB2" w:rsidRPr="00527E98">
        <w:t>replacement licences to</w:t>
      </w:r>
      <w:r w:rsidR="007F0BD0">
        <w:t xml:space="preserve"> NRS</w:t>
      </w:r>
      <w:r w:rsidR="005F31B1" w:rsidRPr="00527E98">
        <w:t xml:space="preserve"> and </w:t>
      </w:r>
      <w:r w:rsidR="00103327" w:rsidRPr="00527E98">
        <w:t>ENGL</w:t>
      </w:r>
      <w:r w:rsidR="005A05DB" w:rsidRPr="00527E98">
        <w:t xml:space="preserve"> </w:t>
      </w:r>
      <w:r w:rsidR="0088364D" w:rsidRPr="00527E98">
        <w:t>would be</w:t>
      </w:r>
      <w:r w:rsidR="005A05DB" w:rsidRPr="00527E98">
        <w:t xml:space="preserve"> consistent with its principles for the protection of the environment and that it d</w:t>
      </w:r>
      <w:r w:rsidR="00E508E7" w:rsidRPr="00527E98">
        <w:t>id</w:t>
      </w:r>
      <w:r w:rsidR="005A05DB" w:rsidRPr="00527E98">
        <w:t xml:space="preserve"> not believe that it will prejudice any legal process under the Environmental Permitting (England and Wales) Regulations 2016.</w:t>
      </w:r>
      <w:r w:rsidR="0088364D" w:rsidRPr="00527E98">
        <w:t xml:space="preserve"> </w:t>
      </w:r>
    </w:p>
    <w:p w14:paraId="5D8C3367" w14:textId="7CB58D2E" w:rsidR="000F617C" w:rsidRPr="00D91305" w:rsidRDefault="00E7620C" w:rsidP="00935BB2">
      <w:pPr>
        <w:pStyle w:val="Heading2"/>
      </w:pPr>
      <w:bookmarkStart w:id="27" w:name="_Toc171495781"/>
      <w:bookmarkStart w:id="28" w:name="_Toc1943872259"/>
      <w:r w:rsidRPr="00D91305">
        <w:t xml:space="preserve">Department for </w:t>
      </w:r>
      <w:r w:rsidR="00864CB4" w:rsidRPr="00D91305">
        <w:t>Energy</w:t>
      </w:r>
      <w:r w:rsidR="003176AE" w:rsidRPr="00D91305">
        <w:t xml:space="preserve"> </w:t>
      </w:r>
      <w:r w:rsidR="00714934" w:rsidRPr="00D91305">
        <w:t>Security and Net Zero</w:t>
      </w:r>
      <w:bookmarkEnd w:id="27"/>
      <w:bookmarkEnd w:id="28"/>
    </w:p>
    <w:p w14:paraId="2DFD733C" w14:textId="444631CF" w:rsidR="00C43534" w:rsidRPr="00D91305" w:rsidRDefault="001B527F" w:rsidP="00806728">
      <w:pPr>
        <w:pStyle w:val="Heading3"/>
        <w:spacing w:after="160" w:line="240" w:lineRule="auto"/>
        <w:ind w:left="1225" w:hanging="828"/>
      </w:pPr>
      <w:r w:rsidRPr="00D91305">
        <w:t>Nuclear liability insurance</w:t>
      </w:r>
      <w:r w:rsidR="00C30BC5" w:rsidRPr="00D91305">
        <w:t xml:space="preserve"> and Financial Standing</w:t>
      </w:r>
    </w:p>
    <w:p w14:paraId="178B837C" w14:textId="4D543A74" w:rsidR="00C30BC5" w:rsidRDefault="00060438" w:rsidP="005054FC">
      <w:pPr>
        <w:pStyle w:val="NumList1"/>
      </w:pPr>
      <w:r w:rsidRPr="00D91305">
        <w:t xml:space="preserve">Both </w:t>
      </w:r>
      <w:r w:rsidR="005D1E9A" w:rsidRPr="00D91305">
        <w:t xml:space="preserve">ENGL and </w:t>
      </w:r>
      <w:r w:rsidR="00254D6E">
        <w:t>NRS</w:t>
      </w:r>
      <w:r w:rsidR="005D1E9A" w:rsidRPr="00D91305">
        <w:t xml:space="preserve"> are established and long-standing licenses</w:t>
      </w:r>
      <w:r w:rsidR="000F655F">
        <w:t>.</w:t>
      </w:r>
      <w:r w:rsidR="00712ADB">
        <w:t xml:space="preserve"> </w:t>
      </w:r>
      <w:r w:rsidR="00DD7E32" w:rsidRPr="00D91305">
        <w:t xml:space="preserve">ONR </w:t>
      </w:r>
      <w:r w:rsidR="000F655F">
        <w:t xml:space="preserve">has considered </w:t>
      </w:r>
      <w:r w:rsidR="0069583A" w:rsidRPr="00D91305">
        <w:t>consult</w:t>
      </w:r>
      <w:r w:rsidR="000F655F">
        <w:t xml:space="preserve">ation with </w:t>
      </w:r>
      <w:r w:rsidR="0069583A" w:rsidRPr="00D91305">
        <w:t>DESNZ on financial standing</w:t>
      </w:r>
      <w:r w:rsidR="0063034A">
        <w:t xml:space="preserve"> or</w:t>
      </w:r>
      <w:r w:rsidR="00DB4C32" w:rsidRPr="00D91305">
        <w:t xml:space="preserve"> Nuclear Third Party Liability insurance</w:t>
      </w:r>
      <w:r w:rsidR="000F655F">
        <w:t xml:space="preserve"> but it is not appropriate in these circumstances.</w:t>
      </w:r>
    </w:p>
    <w:p w14:paraId="18D3B560" w14:textId="08809BC0" w:rsidR="00B3701A" w:rsidRDefault="00B3701A" w:rsidP="006E4038">
      <w:pPr>
        <w:pStyle w:val="Heading3"/>
      </w:pPr>
      <w:r>
        <w:t>Public Body Notification</w:t>
      </w:r>
    </w:p>
    <w:p w14:paraId="6A88E8F6" w14:textId="67971249" w:rsidR="00D90D36" w:rsidRPr="00F73937" w:rsidRDefault="00D90D36" w:rsidP="00F73937">
      <w:pPr>
        <w:pStyle w:val="NumList1"/>
      </w:pPr>
      <w:r w:rsidRPr="00F73937">
        <w:t xml:space="preserve">Under Section 3(4) of NIA65: ONR has a discretionary power, under Section 3(4) NIA65, to direct an applicant for a NSL to serve notice on certain public bodies. The purpose of this is to allow public bodies to make suggestions which they believe should be included in the conditions attached to the NSL. It is not intended to address issues which are the province of other regulators or government bodies, such as planning, environmental protection, or nuclear liability insurance. ONR’s published guidance sets out the circumstances in which the discretionary power should be used. </w:t>
      </w:r>
    </w:p>
    <w:p w14:paraId="25E53736" w14:textId="624FA6FF" w:rsidR="00467737" w:rsidRDefault="00D90D36" w:rsidP="00212307">
      <w:pPr>
        <w:pStyle w:val="NumList1"/>
      </w:pPr>
      <w:r w:rsidRPr="00212307">
        <w:t xml:space="preserve">The current relicensing exercise does not involve any change to prescribed installations and will have no effect on the duties or </w:t>
      </w:r>
      <w:r w:rsidR="00F026EE">
        <w:t>installations</w:t>
      </w:r>
      <w:r w:rsidRPr="00212307">
        <w:t xml:space="preserve"> of any public body associated with them. Public body notification has been considered but is not appropriate in these circumstances. </w:t>
      </w:r>
    </w:p>
    <w:p w14:paraId="5EF5468A" w14:textId="3243422F" w:rsidR="00E71FCF" w:rsidRDefault="00E71FCF" w:rsidP="00BC4978">
      <w:pPr>
        <w:pStyle w:val="Heading2"/>
      </w:pPr>
      <w:bookmarkStart w:id="29" w:name="_Toc171495782"/>
      <w:bookmarkStart w:id="30" w:name="_Toc1420974600"/>
      <w:r>
        <w:t xml:space="preserve">Preparation of </w:t>
      </w:r>
      <w:r w:rsidR="002E7197">
        <w:t>licence documentation</w:t>
      </w:r>
      <w:bookmarkEnd w:id="29"/>
      <w:bookmarkEnd w:id="30"/>
    </w:p>
    <w:p w14:paraId="4797C13B" w14:textId="077C92DC" w:rsidR="0038766B" w:rsidRPr="00E75BED" w:rsidRDefault="00E71FCF" w:rsidP="00267816">
      <w:pPr>
        <w:pStyle w:val="NumList1"/>
        <w:spacing w:line="240" w:lineRule="auto"/>
        <w:jc w:val="both"/>
      </w:pPr>
      <w:r w:rsidRPr="00E75BED">
        <w:t>The</w:t>
      </w:r>
      <w:r w:rsidR="00115FAF" w:rsidRPr="00E75BED">
        <w:t xml:space="preserve"> </w:t>
      </w:r>
      <w:r w:rsidR="00CB1D3E" w:rsidRPr="00E75BED">
        <w:t>proposed nuclear site licence</w:t>
      </w:r>
      <w:r w:rsidR="0055105D" w:rsidRPr="00E75BED">
        <w:t>s</w:t>
      </w:r>
      <w:r w:rsidR="00CB1D3E" w:rsidRPr="00E75BED">
        <w:t xml:space="preserve"> for SZ</w:t>
      </w:r>
      <w:r w:rsidR="009706B4" w:rsidRPr="00E75BED">
        <w:t>A</w:t>
      </w:r>
      <w:r w:rsidR="00CB1D3E" w:rsidRPr="00E75BED">
        <w:t xml:space="preserve"> </w:t>
      </w:r>
      <w:r w:rsidR="00A52CCB" w:rsidRPr="00E75BED">
        <w:t>(Site Licence No. 10</w:t>
      </w:r>
      <w:r w:rsidR="0052673A" w:rsidRPr="00E75BED">
        <w:t>5</w:t>
      </w:r>
      <w:r w:rsidR="00A52CCB" w:rsidRPr="00E75BED">
        <w:t>)</w:t>
      </w:r>
      <w:r w:rsidR="00FB3BD1">
        <w:t xml:space="preserve"> </w:t>
      </w:r>
      <w:sdt>
        <w:sdtPr>
          <w:id w:val="-1863202163"/>
          <w:citation/>
        </w:sdtPr>
        <w:sdtContent>
          <w:r w:rsidR="00FB3BD1">
            <w:fldChar w:fldCharType="begin"/>
          </w:r>
          <w:r w:rsidR="00726D6F">
            <w:instrText xml:space="preserve">CITATION ONR24 \l 2057 </w:instrText>
          </w:r>
          <w:r w:rsidR="00FB3BD1">
            <w:fldChar w:fldCharType="separate"/>
          </w:r>
          <w:r w:rsidR="0092668D" w:rsidRPr="0092668D">
            <w:rPr>
              <w:noProof/>
            </w:rPr>
            <w:t>[14]</w:t>
          </w:r>
          <w:r w:rsidR="00FB3BD1">
            <w:fldChar w:fldCharType="end"/>
          </w:r>
        </w:sdtContent>
      </w:sdt>
      <w:r w:rsidR="00A52CCB" w:rsidRPr="00E75BED">
        <w:t xml:space="preserve"> </w:t>
      </w:r>
      <w:r w:rsidR="00CC1B35" w:rsidRPr="00E75BED">
        <w:t xml:space="preserve">and </w:t>
      </w:r>
      <w:r w:rsidR="0052673A" w:rsidRPr="00E75BED">
        <w:t>SZB (S</w:t>
      </w:r>
      <w:r w:rsidR="008711C4" w:rsidRPr="00E75BED">
        <w:t>ite Licence No. 106)</w:t>
      </w:r>
      <w:r w:rsidR="007C1982">
        <w:t xml:space="preserve"> </w:t>
      </w:r>
      <w:sdt>
        <w:sdtPr>
          <w:id w:val="924390730"/>
          <w:citation/>
        </w:sdtPr>
        <w:sdtContent>
          <w:r w:rsidR="000C34E3">
            <w:fldChar w:fldCharType="begin"/>
          </w:r>
          <w:r w:rsidR="000C34E3">
            <w:instrText xml:space="preserve"> CITATION ONR3 \l 2057 </w:instrText>
          </w:r>
          <w:r w:rsidR="000C34E3">
            <w:fldChar w:fldCharType="separate"/>
          </w:r>
          <w:r w:rsidR="0092668D" w:rsidRPr="0092668D">
            <w:rPr>
              <w:noProof/>
            </w:rPr>
            <w:t>[15]</w:t>
          </w:r>
          <w:r w:rsidR="000C34E3">
            <w:fldChar w:fldCharType="end"/>
          </w:r>
        </w:sdtContent>
      </w:sdt>
      <w:r w:rsidR="006B0C26">
        <w:t xml:space="preserve"> </w:t>
      </w:r>
      <w:r w:rsidR="009706B4" w:rsidRPr="00E75BED">
        <w:t>ha</w:t>
      </w:r>
      <w:r w:rsidR="008711C4" w:rsidRPr="00E75BED">
        <w:t>ve</w:t>
      </w:r>
      <w:r w:rsidR="009706B4" w:rsidRPr="00E75BED">
        <w:t xml:space="preserve"> been</w:t>
      </w:r>
      <w:r w:rsidR="00CB1D3E" w:rsidRPr="00E75BED">
        <w:t xml:space="preserve"> prepared by ONR’s </w:t>
      </w:r>
      <w:r w:rsidR="006C020B" w:rsidRPr="00E75BED">
        <w:t>s</w:t>
      </w:r>
      <w:r w:rsidR="00495818" w:rsidRPr="00E75BED">
        <w:t xml:space="preserve">ite </w:t>
      </w:r>
      <w:r w:rsidR="006C020B" w:rsidRPr="00E75BED">
        <w:t>l</w:t>
      </w:r>
      <w:r w:rsidR="00495818" w:rsidRPr="00E75BED">
        <w:t xml:space="preserve">icensing </w:t>
      </w:r>
      <w:r w:rsidR="006C020B" w:rsidRPr="00E75BED">
        <w:t>s</w:t>
      </w:r>
      <w:r w:rsidR="00495818" w:rsidRPr="00E75BED">
        <w:t>pecialist</w:t>
      </w:r>
      <w:r w:rsidR="00B84DA1" w:rsidRPr="00E75BED">
        <w:t xml:space="preserve"> in accordance with </w:t>
      </w:r>
      <w:r w:rsidR="00A52CCB" w:rsidRPr="00E75BED">
        <w:t xml:space="preserve">ONR </w:t>
      </w:r>
      <w:r w:rsidR="002C248F" w:rsidRPr="00E75BED">
        <w:t>procedures</w:t>
      </w:r>
      <w:r w:rsidR="00D71B8B" w:rsidRPr="00E75BED">
        <w:t xml:space="preserve">. </w:t>
      </w:r>
      <w:r w:rsidR="008E0E11">
        <w:t xml:space="preserve">The list of </w:t>
      </w:r>
      <w:r w:rsidR="00361711" w:rsidRPr="00E75BED">
        <w:t>Licence Instruments</w:t>
      </w:r>
      <w:r w:rsidR="00F56921" w:rsidRPr="00E75BED">
        <w:t xml:space="preserve"> </w:t>
      </w:r>
      <w:r w:rsidR="008E0E11">
        <w:t xml:space="preserve">to be carried forward </w:t>
      </w:r>
      <w:r w:rsidR="00F56921" w:rsidRPr="00E75BED">
        <w:t>ha</w:t>
      </w:r>
      <w:r w:rsidR="008E0E11">
        <w:t>s</w:t>
      </w:r>
      <w:r w:rsidR="00F56921" w:rsidRPr="00E75BED">
        <w:t xml:space="preserve"> been reviewed </w:t>
      </w:r>
      <w:r w:rsidR="008E0E11">
        <w:t xml:space="preserve">by each nominated site inspectors </w:t>
      </w:r>
      <w:r w:rsidR="00F56921" w:rsidRPr="00E75BED">
        <w:t>and agreed</w:t>
      </w:r>
      <w:r w:rsidR="00E75BED">
        <w:t>.</w:t>
      </w:r>
    </w:p>
    <w:p w14:paraId="7F813DA1" w14:textId="12EA8C93" w:rsidR="00431C53" w:rsidRDefault="00DD37B6" w:rsidP="00806728">
      <w:pPr>
        <w:pStyle w:val="NumList1"/>
        <w:spacing w:line="240" w:lineRule="auto"/>
        <w:jc w:val="both"/>
      </w:pPr>
      <w:r>
        <w:t>New site maps</w:t>
      </w:r>
      <w:r w:rsidR="004F4697">
        <w:t xml:space="preserve"> ha</w:t>
      </w:r>
      <w:r>
        <w:t>ve</w:t>
      </w:r>
      <w:r w:rsidR="004F4697">
        <w:t xml:space="preserve"> been</w:t>
      </w:r>
      <w:r w:rsidR="00431C53">
        <w:t xml:space="preserve"> prepared by</w:t>
      </w:r>
      <w:r w:rsidR="00712ADB">
        <w:t xml:space="preserve"> </w:t>
      </w:r>
      <w:r w:rsidR="00431C53">
        <w:t xml:space="preserve">in accordance with ONR guidance showing the boundary of the </w:t>
      </w:r>
      <w:r>
        <w:t>new SZA</w:t>
      </w:r>
      <w:r w:rsidR="00EA0438">
        <w:t xml:space="preserve"> </w:t>
      </w:r>
      <w:sdt>
        <w:sdtPr>
          <w:id w:val="-665094718"/>
          <w:citation/>
        </w:sdtPr>
        <w:sdtContent>
          <w:r w:rsidR="00292C4B">
            <w:fldChar w:fldCharType="begin"/>
          </w:r>
          <w:r w:rsidR="00726D6F">
            <w:instrText xml:space="preserve">CITATION ONR24 \l 2057 </w:instrText>
          </w:r>
          <w:r w:rsidR="00292C4B">
            <w:fldChar w:fldCharType="separate"/>
          </w:r>
          <w:r w:rsidR="0092668D" w:rsidRPr="0092668D">
            <w:rPr>
              <w:noProof/>
            </w:rPr>
            <w:t>[14]</w:t>
          </w:r>
          <w:r w:rsidR="00292C4B">
            <w:fldChar w:fldCharType="end"/>
          </w:r>
        </w:sdtContent>
      </w:sdt>
      <w:r>
        <w:t xml:space="preserve"> and SZB</w:t>
      </w:r>
      <w:r w:rsidR="006B6818">
        <w:t xml:space="preserve"> </w:t>
      </w:r>
      <w:sdt>
        <w:sdtPr>
          <w:id w:val="-1153761371"/>
          <w:citation/>
        </w:sdtPr>
        <w:sdtContent>
          <w:r w:rsidR="00292C4B">
            <w:fldChar w:fldCharType="begin"/>
          </w:r>
          <w:r w:rsidR="00292C4B">
            <w:instrText xml:space="preserve"> CITATION ENG24 \l 2057 </w:instrText>
          </w:r>
          <w:r w:rsidR="00292C4B">
            <w:fldChar w:fldCharType="separate"/>
          </w:r>
          <w:r w:rsidR="0092668D" w:rsidRPr="0092668D">
            <w:rPr>
              <w:noProof/>
            </w:rPr>
            <w:t>[4]</w:t>
          </w:r>
          <w:r w:rsidR="00292C4B">
            <w:fldChar w:fldCharType="end"/>
          </w:r>
        </w:sdtContent>
      </w:sdt>
      <w:r w:rsidR="00292C4B">
        <w:t xml:space="preserve"> </w:t>
      </w:r>
      <w:r w:rsidR="006B6818">
        <w:t>nuclear licensed site</w:t>
      </w:r>
      <w:r w:rsidR="000B6CC0">
        <w:t>s</w:t>
      </w:r>
      <w:r w:rsidR="004F4697">
        <w:t xml:space="preserve"> which will form an attachment to the licence</w:t>
      </w:r>
      <w:r w:rsidR="00545813">
        <w:t>.</w:t>
      </w:r>
    </w:p>
    <w:p w14:paraId="1D1DB049" w14:textId="77777777" w:rsidR="00D93993" w:rsidRDefault="00D93993" w:rsidP="00D93993">
      <w:pPr>
        <w:pStyle w:val="Heading1"/>
      </w:pPr>
      <w:bookmarkStart w:id="31" w:name="_Toc159574324"/>
      <w:bookmarkStart w:id="32" w:name="_Toc982286903"/>
      <w:r>
        <w:lastRenderedPageBreak/>
        <w:t>Matters Arising from ONRs Work</w:t>
      </w:r>
      <w:bookmarkEnd w:id="31"/>
      <w:bookmarkEnd w:id="32"/>
    </w:p>
    <w:p w14:paraId="1700925A" w14:textId="77777777" w:rsidR="00D93993" w:rsidRPr="00D93993" w:rsidRDefault="00D93993" w:rsidP="00D93993">
      <w:pPr>
        <w:pStyle w:val="NumList1"/>
      </w:pPr>
      <w:r w:rsidRPr="00D93993">
        <w:t>There are no outstanding matters arising from the work carried out by ONR.</w:t>
      </w:r>
    </w:p>
    <w:p w14:paraId="669047B6" w14:textId="77777777" w:rsidR="00777BCE" w:rsidRDefault="00777BCE" w:rsidP="00806728">
      <w:pPr>
        <w:pStyle w:val="Heading1"/>
        <w:spacing w:after="120" w:line="240" w:lineRule="auto"/>
        <w:ind w:left="357" w:hanging="357"/>
      </w:pPr>
      <w:bookmarkStart w:id="33" w:name="_Toc171495783"/>
      <w:bookmarkStart w:id="34" w:name="_Toc171496018"/>
      <w:bookmarkStart w:id="35" w:name="_Toc479473303"/>
      <w:r>
        <w:t>Conclusions</w:t>
      </w:r>
      <w:bookmarkEnd w:id="33"/>
      <w:bookmarkEnd w:id="34"/>
      <w:bookmarkEnd w:id="35"/>
    </w:p>
    <w:p w14:paraId="642AB649" w14:textId="13E2E356" w:rsidR="00B51E84" w:rsidRDefault="00B51E84" w:rsidP="00B51E84">
      <w:pPr>
        <w:pStyle w:val="NumList1"/>
      </w:pPr>
      <w:r>
        <w:t xml:space="preserve">This report presents the findings of ONR’s assessment of the applications by </w:t>
      </w:r>
      <w:r w:rsidR="005F1677">
        <w:t>NRS</w:t>
      </w:r>
      <w:r w:rsidR="00103327">
        <w:t>.</w:t>
      </w:r>
      <w:r>
        <w:t xml:space="preserve"> and </w:t>
      </w:r>
      <w:r w:rsidR="00103327">
        <w:t>ENGL</w:t>
      </w:r>
      <w:r>
        <w:t xml:space="preserve"> to transfer a piece of land from the S</w:t>
      </w:r>
      <w:r w:rsidR="5FBC461A">
        <w:t>ZA</w:t>
      </w:r>
      <w:r>
        <w:t xml:space="preserve"> to the S</w:t>
      </w:r>
      <w:r w:rsidR="44DDE8A2">
        <w:t xml:space="preserve">ZB </w:t>
      </w:r>
      <w:r>
        <w:t xml:space="preserve">site, and makes recommendations to the ONR Chief Nuclear Inspector in regard to </w:t>
      </w:r>
      <w:r w:rsidR="2135A88E">
        <w:t>th</w:t>
      </w:r>
      <w:r w:rsidR="74C00104">
        <w:t>ose</w:t>
      </w:r>
      <w:r>
        <w:t xml:space="preserve"> applications. </w:t>
      </w:r>
    </w:p>
    <w:p w14:paraId="46A45617" w14:textId="4AC0D0C9" w:rsidR="00F3087D" w:rsidRDefault="00F3087D" w:rsidP="00F3087D">
      <w:pPr>
        <w:pStyle w:val="NumList1"/>
      </w:pPr>
      <w:r>
        <w:t>Conclusions are provided in relation to the following key areas.</w:t>
      </w:r>
    </w:p>
    <w:p w14:paraId="2A7332FD" w14:textId="0C9EE529" w:rsidR="004328FB" w:rsidRPr="00A27011" w:rsidRDefault="002B4BBA" w:rsidP="007D13F0">
      <w:pPr>
        <w:pStyle w:val="Bulletlist1"/>
      </w:pPr>
      <w:r w:rsidRPr="004328FB">
        <w:rPr>
          <w:b/>
          <w:bCs/>
        </w:rPr>
        <w:t>Security of Tenure</w:t>
      </w:r>
      <w:r w:rsidR="002631B2" w:rsidRPr="004328FB">
        <w:rPr>
          <w:b/>
          <w:bCs/>
        </w:rPr>
        <w:t xml:space="preserve">: </w:t>
      </w:r>
      <w:r w:rsidR="00A27011">
        <w:t>The ONR licensing specialist has assessed the documents relating to Security of Tenure</w:t>
      </w:r>
      <w:r w:rsidR="00C36C5E">
        <w:t>, with support from TLT Solicitors,</w:t>
      </w:r>
      <w:r w:rsidR="00A27011">
        <w:t xml:space="preserve"> and recommends </w:t>
      </w:r>
      <w:r w:rsidR="004328FB">
        <w:t xml:space="preserve">ONR grants ENGL and </w:t>
      </w:r>
      <w:r w:rsidR="007F0BD0">
        <w:t>NRS</w:t>
      </w:r>
      <w:r w:rsidR="004328FB">
        <w:t xml:space="preserve"> new NSLs for the Sizewell B and A sites respectively.</w:t>
      </w:r>
    </w:p>
    <w:p w14:paraId="67C4E7A6" w14:textId="2814BB0B" w:rsidR="00424D50" w:rsidRPr="00A27011" w:rsidRDefault="00CE0C08" w:rsidP="007D13F0">
      <w:pPr>
        <w:pStyle w:val="Bulletlist1"/>
      </w:pPr>
      <w:r w:rsidRPr="004328FB">
        <w:rPr>
          <w:b/>
          <w:bCs/>
        </w:rPr>
        <w:t>Physical</w:t>
      </w:r>
      <w:r w:rsidR="00375ABE" w:rsidRPr="004328FB">
        <w:rPr>
          <w:b/>
          <w:bCs/>
        </w:rPr>
        <w:t xml:space="preserve"> </w:t>
      </w:r>
      <w:r w:rsidRPr="004328FB">
        <w:rPr>
          <w:b/>
          <w:bCs/>
        </w:rPr>
        <w:t>Security Arrangements</w:t>
      </w:r>
      <w:r w:rsidR="001E2E95" w:rsidRPr="004328FB">
        <w:rPr>
          <w:b/>
          <w:bCs/>
        </w:rPr>
        <w:t>.</w:t>
      </w:r>
      <w:r w:rsidR="00712ADB">
        <w:rPr>
          <w:b/>
          <w:bCs/>
        </w:rPr>
        <w:t xml:space="preserve"> </w:t>
      </w:r>
      <w:r w:rsidR="00A27011">
        <w:t>The Nominated Site Inspectors for Sizewell A and B have completed their work and recommend that ONR grants ENGL and</w:t>
      </w:r>
      <w:r w:rsidR="001916A7">
        <w:t xml:space="preserve"> NRS</w:t>
      </w:r>
      <w:r w:rsidR="00A27011">
        <w:t xml:space="preserve"> new NSLs for the Sizewell B and A sites respectively.</w:t>
      </w:r>
    </w:p>
    <w:p w14:paraId="48ADA889" w14:textId="4727E5B3" w:rsidR="002B4BBA" w:rsidRPr="001E2E95" w:rsidRDefault="002B4BBA" w:rsidP="007D13F0">
      <w:pPr>
        <w:pStyle w:val="Bulletlist1"/>
      </w:pPr>
      <w:r w:rsidRPr="7EE8036E">
        <w:rPr>
          <w:b/>
          <w:bCs/>
        </w:rPr>
        <w:t xml:space="preserve">LC2 </w:t>
      </w:r>
      <w:r w:rsidR="001E2E95" w:rsidRPr="7EE8036E">
        <w:rPr>
          <w:b/>
          <w:bCs/>
        </w:rPr>
        <w:t>Compliance</w:t>
      </w:r>
      <w:r w:rsidR="001E2E95">
        <w:t xml:space="preserve"> </w:t>
      </w:r>
      <w:r>
        <w:t xml:space="preserve">The Nominated Site Inspector for Sizewell A has </w:t>
      </w:r>
      <w:r w:rsidR="004328FB">
        <w:t xml:space="preserve">undertaken an LC2 inspection and recommends that ONR grants ENGL and </w:t>
      </w:r>
      <w:r w:rsidR="001916A7">
        <w:t>NRS</w:t>
      </w:r>
      <w:r w:rsidR="004328FB">
        <w:t xml:space="preserve"> new NSLs for the </w:t>
      </w:r>
      <w:r w:rsidR="5516E30A">
        <w:t>SZB</w:t>
      </w:r>
      <w:r w:rsidR="004328FB">
        <w:t xml:space="preserve"> and A sites respectively.</w:t>
      </w:r>
    </w:p>
    <w:p w14:paraId="081C5503" w14:textId="77777777" w:rsidR="001C2D6F" w:rsidRDefault="00424D50" w:rsidP="007D13F0">
      <w:pPr>
        <w:pStyle w:val="Bulletlist1"/>
      </w:pPr>
      <w:r>
        <w:rPr>
          <w:b/>
          <w:bCs/>
        </w:rPr>
        <w:t>Consultation</w:t>
      </w:r>
      <w:r>
        <w:t>: Public body notification has been considered but is not appropriate in these circumstances. Statutory consultation with the EA has been completed, with no issues identified which would give rise to concerns over granting the new licenc</w:t>
      </w:r>
      <w:r w:rsidR="00375ABE">
        <w:t>es</w:t>
      </w:r>
      <w:r>
        <w:t xml:space="preserve">. </w:t>
      </w:r>
    </w:p>
    <w:p w14:paraId="60FCC804" w14:textId="1BA20B7E" w:rsidR="00302A93" w:rsidRDefault="00FD3C89" w:rsidP="007D13F0">
      <w:pPr>
        <w:pStyle w:val="Bulletlist1"/>
      </w:pPr>
      <w:r w:rsidRPr="001C2D6F">
        <w:rPr>
          <w:b/>
          <w:bCs/>
        </w:rPr>
        <w:t>NDA Designation</w:t>
      </w:r>
      <w:r w:rsidRPr="00FD3C89">
        <w:t>:</w:t>
      </w:r>
      <w:r>
        <w:t xml:space="preserve"> </w:t>
      </w:r>
      <w:r w:rsidR="00302A93">
        <w:t>Signing of the de-designation direction by the Secretary of State is planned to take place on 24 July 2024. Granting of the new licences is dependent upon this taking place, and cannot be recommended without it.</w:t>
      </w:r>
    </w:p>
    <w:p w14:paraId="25EB25A2" w14:textId="78B989F3" w:rsidR="007D13F0" w:rsidRDefault="007D13F0" w:rsidP="002D7D54">
      <w:pPr>
        <w:pStyle w:val="NumList1"/>
      </w:pPr>
      <w:r>
        <w:t xml:space="preserve">ONR’s assessment of the applications has concluded that </w:t>
      </w:r>
      <w:r w:rsidR="007F0BD0">
        <w:t>NRS</w:t>
      </w:r>
      <w:r>
        <w:t xml:space="preserve"> and ENGL are ready to be granted replacement NSLs for the SZA and SZB sites respectively</w:t>
      </w:r>
      <w:r w:rsidR="003B3D53">
        <w:t xml:space="preserve">, subject </w:t>
      </w:r>
      <w:r w:rsidR="00ED0675">
        <w:t>to the signing of the de-designation direction by the Secretary of State</w:t>
      </w:r>
      <w:r>
        <w:t>.</w:t>
      </w:r>
    </w:p>
    <w:p w14:paraId="3AD06306" w14:textId="16D2DEFB" w:rsidR="0038766B" w:rsidRPr="0038766B" w:rsidRDefault="00777BCE" w:rsidP="00806728">
      <w:pPr>
        <w:pStyle w:val="Heading1"/>
        <w:spacing w:after="120" w:line="240" w:lineRule="auto"/>
        <w:ind w:left="357" w:hanging="357"/>
      </w:pPr>
      <w:bookmarkStart w:id="36" w:name="_Toc171495784"/>
      <w:bookmarkStart w:id="37" w:name="_Toc171496019"/>
      <w:bookmarkStart w:id="38" w:name="_Toc508273861"/>
      <w:r>
        <w:t>Recommendations</w:t>
      </w:r>
      <w:bookmarkStart w:id="39" w:name="_Toc109727647"/>
      <w:bookmarkEnd w:id="36"/>
      <w:bookmarkEnd w:id="37"/>
      <w:bookmarkEnd w:id="38"/>
    </w:p>
    <w:bookmarkEnd w:id="39"/>
    <w:p w14:paraId="24D9FD3E" w14:textId="77777777" w:rsidR="00547558" w:rsidRDefault="00547558" w:rsidP="00547558">
      <w:pPr>
        <w:pStyle w:val="Default"/>
      </w:pPr>
    </w:p>
    <w:p w14:paraId="582310D3" w14:textId="53F5582E" w:rsidR="003A6E64" w:rsidRPr="00D31A5B" w:rsidRDefault="003A6E64" w:rsidP="001D6157">
      <w:pPr>
        <w:pStyle w:val="NumList1"/>
      </w:pPr>
      <w:r>
        <w:t xml:space="preserve">Based on the conclusions set out in this PAR, </w:t>
      </w:r>
      <w:r w:rsidR="00A44DE1">
        <w:t xml:space="preserve">and subject to the signing of the de-designation </w:t>
      </w:r>
      <w:r w:rsidR="00647D47">
        <w:t xml:space="preserve">direction </w:t>
      </w:r>
      <w:r w:rsidR="00A44DE1">
        <w:t>by the Secretary of State</w:t>
      </w:r>
      <w:r w:rsidR="00413AE6">
        <w:t xml:space="preserve"> on 24 July, </w:t>
      </w:r>
      <w:r>
        <w:t xml:space="preserve">I recommend that the ONR Chief Nuclear Inspector </w:t>
      </w:r>
      <w:r w:rsidR="3DADDF1E">
        <w:t>grant</w:t>
      </w:r>
      <w:r w:rsidR="406FDEC8">
        <w:t>s</w:t>
      </w:r>
      <w:r>
        <w:t xml:space="preserve"> replacement nuclear site licences to </w:t>
      </w:r>
      <w:r w:rsidR="007F0BD0">
        <w:t>NRS</w:t>
      </w:r>
      <w:r>
        <w:t xml:space="preserve"> and </w:t>
      </w:r>
      <w:r w:rsidR="00345C86">
        <w:t>ENGL</w:t>
      </w:r>
      <w:r>
        <w:t xml:space="preserve"> for the SZA and SZB sites</w:t>
      </w:r>
      <w:r w:rsidR="00141AEB">
        <w:t xml:space="preserve"> respec</w:t>
      </w:r>
      <w:r w:rsidR="001223B7">
        <w:t>t</w:t>
      </w:r>
      <w:r w:rsidR="00141AEB">
        <w:t>ively</w:t>
      </w:r>
      <w:r>
        <w:t>.</w:t>
      </w:r>
    </w:p>
    <w:p w14:paraId="61A43EFF" w14:textId="1E089581" w:rsidR="00845864" w:rsidRDefault="00845864" w:rsidP="00806728">
      <w:pPr>
        <w:spacing w:after="0" w:line="240" w:lineRule="auto"/>
      </w:pPr>
    </w:p>
    <w:p w14:paraId="0A9EEDC1" w14:textId="77777777" w:rsidR="00D76284" w:rsidRDefault="00D76284" w:rsidP="00806728">
      <w:pPr>
        <w:spacing w:after="0" w:line="240" w:lineRule="auto"/>
      </w:pPr>
    </w:p>
    <w:p w14:paraId="0B39630E" w14:textId="468FCA89" w:rsidR="0018682F" w:rsidRDefault="0018682F" w:rsidP="00806728">
      <w:pPr>
        <w:spacing w:after="0" w:line="240" w:lineRule="auto"/>
        <w:rPr>
          <w:b/>
          <w:bCs/>
          <w:color w:val="000000" w:themeColor="text2"/>
          <w:sz w:val="22"/>
        </w:rPr>
      </w:pPr>
      <w:r>
        <w:br w:type="page"/>
      </w:r>
    </w:p>
    <w:bookmarkStart w:id="40" w:name="_Toc566805278" w:displacedByCustomXml="next"/>
    <w:bookmarkStart w:id="41" w:name="_Toc171495785" w:displacedByCustomXml="next"/>
    <w:bookmarkStart w:id="42" w:name="_Toc171496020" w:displacedByCustomXml="next"/>
    <w:sdt>
      <w:sdtPr>
        <w:rPr>
          <w:sz w:val="24"/>
          <w:szCs w:val="24"/>
        </w:rPr>
        <w:id w:val="-403296219"/>
        <w:docPartObj>
          <w:docPartGallery w:val="Bibliographies"/>
          <w:docPartUnique/>
        </w:docPartObj>
      </w:sdtPr>
      <w:sdtContent>
        <w:p w14:paraId="3BFE6BFA" w14:textId="0EEB4D28" w:rsidR="00A1143E" w:rsidRDefault="00A1143E" w:rsidP="00B55410">
          <w:pPr>
            <w:pStyle w:val="Heading1"/>
          </w:pPr>
          <w:r>
            <w:t>References</w:t>
          </w:r>
          <w:bookmarkEnd w:id="42"/>
          <w:bookmarkEnd w:id="41"/>
          <w:bookmarkEnd w:id="40"/>
        </w:p>
        <w:sdt>
          <w:sdtPr>
            <w:id w:val="-573587230"/>
            <w:bibliography/>
          </w:sdtPr>
          <w:sdtContent>
            <w:p w14:paraId="4896B85C" w14:textId="77777777" w:rsidR="0092668D" w:rsidRDefault="00A1143E">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92668D" w14:paraId="46F0D8C7" w14:textId="77777777" w:rsidTr="00587187">
                <w:trPr>
                  <w:divId w:val="30541125"/>
                  <w:tblCellSpacing w:w="15" w:type="dxa"/>
                </w:trPr>
                <w:tc>
                  <w:tcPr>
                    <w:tcW w:w="221" w:type="pct"/>
                    <w:hideMark/>
                  </w:tcPr>
                  <w:p w14:paraId="250C1539" w14:textId="205DC68C" w:rsidR="0092668D" w:rsidRDefault="0092668D">
                    <w:pPr>
                      <w:pStyle w:val="Bibliography"/>
                      <w:rPr>
                        <w:noProof/>
                        <w:szCs w:val="24"/>
                      </w:rPr>
                    </w:pPr>
                    <w:r>
                      <w:rPr>
                        <w:noProof/>
                      </w:rPr>
                      <w:t xml:space="preserve">[1] </w:t>
                    </w:r>
                  </w:p>
                </w:tc>
                <w:tc>
                  <w:tcPr>
                    <w:tcW w:w="0" w:type="auto"/>
                    <w:hideMark/>
                  </w:tcPr>
                  <w:p w14:paraId="5B96E58A" w14:textId="77777777" w:rsidR="0092668D" w:rsidRDefault="0092668D">
                    <w:pPr>
                      <w:pStyle w:val="Bibliography"/>
                      <w:rPr>
                        <w:noProof/>
                      </w:rPr>
                    </w:pPr>
                    <w:r>
                      <w:rPr>
                        <w:noProof/>
                      </w:rPr>
                      <w:t xml:space="preserve">Nuclear Restoration Service Ltd., </w:t>
                    </w:r>
                    <w:r>
                      <w:rPr>
                        <w:i/>
                        <w:iCs/>
                        <w:noProof/>
                      </w:rPr>
                      <w:t xml:space="preserve">Application for a Replacement Licence for Sizewell A, </w:t>
                    </w:r>
                    <w:r>
                      <w:rPr>
                        <w:noProof/>
                      </w:rPr>
                      <w:t xml:space="preserve">ONRW-2019369590-9607, 2024. </w:t>
                    </w:r>
                  </w:p>
                </w:tc>
              </w:tr>
              <w:tr w:rsidR="0092668D" w14:paraId="6B862997" w14:textId="77777777" w:rsidTr="00587187">
                <w:trPr>
                  <w:divId w:val="30541125"/>
                  <w:tblCellSpacing w:w="15" w:type="dxa"/>
                </w:trPr>
                <w:tc>
                  <w:tcPr>
                    <w:tcW w:w="221" w:type="pct"/>
                    <w:hideMark/>
                  </w:tcPr>
                  <w:p w14:paraId="20B93332" w14:textId="77777777" w:rsidR="0092668D" w:rsidRDefault="0092668D">
                    <w:pPr>
                      <w:pStyle w:val="Bibliography"/>
                      <w:rPr>
                        <w:noProof/>
                      </w:rPr>
                    </w:pPr>
                    <w:r>
                      <w:rPr>
                        <w:noProof/>
                      </w:rPr>
                      <w:t xml:space="preserve">[2] </w:t>
                    </w:r>
                  </w:p>
                </w:tc>
                <w:tc>
                  <w:tcPr>
                    <w:tcW w:w="0" w:type="auto"/>
                    <w:hideMark/>
                  </w:tcPr>
                  <w:p w14:paraId="7BEDC407" w14:textId="77777777" w:rsidR="0092668D" w:rsidRDefault="0092668D">
                    <w:pPr>
                      <w:pStyle w:val="Bibliography"/>
                      <w:rPr>
                        <w:noProof/>
                      </w:rPr>
                    </w:pPr>
                    <w:r>
                      <w:rPr>
                        <w:noProof/>
                      </w:rPr>
                      <w:t xml:space="preserve">ENGL, </w:t>
                    </w:r>
                    <w:r>
                      <w:rPr>
                        <w:i/>
                        <w:iCs/>
                        <w:noProof/>
                      </w:rPr>
                      <w:t xml:space="preserve">EDF Application for the relicensing of Sizewell B Power Station, </w:t>
                    </w:r>
                    <w:r>
                      <w:rPr>
                        <w:noProof/>
                      </w:rPr>
                      <w:t xml:space="preserve">ONRW-2019369590-8454, July 2023. </w:t>
                    </w:r>
                  </w:p>
                </w:tc>
              </w:tr>
              <w:tr w:rsidR="0092668D" w14:paraId="05419C55" w14:textId="77777777" w:rsidTr="00587187">
                <w:trPr>
                  <w:divId w:val="30541125"/>
                  <w:tblCellSpacing w:w="15" w:type="dxa"/>
                </w:trPr>
                <w:tc>
                  <w:tcPr>
                    <w:tcW w:w="221" w:type="pct"/>
                    <w:hideMark/>
                  </w:tcPr>
                  <w:p w14:paraId="14F6792C" w14:textId="77777777" w:rsidR="0092668D" w:rsidRDefault="0092668D">
                    <w:pPr>
                      <w:pStyle w:val="Bibliography"/>
                      <w:rPr>
                        <w:noProof/>
                      </w:rPr>
                    </w:pPr>
                    <w:r>
                      <w:rPr>
                        <w:noProof/>
                      </w:rPr>
                      <w:t xml:space="preserve">[3] </w:t>
                    </w:r>
                  </w:p>
                </w:tc>
                <w:tc>
                  <w:tcPr>
                    <w:tcW w:w="0" w:type="auto"/>
                    <w:hideMark/>
                  </w:tcPr>
                  <w:p w14:paraId="4E935571" w14:textId="77777777" w:rsidR="0092668D" w:rsidRDefault="0092668D">
                    <w:pPr>
                      <w:pStyle w:val="Bibliography"/>
                      <w:rPr>
                        <w:noProof/>
                      </w:rPr>
                    </w:pPr>
                    <w:r>
                      <w:rPr>
                        <w:noProof/>
                      </w:rPr>
                      <w:t xml:space="preserve">Nuclear Restoration Services Ltd., </w:t>
                    </w:r>
                    <w:r>
                      <w:rPr>
                        <w:i/>
                        <w:iCs/>
                        <w:noProof/>
                      </w:rPr>
                      <w:t xml:space="preserve">SZA NSL Map, </w:t>
                    </w:r>
                    <w:r>
                      <w:rPr>
                        <w:noProof/>
                      </w:rPr>
                      <w:t xml:space="preserve">ONRW-2019369590-9710, 2024. </w:t>
                    </w:r>
                  </w:p>
                </w:tc>
              </w:tr>
              <w:tr w:rsidR="0092668D" w14:paraId="1F26F85B" w14:textId="77777777" w:rsidTr="00587187">
                <w:trPr>
                  <w:divId w:val="30541125"/>
                  <w:tblCellSpacing w:w="15" w:type="dxa"/>
                </w:trPr>
                <w:tc>
                  <w:tcPr>
                    <w:tcW w:w="221" w:type="pct"/>
                    <w:hideMark/>
                  </w:tcPr>
                  <w:p w14:paraId="411718E9" w14:textId="77777777" w:rsidR="0092668D" w:rsidRDefault="0092668D">
                    <w:pPr>
                      <w:pStyle w:val="Bibliography"/>
                      <w:rPr>
                        <w:noProof/>
                      </w:rPr>
                    </w:pPr>
                    <w:r>
                      <w:rPr>
                        <w:noProof/>
                      </w:rPr>
                      <w:t xml:space="preserve">[4] </w:t>
                    </w:r>
                  </w:p>
                </w:tc>
                <w:tc>
                  <w:tcPr>
                    <w:tcW w:w="0" w:type="auto"/>
                    <w:hideMark/>
                  </w:tcPr>
                  <w:p w14:paraId="2E2366AE" w14:textId="77777777" w:rsidR="0092668D" w:rsidRDefault="0092668D">
                    <w:pPr>
                      <w:pStyle w:val="Bibliography"/>
                      <w:rPr>
                        <w:noProof/>
                      </w:rPr>
                    </w:pPr>
                    <w:r>
                      <w:rPr>
                        <w:noProof/>
                      </w:rPr>
                      <w:t xml:space="preserve">ENGL, </w:t>
                    </w:r>
                    <w:r>
                      <w:rPr>
                        <w:i/>
                        <w:iCs/>
                        <w:noProof/>
                      </w:rPr>
                      <w:t xml:space="preserve">Sizewell B Site Map, </w:t>
                    </w:r>
                    <w:r>
                      <w:rPr>
                        <w:noProof/>
                      </w:rPr>
                      <w:t xml:space="preserve">ONRW-2019369590-9623, 2024. </w:t>
                    </w:r>
                  </w:p>
                </w:tc>
              </w:tr>
              <w:tr w:rsidR="0092668D" w14:paraId="770E038D" w14:textId="77777777" w:rsidTr="00587187">
                <w:trPr>
                  <w:divId w:val="30541125"/>
                  <w:tblCellSpacing w:w="15" w:type="dxa"/>
                </w:trPr>
                <w:tc>
                  <w:tcPr>
                    <w:tcW w:w="221" w:type="pct"/>
                    <w:hideMark/>
                  </w:tcPr>
                  <w:p w14:paraId="3512780D" w14:textId="77777777" w:rsidR="0092668D" w:rsidRDefault="0092668D">
                    <w:pPr>
                      <w:pStyle w:val="Bibliography"/>
                      <w:rPr>
                        <w:noProof/>
                      </w:rPr>
                    </w:pPr>
                    <w:r>
                      <w:rPr>
                        <w:noProof/>
                      </w:rPr>
                      <w:t xml:space="preserve">[5] </w:t>
                    </w:r>
                  </w:p>
                </w:tc>
                <w:tc>
                  <w:tcPr>
                    <w:tcW w:w="0" w:type="auto"/>
                    <w:hideMark/>
                  </w:tcPr>
                  <w:p w14:paraId="20945F05" w14:textId="77777777" w:rsidR="0092668D" w:rsidRDefault="0092668D">
                    <w:pPr>
                      <w:pStyle w:val="Bibliography"/>
                      <w:rPr>
                        <w:noProof/>
                      </w:rPr>
                    </w:pPr>
                    <w:r>
                      <w:rPr>
                        <w:noProof/>
                      </w:rPr>
                      <w:t xml:space="preserve">ONR, </w:t>
                    </w:r>
                    <w:r>
                      <w:rPr>
                        <w:i/>
                        <w:iCs/>
                        <w:noProof/>
                      </w:rPr>
                      <w:t xml:space="preserve">Sizewell A Relicensing - New Site Boundary Inspection, </w:t>
                    </w:r>
                    <w:r>
                      <w:rPr>
                        <w:noProof/>
                      </w:rPr>
                      <w:t xml:space="preserve">ONRW-2019369590-10939, July 2024. </w:t>
                    </w:r>
                  </w:p>
                </w:tc>
              </w:tr>
              <w:tr w:rsidR="0092668D" w14:paraId="5D74F6E6" w14:textId="77777777" w:rsidTr="00587187">
                <w:trPr>
                  <w:divId w:val="30541125"/>
                  <w:tblCellSpacing w:w="15" w:type="dxa"/>
                </w:trPr>
                <w:tc>
                  <w:tcPr>
                    <w:tcW w:w="221" w:type="pct"/>
                    <w:hideMark/>
                  </w:tcPr>
                  <w:p w14:paraId="6FAB3606" w14:textId="77777777" w:rsidR="0092668D" w:rsidRDefault="0092668D">
                    <w:pPr>
                      <w:pStyle w:val="Bibliography"/>
                      <w:rPr>
                        <w:noProof/>
                      </w:rPr>
                    </w:pPr>
                    <w:r>
                      <w:rPr>
                        <w:noProof/>
                      </w:rPr>
                      <w:t xml:space="preserve">[6] </w:t>
                    </w:r>
                  </w:p>
                </w:tc>
                <w:tc>
                  <w:tcPr>
                    <w:tcW w:w="0" w:type="auto"/>
                    <w:hideMark/>
                  </w:tcPr>
                  <w:p w14:paraId="1644837C" w14:textId="77777777" w:rsidR="0092668D" w:rsidRDefault="0092668D">
                    <w:pPr>
                      <w:pStyle w:val="Bibliography"/>
                      <w:rPr>
                        <w:noProof/>
                      </w:rPr>
                    </w:pPr>
                    <w:r>
                      <w:rPr>
                        <w:noProof/>
                      </w:rPr>
                      <w:t xml:space="preserve">ONR, </w:t>
                    </w:r>
                    <w:r>
                      <w:rPr>
                        <w:i/>
                        <w:iCs/>
                        <w:noProof/>
                      </w:rPr>
                      <w:t xml:space="preserve">Email Sizewell A Security Review, </w:t>
                    </w:r>
                    <w:r>
                      <w:rPr>
                        <w:noProof/>
                      </w:rPr>
                      <w:t xml:space="preserve">ONRW-2019369590-10911, Jul 2024. </w:t>
                    </w:r>
                  </w:p>
                </w:tc>
              </w:tr>
              <w:tr w:rsidR="0092668D" w14:paraId="008A088F" w14:textId="77777777" w:rsidTr="00587187">
                <w:trPr>
                  <w:divId w:val="30541125"/>
                  <w:tblCellSpacing w:w="15" w:type="dxa"/>
                </w:trPr>
                <w:tc>
                  <w:tcPr>
                    <w:tcW w:w="221" w:type="pct"/>
                    <w:hideMark/>
                  </w:tcPr>
                  <w:p w14:paraId="6B30C100" w14:textId="77777777" w:rsidR="0092668D" w:rsidRDefault="0092668D">
                    <w:pPr>
                      <w:pStyle w:val="Bibliography"/>
                      <w:rPr>
                        <w:noProof/>
                      </w:rPr>
                    </w:pPr>
                    <w:r>
                      <w:rPr>
                        <w:noProof/>
                      </w:rPr>
                      <w:t xml:space="preserve">[7] </w:t>
                    </w:r>
                  </w:p>
                </w:tc>
                <w:tc>
                  <w:tcPr>
                    <w:tcW w:w="0" w:type="auto"/>
                    <w:hideMark/>
                  </w:tcPr>
                  <w:p w14:paraId="486908F9" w14:textId="77777777" w:rsidR="0092668D" w:rsidRDefault="0092668D">
                    <w:pPr>
                      <w:pStyle w:val="Bibliography"/>
                      <w:rPr>
                        <w:noProof/>
                      </w:rPr>
                    </w:pPr>
                    <w:r>
                      <w:rPr>
                        <w:noProof/>
                      </w:rPr>
                      <w:t xml:space="preserve">Department for Business, Energy &amp; Industry Strategy, </w:t>
                    </w:r>
                    <w:r>
                      <w:rPr>
                        <w:i/>
                        <w:iCs/>
                        <w:noProof/>
                      </w:rPr>
                      <w:t xml:space="preserve">The Justification of Practices Involving Ionising Radiation Regulations 2004, Guidance on their application and administration (SI 2004 No 1769), </w:t>
                    </w:r>
                    <w:r>
                      <w:rPr>
                        <w:noProof/>
                      </w:rPr>
                      <w:t xml:space="preserve">May 2019. </w:t>
                    </w:r>
                  </w:p>
                </w:tc>
              </w:tr>
              <w:tr w:rsidR="0092668D" w14:paraId="2F0E4831" w14:textId="77777777" w:rsidTr="00587187">
                <w:trPr>
                  <w:divId w:val="30541125"/>
                  <w:tblCellSpacing w:w="15" w:type="dxa"/>
                </w:trPr>
                <w:tc>
                  <w:tcPr>
                    <w:tcW w:w="221" w:type="pct"/>
                    <w:hideMark/>
                  </w:tcPr>
                  <w:p w14:paraId="4A771018" w14:textId="77777777" w:rsidR="0092668D" w:rsidRDefault="0092668D">
                    <w:pPr>
                      <w:pStyle w:val="Bibliography"/>
                      <w:rPr>
                        <w:noProof/>
                      </w:rPr>
                    </w:pPr>
                    <w:r>
                      <w:rPr>
                        <w:noProof/>
                      </w:rPr>
                      <w:t xml:space="preserve">[8] </w:t>
                    </w:r>
                  </w:p>
                </w:tc>
                <w:tc>
                  <w:tcPr>
                    <w:tcW w:w="0" w:type="auto"/>
                    <w:hideMark/>
                  </w:tcPr>
                  <w:p w14:paraId="54B140C2" w14:textId="77777777" w:rsidR="0092668D" w:rsidRDefault="0092668D">
                    <w:pPr>
                      <w:pStyle w:val="Bibliography"/>
                      <w:rPr>
                        <w:noProof/>
                      </w:rPr>
                    </w:pPr>
                    <w:r>
                      <w:rPr>
                        <w:i/>
                        <w:iCs/>
                        <w:noProof/>
                      </w:rPr>
                      <w:t>ONR, 'Licensing Nuclear Installations', Nov 2021, https://www.onr.org.uk/licensing-nuclear-installations.pdf.</w:t>
                    </w:r>
                    <w:r>
                      <w:rPr>
                        <w:noProof/>
                      </w:rPr>
                      <w:t xml:space="preserve"> </w:t>
                    </w:r>
                  </w:p>
                </w:tc>
              </w:tr>
              <w:tr w:rsidR="0092668D" w14:paraId="71BAEC9C" w14:textId="77777777" w:rsidTr="00587187">
                <w:trPr>
                  <w:divId w:val="30541125"/>
                  <w:tblCellSpacing w:w="15" w:type="dxa"/>
                </w:trPr>
                <w:tc>
                  <w:tcPr>
                    <w:tcW w:w="221" w:type="pct"/>
                    <w:hideMark/>
                  </w:tcPr>
                  <w:p w14:paraId="51F440FD" w14:textId="77777777" w:rsidR="0092668D" w:rsidRDefault="0092668D">
                    <w:pPr>
                      <w:pStyle w:val="Bibliography"/>
                      <w:rPr>
                        <w:noProof/>
                      </w:rPr>
                    </w:pPr>
                    <w:r>
                      <w:rPr>
                        <w:noProof/>
                      </w:rPr>
                      <w:t xml:space="preserve">[9] </w:t>
                    </w:r>
                  </w:p>
                </w:tc>
                <w:tc>
                  <w:tcPr>
                    <w:tcW w:w="0" w:type="auto"/>
                    <w:hideMark/>
                  </w:tcPr>
                  <w:p w14:paraId="226E04CD" w14:textId="77777777" w:rsidR="0092668D" w:rsidRDefault="0092668D">
                    <w:pPr>
                      <w:pStyle w:val="Bibliography"/>
                      <w:rPr>
                        <w:noProof/>
                      </w:rPr>
                    </w:pPr>
                    <w:r>
                      <w:rPr>
                        <w:noProof/>
                      </w:rPr>
                      <w:t xml:space="preserve">ONR, </w:t>
                    </w:r>
                    <w:r>
                      <w:rPr>
                        <w:i/>
                        <w:iCs/>
                        <w:noProof/>
                      </w:rPr>
                      <w:t xml:space="preserve">Security of Tenure Assessment Report, </w:t>
                    </w:r>
                    <w:r>
                      <w:rPr>
                        <w:noProof/>
                      </w:rPr>
                      <w:t xml:space="preserve">ONRW-2019369590-10908. </w:t>
                    </w:r>
                  </w:p>
                </w:tc>
              </w:tr>
              <w:tr w:rsidR="0092668D" w14:paraId="3476457C" w14:textId="77777777" w:rsidTr="00587187">
                <w:trPr>
                  <w:divId w:val="30541125"/>
                  <w:tblCellSpacing w:w="15" w:type="dxa"/>
                </w:trPr>
                <w:tc>
                  <w:tcPr>
                    <w:tcW w:w="221" w:type="pct"/>
                    <w:hideMark/>
                  </w:tcPr>
                  <w:p w14:paraId="2B140918" w14:textId="77777777" w:rsidR="0092668D" w:rsidRDefault="0092668D">
                    <w:pPr>
                      <w:pStyle w:val="Bibliography"/>
                      <w:rPr>
                        <w:noProof/>
                      </w:rPr>
                    </w:pPr>
                    <w:r>
                      <w:rPr>
                        <w:noProof/>
                      </w:rPr>
                      <w:t xml:space="preserve">[10] </w:t>
                    </w:r>
                  </w:p>
                </w:tc>
                <w:tc>
                  <w:tcPr>
                    <w:tcW w:w="0" w:type="auto"/>
                    <w:hideMark/>
                  </w:tcPr>
                  <w:p w14:paraId="3AADB144" w14:textId="77777777" w:rsidR="0092668D" w:rsidRDefault="0092668D">
                    <w:pPr>
                      <w:pStyle w:val="Bibliography"/>
                      <w:rPr>
                        <w:noProof/>
                      </w:rPr>
                    </w:pPr>
                    <w:r>
                      <w:rPr>
                        <w:noProof/>
                      </w:rPr>
                      <w:t xml:space="preserve">ONR, </w:t>
                    </w:r>
                    <w:r>
                      <w:rPr>
                        <w:i/>
                        <w:iCs/>
                        <w:noProof/>
                      </w:rPr>
                      <w:t xml:space="preserve">The Processing of Applications for Relicensing Existing Licensed Nuclear Sites, </w:t>
                    </w:r>
                    <w:r>
                      <w:rPr>
                        <w:noProof/>
                      </w:rPr>
                      <w:t xml:space="preserve">NS-PER-PROC-003. </w:t>
                    </w:r>
                  </w:p>
                </w:tc>
              </w:tr>
              <w:tr w:rsidR="0092668D" w14:paraId="619B0872" w14:textId="77777777" w:rsidTr="00587187">
                <w:trPr>
                  <w:divId w:val="30541125"/>
                  <w:tblCellSpacing w:w="15" w:type="dxa"/>
                </w:trPr>
                <w:tc>
                  <w:tcPr>
                    <w:tcW w:w="221" w:type="pct"/>
                    <w:hideMark/>
                  </w:tcPr>
                  <w:p w14:paraId="38548056" w14:textId="77777777" w:rsidR="0092668D" w:rsidRDefault="0092668D">
                    <w:pPr>
                      <w:pStyle w:val="Bibliography"/>
                      <w:rPr>
                        <w:noProof/>
                      </w:rPr>
                    </w:pPr>
                    <w:r>
                      <w:rPr>
                        <w:noProof/>
                      </w:rPr>
                      <w:t xml:space="preserve">[11] </w:t>
                    </w:r>
                  </w:p>
                </w:tc>
                <w:tc>
                  <w:tcPr>
                    <w:tcW w:w="0" w:type="auto"/>
                    <w:hideMark/>
                  </w:tcPr>
                  <w:p w14:paraId="1CCC385D" w14:textId="77777777" w:rsidR="0092668D" w:rsidRDefault="0092668D">
                    <w:pPr>
                      <w:pStyle w:val="Bibliography"/>
                      <w:rPr>
                        <w:noProof/>
                      </w:rPr>
                    </w:pPr>
                    <w:r>
                      <w:rPr>
                        <w:noProof/>
                      </w:rPr>
                      <w:t xml:space="preserve">ONR, </w:t>
                    </w:r>
                    <w:r>
                      <w:rPr>
                        <w:i/>
                        <w:iCs/>
                        <w:noProof/>
                      </w:rPr>
                      <w:t xml:space="preserve">Email Sizewell B Security Review, </w:t>
                    </w:r>
                    <w:r>
                      <w:rPr>
                        <w:noProof/>
                      </w:rPr>
                      <w:t xml:space="preserve">ONRW-2019369590-10891, July 2024. </w:t>
                    </w:r>
                  </w:p>
                </w:tc>
              </w:tr>
              <w:tr w:rsidR="0092668D" w14:paraId="53309F98" w14:textId="77777777" w:rsidTr="00587187">
                <w:trPr>
                  <w:divId w:val="30541125"/>
                  <w:tblCellSpacing w:w="15" w:type="dxa"/>
                </w:trPr>
                <w:tc>
                  <w:tcPr>
                    <w:tcW w:w="221" w:type="pct"/>
                    <w:hideMark/>
                  </w:tcPr>
                  <w:p w14:paraId="139FF441" w14:textId="77777777" w:rsidR="0092668D" w:rsidRDefault="0092668D">
                    <w:pPr>
                      <w:pStyle w:val="Bibliography"/>
                      <w:rPr>
                        <w:noProof/>
                      </w:rPr>
                    </w:pPr>
                    <w:r>
                      <w:rPr>
                        <w:noProof/>
                      </w:rPr>
                      <w:t xml:space="preserve">[12] </w:t>
                    </w:r>
                  </w:p>
                </w:tc>
                <w:tc>
                  <w:tcPr>
                    <w:tcW w:w="0" w:type="auto"/>
                    <w:hideMark/>
                  </w:tcPr>
                  <w:p w14:paraId="7A6A183C" w14:textId="77777777" w:rsidR="0092668D" w:rsidRDefault="0092668D">
                    <w:pPr>
                      <w:pStyle w:val="Bibliography"/>
                      <w:rPr>
                        <w:noProof/>
                      </w:rPr>
                    </w:pPr>
                    <w:r>
                      <w:rPr>
                        <w:noProof/>
                      </w:rPr>
                      <w:t xml:space="preserve">ENGL, </w:t>
                    </w:r>
                    <w:r>
                      <w:rPr>
                        <w:i/>
                        <w:iCs/>
                        <w:noProof/>
                      </w:rPr>
                      <w:t xml:space="preserve">Email Confirmation of Sizewell B Licence Instruments to be Carried Over, </w:t>
                    </w:r>
                    <w:r>
                      <w:rPr>
                        <w:noProof/>
                      </w:rPr>
                      <w:t xml:space="preserve">ONRW-2019369590-10740, July 2024. </w:t>
                    </w:r>
                  </w:p>
                </w:tc>
              </w:tr>
              <w:tr w:rsidR="0092668D" w14:paraId="2C2F1CF9" w14:textId="77777777" w:rsidTr="00587187">
                <w:trPr>
                  <w:divId w:val="30541125"/>
                  <w:tblCellSpacing w:w="15" w:type="dxa"/>
                </w:trPr>
                <w:tc>
                  <w:tcPr>
                    <w:tcW w:w="221" w:type="pct"/>
                    <w:hideMark/>
                  </w:tcPr>
                  <w:p w14:paraId="0B677658" w14:textId="77777777" w:rsidR="0092668D" w:rsidRDefault="0092668D">
                    <w:pPr>
                      <w:pStyle w:val="Bibliography"/>
                      <w:rPr>
                        <w:noProof/>
                      </w:rPr>
                    </w:pPr>
                    <w:r>
                      <w:rPr>
                        <w:noProof/>
                      </w:rPr>
                      <w:t xml:space="preserve">[13] </w:t>
                    </w:r>
                  </w:p>
                </w:tc>
                <w:tc>
                  <w:tcPr>
                    <w:tcW w:w="0" w:type="auto"/>
                    <w:hideMark/>
                  </w:tcPr>
                  <w:p w14:paraId="1B33C591" w14:textId="77777777" w:rsidR="0092668D" w:rsidRDefault="0092668D">
                    <w:pPr>
                      <w:pStyle w:val="Bibliography"/>
                      <w:rPr>
                        <w:noProof/>
                      </w:rPr>
                    </w:pPr>
                    <w:r>
                      <w:rPr>
                        <w:noProof/>
                      </w:rPr>
                      <w:t xml:space="preserve">Environment Agency, </w:t>
                    </w:r>
                    <w:r>
                      <w:rPr>
                        <w:i/>
                        <w:iCs/>
                        <w:noProof/>
                      </w:rPr>
                      <w:t xml:space="preserve">Response to ONR Consultation, </w:t>
                    </w:r>
                    <w:r>
                      <w:rPr>
                        <w:noProof/>
                      </w:rPr>
                      <w:t xml:space="preserve">ONRW-2019369590-10026, May 24th, 2024. </w:t>
                    </w:r>
                  </w:p>
                </w:tc>
              </w:tr>
              <w:tr w:rsidR="0092668D" w14:paraId="2C386010" w14:textId="77777777" w:rsidTr="00587187">
                <w:trPr>
                  <w:divId w:val="30541125"/>
                  <w:tblCellSpacing w:w="15" w:type="dxa"/>
                </w:trPr>
                <w:tc>
                  <w:tcPr>
                    <w:tcW w:w="221" w:type="pct"/>
                    <w:hideMark/>
                  </w:tcPr>
                  <w:p w14:paraId="2677595F" w14:textId="77777777" w:rsidR="0092668D" w:rsidRDefault="0092668D">
                    <w:pPr>
                      <w:pStyle w:val="Bibliography"/>
                      <w:rPr>
                        <w:noProof/>
                      </w:rPr>
                    </w:pPr>
                    <w:r>
                      <w:rPr>
                        <w:noProof/>
                      </w:rPr>
                      <w:t xml:space="preserve">[14] </w:t>
                    </w:r>
                  </w:p>
                </w:tc>
                <w:tc>
                  <w:tcPr>
                    <w:tcW w:w="0" w:type="auto"/>
                    <w:hideMark/>
                  </w:tcPr>
                  <w:p w14:paraId="4BAC4DFA" w14:textId="77777777" w:rsidR="0092668D" w:rsidRDefault="0092668D">
                    <w:pPr>
                      <w:pStyle w:val="Bibliography"/>
                      <w:rPr>
                        <w:noProof/>
                      </w:rPr>
                    </w:pPr>
                    <w:r>
                      <w:rPr>
                        <w:noProof/>
                      </w:rPr>
                      <w:t xml:space="preserve">ONR, </w:t>
                    </w:r>
                    <w:r>
                      <w:rPr>
                        <w:i/>
                        <w:iCs/>
                        <w:noProof/>
                      </w:rPr>
                      <w:t xml:space="preserve">Sizewell A Licence No. 105, </w:t>
                    </w:r>
                    <w:r>
                      <w:rPr>
                        <w:noProof/>
                      </w:rPr>
                      <w:t xml:space="preserve">ONRW-2019369590-9607, 2024. </w:t>
                    </w:r>
                  </w:p>
                </w:tc>
              </w:tr>
              <w:tr w:rsidR="0092668D" w14:paraId="293F6088" w14:textId="77777777" w:rsidTr="00587187">
                <w:trPr>
                  <w:divId w:val="30541125"/>
                  <w:tblCellSpacing w:w="15" w:type="dxa"/>
                </w:trPr>
                <w:tc>
                  <w:tcPr>
                    <w:tcW w:w="221" w:type="pct"/>
                    <w:hideMark/>
                  </w:tcPr>
                  <w:p w14:paraId="09CA2367" w14:textId="77777777" w:rsidR="0092668D" w:rsidRDefault="0092668D">
                    <w:pPr>
                      <w:pStyle w:val="Bibliography"/>
                      <w:rPr>
                        <w:noProof/>
                      </w:rPr>
                    </w:pPr>
                    <w:r>
                      <w:rPr>
                        <w:noProof/>
                      </w:rPr>
                      <w:t xml:space="preserve">[15] </w:t>
                    </w:r>
                  </w:p>
                </w:tc>
                <w:tc>
                  <w:tcPr>
                    <w:tcW w:w="0" w:type="auto"/>
                    <w:hideMark/>
                  </w:tcPr>
                  <w:p w14:paraId="2ABCD4E0" w14:textId="77777777" w:rsidR="0092668D" w:rsidRDefault="0092668D">
                    <w:pPr>
                      <w:pStyle w:val="Bibliography"/>
                      <w:rPr>
                        <w:noProof/>
                      </w:rPr>
                    </w:pPr>
                    <w:r>
                      <w:rPr>
                        <w:noProof/>
                      </w:rPr>
                      <w:t xml:space="preserve">ONR, </w:t>
                    </w:r>
                    <w:r>
                      <w:rPr>
                        <w:i/>
                        <w:iCs/>
                        <w:noProof/>
                      </w:rPr>
                      <w:t xml:space="preserve">Sizewell B Licence (No.106), </w:t>
                    </w:r>
                    <w:r>
                      <w:rPr>
                        <w:noProof/>
                      </w:rPr>
                      <w:t xml:space="preserve">Jul, 2024: ONRW-2019369590-10991. </w:t>
                    </w:r>
                  </w:p>
                </w:tc>
              </w:tr>
            </w:tbl>
            <w:p w14:paraId="6A1B3725" w14:textId="77777777" w:rsidR="0092668D" w:rsidRDefault="0092668D">
              <w:pPr>
                <w:divId w:val="30541125"/>
                <w:rPr>
                  <w:rFonts w:eastAsia="Times New Roman"/>
                  <w:noProof/>
                </w:rPr>
              </w:pPr>
            </w:p>
            <w:p w14:paraId="2A811E81" w14:textId="12241FF9" w:rsidR="00A1143E" w:rsidRDefault="00A1143E">
              <w:r>
                <w:rPr>
                  <w:b/>
                  <w:bCs/>
                  <w:noProof/>
                </w:rPr>
                <w:fldChar w:fldCharType="end"/>
              </w:r>
            </w:p>
          </w:sdtContent>
        </w:sdt>
      </w:sdtContent>
    </w:sdt>
    <w:p w14:paraId="7D7F551A" w14:textId="38F118CC" w:rsidR="00F65544" w:rsidRDefault="0092668D" w:rsidP="0092668D">
      <w:pPr>
        <w:tabs>
          <w:tab w:val="left" w:pos="3210"/>
        </w:tabs>
      </w:pPr>
      <w:r>
        <w:tab/>
      </w:r>
    </w:p>
    <w:p w14:paraId="7A972664" w14:textId="6E18653F" w:rsidR="0092668D" w:rsidRPr="0092668D" w:rsidRDefault="0092668D" w:rsidP="0092668D">
      <w:pPr>
        <w:tabs>
          <w:tab w:val="left" w:pos="3210"/>
        </w:tabs>
        <w:sectPr w:rsidR="0092668D" w:rsidRPr="0092668D" w:rsidSect="00B82646">
          <w:pgSz w:w="11906" w:h="16838" w:code="9"/>
          <w:pgMar w:top="1440" w:right="1080" w:bottom="1440" w:left="1080" w:header="397" w:footer="397" w:gutter="0"/>
          <w:cols w:space="312"/>
          <w:docGrid w:linePitch="360"/>
        </w:sectPr>
      </w:pPr>
      <w:r>
        <w:tab/>
      </w:r>
    </w:p>
    <w:p w14:paraId="32774C7B" w14:textId="5E1480A4" w:rsidR="00F6430A" w:rsidRDefault="00CB28EA" w:rsidP="00CB28EA">
      <w:pPr>
        <w:pStyle w:val="Heading1"/>
      </w:pPr>
      <w:bookmarkStart w:id="43" w:name="_Toc171495786"/>
      <w:bookmarkStart w:id="44" w:name="_Toc171496021"/>
      <w:bookmarkStart w:id="45" w:name="_Toc496602446"/>
      <w:r>
        <w:lastRenderedPageBreak/>
        <w:t>Appendices</w:t>
      </w:r>
      <w:bookmarkEnd w:id="43"/>
      <w:bookmarkEnd w:id="44"/>
      <w:bookmarkEnd w:id="45"/>
    </w:p>
    <w:p w14:paraId="5E82D1A1" w14:textId="441652CC" w:rsidR="002913B5" w:rsidRPr="002913B5" w:rsidRDefault="002913B5" w:rsidP="004D3729">
      <w:pPr>
        <w:pStyle w:val="Heading2"/>
      </w:pPr>
      <w:bookmarkStart w:id="46" w:name="_Toc171495787"/>
      <w:bookmarkStart w:id="47" w:name="_Toc1527955577"/>
      <w:r>
        <w:t>Appendix 1:</w:t>
      </w:r>
      <w:r w:rsidR="00712ADB">
        <w:t xml:space="preserve"> </w:t>
      </w:r>
      <w:r>
        <w:t xml:space="preserve">Sizewell </w:t>
      </w:r>
      <w:r w:rsidR="004D3729">
        <w:t>A Transfer Land Map</w:t>
      </w:r>
      <w:bookmarkEnd w:id="46"/>
      <w:bookmarkEnd w:id="47"/>
    </w:p>
    <w:p w14:paraId="6CAA5EA3" w14:textId="52B3EB5A" w:rsidR="00AA7A0B" w:rsidRDefault="002229F5" w:rsidP="00EA4754">
      <w:r w:rsidRPr="002229F5">
        <w:rPr>
          <w:noProof/>
        </w:rPr>
        <w:drawing>
          <wp:inline distT="0" distB="0" distL="0" distR="0" wp14:anchorId="799602AB" wp14:editId="5A0B786D">
            <wp:extent cx="6079172" cy="4300855"/>
            <wp:effectExtent l="0" t="0" r="0" b="4445"/>
            <wp:docPr id="3" name="Picture 3" descr="Sizewell A Transfer Land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Sizewell A Transfer Land Map"/>
                    <pic:cNvPicPr/>
                  </pic:nvPicPr>
                  <pic:blipFill rotWithShape="1">
                    <a:blip r:embed="rId22"/>
                    <a:srcRect l="1770"/>
                    <a:stretch/>
                  </pic:blipFill>
                  <pic:spPr bwMode="auto">
                    <a:xfrm>
                      <a:off x="0" y="0"/>
                      <a:ext cx="6079172" cy="4300855"/>
                    </a:xfrm>
                    <a:prstGeom prst="rect">
                      <a:avLst/>
                    </a:prstGeom>
                    <a:ln>
                      <a:noFill/>
                    </a:ln>
                    <a:extLst>
                      <a:ext uri="{53640926-AAD7-44D8-BBD7-CCE9431645EC}">
                        <a14:shadowObscured xmlns:a14="http://schemas.microsoft.com/office/drawing/2010/main"/>
                      </a:ext>
                    </a:extLst>
                  </pic:spPr>
                </pic:pic>
              </a:graphicData>
            </a:graphic>
          </wp:inline>
        </w:drawing>
      </w:r>
    </w:p>
    <w:p w14:paraId="3C83F5DE" w14:textId="77777777" w:rsidR="00AA7A0B" w:rsidRDefault="00AA7A0B" w:rsidP="00EA4754"/>
    <w:p w14:paraId="0B558CAB" w14:textId="77777777" w:rsidR="00AA7A0B" w:rsidRDefault="00AA7A0B" w:rsidP="00EA4754"/>
    <w:p w14:paraId="2959443B" w14:textId="77777777" w:rsidR="00AA7A0B" w:rsidRDefault="00AA7A0B" w:rsidP="00EA4754"/>
    <w:p w14:paraId="76A909E2" w14:textId="77777777" w:rsidR="002229F5" w:rsidRDefault="002229F5">
      <w:pPr>
        <w:spacing w:after="0" w:line="240" w:lineRule="auto"/>
        <w:rPr>
          <w:color w:val="22413A"/>
          <w:sz w:val="36"/>
          <w:szCs w:val="36"/>
        </w:rPr>
      </w:pPr>
      <w:bookmarkStart w:id="48" w:name="_Toc171495788"/>
      <w:r>
        <w:br w:type="page"/>
      </w:r>
    </w:p>
    <w:p w14:paraId="2FD12FC6" w14:textId="3B90B04E" w:rsidR="00EA4754" w:rsidRPr="00EA4754" w:rsidRDefault="00286DE5" w:rsidP="004D3729">
      <w:pPr>
        <w:pStyle w:val="Heading2"/>
      </w:pPr>
      <w:bookmarkStart w:id="49" w:name="_Toc648391396"/>
      <w:r>
        <w:lastRenderedPageBreak/>
        <w:t xml:space="preserve">Appendix </w:t>
      </w:r>
      <w:r w:rsidR="004D3729">
        <w:t>2</w:t>
      </w:r>
      <w:r>
        <w:t>: Licence Instruments to be carried over to Sizewell A’s replacement NSL.</w:t>
      </w:r>
      <w:bookmarkEnd w:id="48"/>
      <w:bookmarkEnd w:id="49"/>
    </w:p>
    <w:p w14:paraId="448BE35B" w14:textId="0F692415" w:rsidR="00EA4754" w:rsidRPr="00EB7461" w:rsidRDefault="00EA4754" w:rsidP="00EB7461">
      <w:pPr>
        <w:spacing w:before="240" w:line="264" w:lineRule="auto"/>
        <w:jc w:val="center"/>
        <w:rPr>
          <w:rFonts w:eastAsia="Times New Roman"/>
          <w:b/>
          <w:sz w:val="22"/>
        </w:rPr>
      </w:pPr>
      <w:r w:rsidRPr="00485C7E">
        <w:rPr>
          <w:rFonts w:eastAsia="Times New Roman"/>
          <w:b/>
          <w:sz w:val="22"/>
        </w:rPr>
        <w:t>SCHEDULE 3</w:t>
      </w:r>
    </w:p>
    <w:tbl>
      <w:tblPr>
        <w:tblStyle w:val="ONRTable1"/>
        <w:tblW w:w="5136" w:type="pct"/>
        <w:tblInd w:w="8" w:type="dxa"/>
        <w:tblLook w:val="00A0" w:firstRow="1" w:lastRow="0" w:firstColumn="1" w:lastColumn="0" w:noHBand="0" w:noVBand="0"/>
      </w:tblPr>
      <w:tblGrid>
        <w:gridCol w:w="1648"/>
        <w:gridCol w:w="1169"/>
        <w:gridCol w:w="4573"/>
        <w:gridCol w:w="2621"/>
      </w:tblGrid>
      <w:tr w:rsidR="00EA4754" w:rsidRPr="00151782" w14:paraId="6F9447BE" w14:textId="77777777">
        <w:trPr>
          <w:cnfStyle w:val="100000000000" w:firstRow="1" w:lastRow="0" w:firstColumn="0" w:lastColumn="0" w:oddVBand="0" w:evenVBand="0" w:oddHBand="0" w:evenHBand="0" w:firstRowFirstColumn="0" w:firstRowLastColumn="0" w:lastRowFirstColumn="0" w:lastRowLastColumn="0"/>
        </w:trPr>
        <w:tc>
          <w:tcPr>
            <w:tcW w:w="823" w:type="pct"/>
          </w:tcPr>
          <w:p w14:paraId="459DE0DE" w14:textId="77777777" w:rsidR="00EA4754" w:rsidRPr="00151782" w:rsidRDefault="00EA4754">
            <w:pPr>
              <w:spacing w:before="60" w:after="60"/>
              <w:rPr>
                <w:rFonts w:eastAsia="Times New Roman" w:cs="Times New Roman"/>
                <w:b w:val="0"/>
                <w:bCs/>
                <w:sz w:val="22"/>
              </w:rPr>
            </w:pPr>
            <w:r w:rsidRPr="00151782">
              <w:rPr>
                <w:rFonts w:eastAsia="Times New Roman" w:cs="Times New Roman"/>
                <w:b w:val="0"/>
                <w:bCs/>
                <w:sz w:val="22"/>
              </w:rPr>
              <w:t>Licence Instrument No.</w:t>
            </w:r>
          </w:p>
        </w:tc>
        <w:tc>
          <w:tcPr>
            <w:tcW w:w="584" w:type="pct"/>
          </w:tcPr>
          <w:p w14:paraId="54C87113" w14:textId="77777777" w:rsidR="00EA4754" w:rsidRPr="00151782" w:rsidRDefault="00EA4754">
            <w:pPr>
              <w:tabs>
                <w:tab w:val="left" w:pos="-288"/>
                <w:tab w:val="left" w:pos="0"/>
                <w:tab w:val="left" w:pos="432"/>
                <w:tab w:val="left" w:pos="1152"/>
                <w:tab w:val="left" w:pos="1872"/>
                <w:tab w:val="left" w:pos="2592"/>
                <w:tab w:val="left" w:pos="3312"/>
                <w:tab w:val="left" w:pos="4032"/>
              </w:tabs>
              <w:spacing w:before="60" w:after="60"/>
              <w:rPr>
                <w:rFonts w:eastAsia="Times New Roman" w:cs="Times New Roman"/>
                <w:b w:val="0"/>
                <w:bCs/>
                <w:sz w:val="22"/>
              </w:rPr>
            </w:pPr>
            <w:r w:rsidRPr="00151782">
              <w:rPr>
                <w:rFonts w:eastAsia="Times New Roman" w:cs="Times New Roman"/>
                <w:b w:val="0"/>
                <w:bCs/>
                <w:sz w:val="22"/>
              </w:rPr>
              <w:t>Date</w:t>
            </w:r>
          </w:p>
        </w:tc>
        <w:tc>
          <w:tcPr>
            <w:tcW w:w="2284" w:type="pct"/>
          </w:tcPr>
          <w:p w14:paraId="28A6CA3C" w14:textId="77777777" w:rsidR="00EA4754" w:rsidRPr="00151782" w:rsidRDefault="00EA4754">
            <w:pPr>
              <w:tabs>
                <w:tab w:val="left" w:pos="-288"/>
                <w:tab w:val="left" w:pos="0"/>
                <w:tab w:val="left" w:pos="432"/>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 w:val="left" w:pos="9792"/>
              </w:tabs>
              <w:spacing w:before="60" w:after="60"/>
              <w:rPr>
                <w:rFonts w:eastAsia="Times New Roman" w:cs="Times New Roman"/>
                <w:b w:val="0"/>
                <w:bCs/>
                <w:sz w:val="22"/>
              </w:rPr>
            </w:pPr>
            <w:r w:rsidRPr="00151782">
              <w:rPr>
                <w:rFonts w:eastAsia="Times New Roman" w:cs="Times New Roman"/>
                <w:b w:val="0"/>
                <w:bCs/>
                <w:sz w:val="22"/>
              </w:rPr>
              <w:t>Subject</w:t>
            </w:r>
          </w:p>
        </w:tc>
        <w:tc>
          <w:tcPr>
            <w:tcW w:w="1309" w:type="pct"/>
          </w:tcPr>
          <w:p w14:paraId="21A91B98" w14:textId="77777777" w:rsidR="00EA4754" w:rsidRPr="00151782" w:rsidRDefault="00EA4754">
            <w:pPr>
              <w:spacing w:before="60" w:after="60"/>
              <w:rPr>
                <w:rFonts w:eastAsia="Times New Roman"/>
                <w:b w:val="0"/>
                <w:bCs/>
                <w:spacing w:val="-3"/>
                <w:sz w:val="22"/>
              </w:rPr>
            </w:pPr>
            <w:r>
              <w:rPr>
                <w:rFonts w:eastAsia="Times New Roman"/>
                <w:b w:val="0"/>
                <w:bCs/>
                <w:spacing w:val="-3"/>
                <w:sz w:val="22"/>
              </w:rPr>
              <w:t>Licence Condition</w:t>
            </w:r>
          </w:p>
        </w:tc>
      </w:tr>
      <w:tr w:rsidR="00EA4754" w:rsidRPr="00151782" w14:paraId="7E5C1B39" w14:textId="77777777">
        <w:tc>
          <w:tcPr>
            <w:tcW w:w="823" w:type="pct"/>
          </w:tcPr>
          <w:p w14:paraId="269146B3" w14:textId="77777777" w:rsidR="00EA4754" w:rsidRPr="00151782" w:rsidRDefault="00EA4754">
            <w:pPr>
              <w:spacing w:before="60" w:after="60"/>
              <w:rPr>
                <w:rFonts w:eastAsia="Times New Roman" w:cs="Times New Roman"/>
                <w:sz w:val="22"/>
              </w:rPr>
            </w:pPr>
            <w:r>
              <w:rPr>
                <w:rFonts w:eastAsia="Times New Roman" w:cs="Times New Roman"/>
                <w:sz w:val="22"/>
              </w:rPr>
              <w:t>514</w:t>
            </w:r>
          </w:p>
        </w:tc>
        <w:tc>
          <w:tcPr>
            <w:tcW w:w="584" w:type="pct"/>
          </w:tcPr>
          <w:p w14:paraId="2E52127A" w14:textId="77777777" w:rsidR="00EA4754" w:rsidRPr="00151782" w:rsidRDefault="00EA4754">
            <w:pPr>
              <w:tabs>
                <w:tab w:val="left" w:pos="-288"/>
                <w:tab w:val="left" w:pos="0"/>
                <w:tab w:val="left" w:pos="432"/>
                <w:tab w:val="left" w:pos="1152"/>
                <w:tab w:val="left" w:pos="1872"/>
                <w:tab w:val="left" w:pos="2592"/>
                <w:tab w:val="left" w:pos="3312"/>
                <w:tab w:val="left" w:pos="4032"/>
              </w:tabs>
              <w:spacing w:before="60" w:after="60"/>
              <w:rPr>
                <w:rFonts w:eastAsia="Times New Roman" w:cs="Times New Roman"/>
                <w:sz w:val="22"/>
              </w:rPr>
            </w:pPr>
            <w:r>
              <w:rPr>
                <w:rFonts w:eastAsia="Times New Roman" w:cs="Times New Roman"/>
                <w:sz w:val="22"/>
              </w:rPr>
              <w:t>29.04.16</w:t>
            </w:r>
          </w:p>
        </w:tc>
        <w:tc>
          <w:tcPr>
            <w:tcW w:w="2284" w:type="pct"/>
          </w:tcPr>
          <w:p w14:paraId="1D9B96CF" w14:textId="77777777" w:rsidR="00EA4754" w:rsidRPr="00151782" w:rsidRDefault="00EA4754">
            <w:pPr>
              <w:tabs>
                <w:tab w:val="left" w:pos="-288"/>
                <w:tab w:val="left" w:pos="0"/>
                <w:tab w:val="left" w:pos="432"/>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 w:val="left" w:pos="9792"/>
              </w:tabs>
              <w:spacing w:before="60" w:after="60"/>
              <w:rPr>
                <w:rFonts w:eastAsia="Times New Roman" w:cs="Times New Roman"/>
                <w:sz w:val="22"/>
              </w:rPr>
            </w:pPr>
            <w:r w:rsidRPr="00AA32DD">
              <w:rPr>
                <w:rFonts w:eastAsia="Times New Roman" w:cs="Times New Roman"/>
                <w:sz w:val="22"/>
              </w:rPr>
              <w:t>Sizewell A Nuclear Safety Committee Terms of Reference SZA/NSC/TOR Issue 4</w:t>
            </w:r>
          </w:p>
        </w:tc>
        <w:tc>
          <w:tcPr>
            <w:tcW w:w="1309" w:type="pct"/>
          </w:tcPr>
          <w:p w14:paraId="74F5376C" w14:textId="77777777" w:rsidR="00EA4754" w:rsidRPr="00151782" w:rsidRDefault="00EA4754">
            <w:pPr>
              <w:spacing w:before="60" w:after="60"/>
              <w:rPr>
                <w:rFonts w:eastAsia="Times New Roman" w:cs="Times New Roman"/>
                <w:sz w:val="22"/>
              </w:rPr>
            </w:pPr>
            <w:r>
              <w:rPr>
                <w:rFonts w:eastAsia="Times New Roman" w:cs="Times New Roman"/>
                <w:sz w:val="22"/>
              </w:rPr>
              <w:t>13(3)</w:t>
            </w:r>
          </w:p>
        </w:tc>
      </w:tr>
      <w:tr w:rsidR="00EA4754" w:rsidRPr="00151782" w14:paraId="6A3480B4" w14:textId="77777777">
        <w:tc>
          <w:tcPr>
            <w:tcW w:w="823" w:type="pct"/>
          </w:tcPr>
          <w:p w14:paraId="2E8D569D" w14:textId="77777777" w:rsidR="00EA4754" w:rsidRDefault="00EA4754">
            <w:pPr>
              <w:spacing w:before="60" w:after="60"/>
              <w:rPr>
                <w:rFonts w:eastAsia="Times New Roman"/>
                <w:sz w:val="22"/>
              </w:rPr>
            </w:pPr>
            <w:r>
              <w:rPr>
                <w:rFonts w:eastAsia="Times New Roman"/>
                <w:sz w:val="22"/>
              </w:rPr>
              <w:t>515</w:t>
            </w:r>
          </w:p>
        </w:tc>
        <w:tc>
          <w:tcPr>
            <w:tcW w:w="584" w:type="pct"/>
          </w:tcPr>
          <w:p w14:paraId="7F409714" w14:textId="77777777" w:rsidR="00EA4754" w:rsidRDefault="00EA4754">
            <w:pPr>
              <w:tabs>
                <w:tab w:val="left" w:pos="-288"/>
                <w:tab w:val="left" w:pos="0"/>
                <w:tab w:val="left" w:pos="432"/>
                <w:tab w:val="left" w:pos="1152"/>
                <w:tab w:val="left" w:pos="1872"/>
                <w:tab w:val="left" w:pos="2592"/>
                <w:tab w:val="left" w:pos="3312"/>
                <w:tab w:val="left" w:pos="4032"/>
              </w:tabs>
              <w:spacing w:before="60" w:after="60"/>
              <w:rPr>
                <w:rFonts w:eastAsia="Times New Roman"/>
                <w:sz w:val="22"/>
              </w:rPr>
            </w:pPr>
            <w:r>
              <w:rPr>
                <w:rFonts w:eastAsia="Times New Roman" w:cs="Times New Roman"/>
                <w:sz w:val="22"/>
              </w:rPr>
              <w:t>29.04.16</w:t>
            </w:r>
          </w:p>
        </w:tc>
        <w:tc>
          <w:tcPr>
            <w:tcW w:w="2284" w:type="pct"/>
          </w:tcPr>
          <w:p w14:paraId="6BF0D67F" w14:textId="77777777" w:rsidR="00EA4754" w:rsidRPr="00AA32DD" w:rsidRDefault="00EA4754">
            <w:pPr>
              <w:tabs>
                <w:tab w:val="left" w:pos="-288"/>
                <w:tab w:val="left" w:pos="0"/>
                <w:tab w:val="left" w:pos="432"/>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 w:val="left" w:pos="9792"/>
              </w:tabs>
              <w:spacing w:before="60" w:after="60"/>
              <w:rPr>
                <w:rFonts w:eastAsia="Times New Roman"/>
                <w:sz w:val="22"/>
              </w:rPr>
            </w:pPr>
            <w:r>
              <w:rPr>
                <w:rFonts w:eastAsia="Times New Roman"/>
                <w:sz w:val="22"/>
              </w:rPr>
              <w:t>Sizewell A Site Arrangements for Urgent Safety Proposals, SZA/NSC/USP Issue 3</w:t>
            </w:r>
          </w:p>
        </w:tc>
        <w:tc>
          <w:tcPr>
            <w:tcW w:w="1309" w:type="pct"/>
          </w:tcPr>
          <w:p w14:paraId="1161A646" w14:textId="77777777" w:rsidR="00EA4754" w:rsidRDefault="00EA4754">
            <w:pPr>
              <w:spacing w:before="60" w:after="60"/>
              <w:rPr>
                <w:rFonts w:eastAsia="Times New Roman"/>
                <w:sz w:val="22"/>
              </w:rPr>
            </w:pPr>
            <w:r>
              <w:rPr>
                <w:rFonts w:eastAsia="Times New Roman"/>
                <w:sz w:val="22"/>
              </w:rPr>
              <w:t>13(12)</w:t>
            </w:r>
          </w:p>
        </w:tc>
      </w:tr>
      <w:tr w:rsidR="00EA4754" w:rsidRPr="00151782" w14:paraId="1EB4816F" w14:textId="77777777">
        <w:tc>
          <w:tcPr>
            <w:tcW w:w="823" w:type="pct"/>
          </w:tcPr>
          <w:p w14:paraId="7B3A58D9" w14:textId="77777777" w:rsidR="00EA4754" w:rsidRDefault="00EA4754">
            <w:pPr>
              <w:spacing w:before="60" w:after="60"/>
              <w:rPr>
                <w:rFonts w:eastAsia="Times New Roman"/>
                <w:sz w:val="22"/>
              </w:rPr>
            </w:pPr>
            <w:r>
              <w:rPr>
                <w:rFonts w:eastAsia="Times New Roman"/>
                <w:sz w:val="22"/>
              </w:rPr>
              <w:t>517</w:t>
            </w:r>
          </w:p>
        </w:tc>
        <w:tc>
          <w:tcPr>
            <w:tcW w:w="584" w:type="pct"/>
          </w:tcPr>
          <w:p w14:paraId="086F6669" w14:textId="77777777" w:rsidR="00EA4754" w:rsidRDefault="00EA4754">
            <w:pPr>
              <w:tabs>
                <w:tab w:val="left" w:pos="-288"/>
                <w:tab w:val="left" w:pos="0"/>
                <w:tab w:val="left" w:pos="432"/>
                <w:tab w:val="left" w:pos="1152"/>
                <w:tab w:val="left" w:pos="1872"/>
                <w:tab w:val="left" w:pos="2592"/>
                <w:tab w:val="left" w:pos="3312"/>
                <w:tab w:val="left" w:pos="4032"/>
              </w:tabs>
              <w:spacing w:before="60" w:after="60"/>
              <w:rPr>
                <w:rFonts w:eastAsia="Times New Roman"/>
                <w:sz w:val="22"/>
              </w:rPr>
            </w:pPr>
            <w:r>
              <w:rPr>
                <w:rFonts w:eastAsia="Times New Roman"/>
                <w:sz w:val="22"/>
              </w:rPr>
              <w:t>01.11.18</w:t>
            </w:r>
          </w:p>
        </w:tc>
        <w:tc>
          <w:tcPr>
            <w:tcW w:w="2284" w:type="pct"/>
          </w:tcPr>
          <w:p w14:paraId="34B87B13" w14:textId="77777777" w:rsidR="00EA4754" w:rsidRDefault="00EA4754">
            <w:pPr>
              <w:tabs>
                <w:tab w:val="left" w:pos="-288"/>
                <w:tab w:val="left" w:pos="0"/>
                <w:tab w:val="left" w:pos="432"/>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 w:val="left" w:pos="9792"/>
              </w:tabs>
              <w:spacing w:before="60" w:after="60"/>
              <w:rPr>
                <w:rFonts w:eastAsia="Times New Roman"/>
                <w:sz w:val="22"/>
              </w:rPr>
            </w:pPr>
            <w:r>
              <w:rPr>
                <w:rFonts w:eastAsia="Times New Roman"/>
                <w:sz w:val="22"/>
              </w:rPr>
              <w:t>Approval of Sizewell A Nuclear Maintenance Schedule Preface Issue 12</w:t>
            </w:r>
          </w:p>
        </w:tc>
        <w:tc>
          <w:tcPr>
            <w:tcW w:w="1309" w:type="pct"/>
          </w:tcPr>
          <w:p w14:paraId="245652D5" w14:textId="77777777" w:rsidR="00EA4754" w:rsidRDefault="00EA4754">
            <w:pPr>
              <w:spacing w:before="60" w:after="60"/>
              <w:rPr>
                <w:rFonts w:eastAsia="Times New Roman"/>
                <w:sz w:val="22"/>
              </w:rPr>
            </w:pPr>
            <w:r>
              <w:rPr>
                <w:rFonts w:eastAsia="Times New Roman"/>
                <w:sz w:val="22"/>
              </w:rPr>
              <w:t>28(5)</w:t>
            </w:r>
          </w:p>
        </w:tc>
      </w:tr>
      <w:tr w:rsidR="00EA4754" w:rsidRPr="00151782" w14:paraId="6A419510" w14:textId="77777777">
        <w:tc>
          <w:tcPr>
            <w:tcW w:w="823" w:type="pct"/>
          </w:tcPr>
          <w:p w14:paraId="0DD640D1" w14:textId="77777777" w:rsidR="00EA4754" w:rsidRDefault="00EA4754">
            <w:pPr>
              <w:spacing w:before="60" w:after="60"/>
              <w:rPr>
                <w:rFonts w:eastAsia="Times New Roman"/>
                <w:sz w:val="22"/>
              </w:rPr>
            </w:pPr>
            <w:r>
              <w:rPr>
                <w:rFonts w:eastAsia="Times New Roman"/>
                <w:sz w:val="22"/>
              </w:rPr>
              <w:t>519</w:t>
            </w:r>
          </w:p>
        </w:tc>
        <w:tc>
          <w:tcPr>
            <w:tcW w:w="584" w:type="pct"/>
          </w:tcPr>
          <w:p w14:paraId="6F813BF5" w14:textId="77777777" w:rsidR="00EA4754" w:rsidRDefault="00EA4754">
            <w:pPr>
              <w:tabs>
                <w:tab w:val="left" w:pos="-288"/>
                <w:tab w:val="left" w:pos="0"/>
                <w:tab w:val="left" w:pos="432"/>
                <w:tab w:val="left" w:pos="1152"/>
                <w:tab w:val="left" w:pos="1872"/>
                <w:tab w:val="left" w:pos="2592"/>
                <w:tab w:val="left" w:pos="3312"/>
                <w:tab w:val="left" w:pos="4032"/>
              </w:tabs>
              <w:spacing w:before="60" w:after="60"/>
              <w:rPr>
                <w:rFonts w:eastAsia="Times New Roman"/>
                <w:sz w:val="22"/>
              </w:rPr>
            </w:pPr>
            <w:r>
              <w:rPr>
                <w:rFonts w:eastAsia="Times New Roman"/>
                <w:sz w:val="22"/>
              </w:rPr>
              <w:t>26.11.19</w:t>
            </w:r>
          </w:p>
        </w:tc>
        <w:tc>
          <w:tcPr>
            <w:tcW w:w="2284" w:type="pct"/>
          </w:tcPr>
          <w:p w14:paraId="4BE62262" w14:textId="77777777" w:rsidR="00EA4754" w:rsidRDefault="00EA4754">
            <w:pPr>
              <w:tabs>
                <w:tab w:val="left" w:pos="-288"/>
                <w:tab w:val="left" w:pos="0"/>
                <w:tab w:val="left" w:pos="432"/>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 w:val="left" w:pos="9792"/>
              </w:tabs>
              <w:spacing w:before="60" w:after="60"/>
              <w:rPr>
                <w:rFonts w:eastAsia="Times New Roman"/>
                <w:sz w:val="22"/>
              </w:rPr>
            </w:pPr>
            <w:r>
              <w:rPr>
                <w:rFonts w:eastAsia="Times New Roman"/>
                <w:sz w:val="22"/>
              </w:rPr>
              <w:t xml:space="preserve">Approval of Sizewell </w:t>
            </w:r>
            <w:proofErr w:type="spellStart"/>
            <w:r>
              <w:rPr>
                <w:rFonts w:eastAsia="Times New Roman"/>
                <w:sz w:val="22"/>
              </w:rPr>
              <w:t>A</w:t>
            </w:r>
            <w:proofErr w:type="spellEnd"/>
            <w:r>
              <w:rPr>
                <w:rFonts w:eastAsia="Times New Roman"/>
                <w:sz w:val="22"/>
              </w:rPr>
              <w:t xml:space="preserve"> Accident and Emergency Arrangements (SZA/ACC/EMER) Issue 3</w:t>
            </w:r>
          </w:p>
        </w:tc>
        <w:tc>
          <w:tcPr>
            <w:tcW w:w="1309" w:type="pct"/>
          </w:tcPr>
          <w:p w14:paraId="56C1F785" w14:textId="77777777" w:rsidR="00EA4754" w:rsidRDefault="00EA4754">
            <w:pPr>
              <w:spacing w:before="60" w:after="60"/>
              <w:rPr>
                <w:rFonts w:eastAsia="Times New Roman"/>
                <w:sz w:val="22"/>
              </w:rPr>
            </w:pPr>
            <w:r>
              <w:rPr>
                <w:rFonts w:eastAsia="Times New Roman"/>
                <w:sz w:val="22"/>
              </w:rPr>
              <w:t>11(3)</w:t>
            </w:r>
          </w:p>
        </w:tc>
      </w:tr>
    </w:tbl>
    <w:p w14:paraId="7100684B" w14:textId="77777777" w:rsidR="00EA4754" w:rsidRPr="000F4EEE" w:rsidRDefault="00EA4754" w:rsidP="00EA4754">
      <w:pPr>
        <w:spacing w:after="0"/>
      </w:pPr>
    </w:p>
    <w:p w14:paraId="2AF51472" w14:textId="5C67866B" w:rsidR="00D0176C" w:rsidRDefault="00D0176C">
      <w:pPr>
        <w:spacing w:after="0" w:line="240" w:lineRule="auto"/>
      </w:pPr>
      <w:r>
        <w:br w:type="page"/>
      </w:r>
    </w:p>
    <w:p w14:paraId="637C05EE" w14:textId="74963547" w:rsidR="00A27767" w:rsidRPr="00EA4754" w:rsidRDefault="00A27767" w:rsidP="00941CD4">
      <w:pPr>
        <w:pStyle w:val="Heading2"/>
      </w:pPr>
      <w:bookmarkStart w:id="50" w:name="_Toc171495789"/>
      <w:bookmarkStart w:id="51" w:name="_Toc1225708378"/>
      <w:r>
        <w:lastRenderedPageBreak/>
        <w:t xml:space="preserve">Appendix 3: </w:t>
      </w:r>
      <w:r w:rsidR="0003656A">
        <w:t>Approvals and Directions</w:t>
      </w:r>
      <w:r>
        <w:t xml:space="preserve"> to be carried over to Sizewell </w:t>
      </w:r>
      <w:r w:rsidR="00C4201E">
        <w:t>B</w:t>
      </w:r>
      <w:r>
        <w:t>’s replacement NSL.</w:t>
      </w:r>
      <w:bookmarkEnd w:id="50"/>
      <w:bookmarkEnd w:id="51"/>
    </w:p>
    <w:p w14:paraId="34261F41" w14:textId="26732FA8" w:rsidR="00D0176C" w:rsidRPr="00485C7E" w:rsidRDefault="00D0176C" w:rsidP="00D0176C">
      <w:pPr>
        <w:spacing w:before="240" w:line="264" w:lineRule="auto"/>
        <w:jc w:val="center"/>
        <w:rPr>
          <w:rFonts w:eastAsia="Times New Roman"/>
          <w:b/>
          <w:sz w:val="22"/>
        </w:rPr>
      </w:pPr>
      <w:r w:rsidRPr="00485C7E">
        <w:rPr>
          <w:rFonts w:eastAsia="Times New Roman"/>
          <w:b/>
          <w:sz w:val="22"/>
        </w:rPr>
        <w:t>SCHEDULE 3</w:t>
      </w:r>
    </w:p>
    <w:tbl>
      <w:tblPr>
        <w:tblStyle w:val="ONRTable1"/>
        <w:tblW w:w="5136" w:type="pct"/>
        <w:tblInd w:w="8" w:type="dxa"/>
        <w:tblLook w:val="00A0" w:firstRow="1" w:lastRow="0" w:firstColumn="1" w:lastColumn="0" w:noHBand="0" w:noVBand="0"/>
      </w:tblPr>
      <w:tblGrid>
        <w:gridCol w:w="1367"/>
        <w:gridCol w:w="1522"/>
        <w:gridCol w:w="4507"/>
        <w:gridCol w:w="2615"/>
      </w:tblGrid>
      <w:tr w:rsidR="00D0176C" w:rsidRPr="00151782" w14:paraId="647ACB42" w14:textId="77777777" w:rsidTr="00E43E7E">
        <w:trPr>
          <w:cnfStyle w:val="100000000000" w:firstRow="1" w:lastRow="0" w:firstColumn="0" w:lastColumn="0" w:oddVBand="0" w:evenVBand="0" w:oddHBand="0" w:evenHBand="0" w:firstRowFirstColumn="0" w:firstRowLastColumn="0" w:lastRowFirstColumn="0" w:lastRowLastColumn="0"/>
        </w:trPr>
        <w:tc>
          <w:tcPr>
            <w:tcW w:w="683" w:type="pct"/>
          </w:tcPr>
          <w:p w14:paraId="03F8EC8B" w14:textId="77777777" w:rsidR="00D0176C" w:rsidRPr="00151782" w:rsidRDefault="00D0176C">
            <w:pPr>
              <w:spacing w:before="60" w:after="60"/>
              <w:rPr>
                <w:rFonts w:eastAsia="Times New Roman" w:cs="Times New Roman"/>
                <w:b w:val="0"/>
                <w:bCs/>
                <w:sz w:val="22"/>
              </w:rPr>
            </w:pPr>
            <w:r w:rsidRPr="00151782">
              <w:rPr>
                <w:rFonts w:eastAsia="Times New Roman" w:cs="Times New Roman"/>
                <w:b w:val="0"/>
                <w:bCs/>
                <w:sz w:val="22"/>
              </w:rPr>
              <w:t>Licence Instrument No.</w:t>
            </w:r>
          </w:p>
        </w:tc>
        <w:tc>
          <w:tcPr>
            <w:tcW w:w="760" w:type="pct"/>
          </w:tcPr>
          <w:p w14:paraId="7F9733A2" w14:textId="77777777" w:rsidR="00D0176C" w:rsidRPr="00151782" w:rsidRDefault="00D0176C">
            <w:pPr>
              <w:tabs>
                <w:tab w:val="left" w:pos="-288"/>
                <w:tab w:val="left" w:pos="0"/>
                <w:tab w:val="left" w:pos="432"/>
                <w:tab w:val="left" w:pos="1152"/>
                <w:tab w:val="left" w:pos="1872"/>
                <w:tab w:val="left" w:pos="2592"/>
                <w:tab w:val="left" w:pos="3312"/>
                <w:tab w:val="left" w:pos="4032"/>
              </w:tabs>
              <w:spacing w:before="60" w:after="60"/>
              <w:rPr>
                <w:rFonts w:eastAsia="Times New Roman" w:cs="Times New Roman"/>
                <w:b w:val="0"/>
                <w:bCs/>
                <w:sz w:val="22"/>
              </w:rPr>
            </w:pPr>
            <w:r w:rsidRPr="00151782">
              <w:rPr>
                <w:rFonts w:eastAsia="Times New Roman" w:cs="Times New Roman"/>
                <w:b w:val="0"/>
                <w:bCs/>
                <w:sz w:val="22"/>
              </w:rPr>
              <w:t>Date</w:t>
            </w:r>
          </w:p>
        </w:tc>
        <w:tc>
          <w:tcPr>
            <w:tcW w:w="2251" w:type="pct"/>
          </w:tcPr>
          <w:p w14:paraId="66A4D552" w14:textId="77777777" w:rsidR="00D0176C" w:rsidRPr="00151782" w:rsidRDefault="00D0176C">
            <w:pPr>
              <w:tabs>
                <w:tab w:val="left" w:pos="-288"/>
                <w:tab w:val="left" w:pos="0"/>
                <w:tab w:val="left" w:pos="432"/>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 w:val="left" w:pos="9792"/>
              </w:tabs>
              <w:spacing w:before="60" w:after="60"/>
              <w:rPr>
                <w:rFonts w:eastAsia="Times New Roman" w:cs="Times New Roman"/>
                <w:b w:val="0"/>
                <w:bCs/>
                <w:sz w:val="22"/>
              </w:rPr>
            </w:pPr>
            <w:r w:rsidRPr="00151782">
              <w:rPr>
                <w:rFonts w:eastAsia="Times New Roman" w:cs="Times New Roman"/>
                <w:b w:val="0"/>
                <w:bCs/>
                <w:sz w:val="22"/>
              </w:rPr>
              <w:t>Subject</w:t>
            </w:r>
          </w:p>
        </w:tc>
        <w:tc>
          <w:tcPr>
            <w:tcW w:w="1306" w:type="pct"/>
          </w:tcPr>
          <w:p w14:paraId="5C989436" w14:textId="77777777" w:rsidR="00D0176C" w:rsidRPr="00151782" w:rsidRDefault="00D0176C">
            <w:pPr>
              <w:spacing w:before="60" w:after="60"/>
              <w:rPr>
                <w:rFonts w:eastAsia="Times New Roman"/>
                <w:b w:val="0"/>
                <w:bCs/>
                <w:spacing w:val="-3"/>
                <w:sz w:val="22"/>
              </w:rPr>
            </w:pPr>
            <w:r>
              <w:rPr>
                <w:rFonts w:eastAsia="Times New Roman"/>
                <w:b w:val="0"/>
                <w:bCs/>
                <w:spacing w:val="-3"/>
                <w:sz w:val="22"/>
              </w:rPr>
              <w:t>Licence Condition</w:t>
            </w:r>
          </w:p>
        </w:tc>
      </w:tr>
      <w:tr w:rsidR="00D0176C" w14:paraId="0D1D5ECE" w14:textId="77777777" w:rsidTr="00E43E7E">
        <w:tblPrEx>
          <w:tblLook w:val="04A0" w:firstRow="1" w:lastRow="0" w:firstColumn="1" w:lastColumn="0" w:noHBand="0" w:noVBand="1"/>
        </w:tblPrEx>
        <w:tc>
          <w:tcPr>
            <w:tcW w:w="683" w:type="pct"/>
            <w:hideMark/>
          </w:tcPr>
          <w:p w14:paraId="19A2FD70" w14:textId="77777777" w:rsidR="00D0176C" w:rsidRPr="00E43E7E" w:rsidRDefault="00D0176C">
            <w:pPr>
              <w:jc w:val="center"/>
              <w:rPr>
                <w:rFonts w:ascii="Times New Roman" w:eastAsia="Times New Roman" w:hAnsi="Times New Roman"/>
                <w:sz w:val="22"/>
                <w:lang w:eastAsia="en-GB"/>
              </w:rPr>
            </w:pPr>
            <w:r w:rsidRPr="00E43E7E">
              <w:rPr>
                <w:sz w:val="22"/>
              </w:rPr>
              <w:t>518</w:t>
            </w:r>
          </w:p>
        </w:tc>
        <w:tc>
          <w:tcPr>
            <w:tcW w:w="760" w:type="pct"/>
            <w:hideMark/>
          </w:tcPr>
          <w:p w14:paraId="1CE16F48" w14:textId="77777777" w:rsidR="00D0176C" w:rsidRPr="00E43E7E" w:rsidRDefault="00D0176C">
            <w:pPr>
              <w:jc w:val="center"/>
              <w:rPr>
                <w:sz w:val="22"/>
              </w:rPr>
            </w:pPr>
            <w:r w:rsidRPr="00E43E7E">
              <w:rPr>
                <w:sz w:val="22"/>
              </w:rPr>
              <w:t>7/4/2009</w:t>
            </w:r>
          </w:p>
        </w:tc>
        <w:tc>
          <w:tcPr>
            <w:tcW w:w="2251" w:type="pct"/>
            <w:hideMark/>
          </w:tcPr>
          <w:p w14:paraId="0F76DC79" w14:textId="358B6D66" w:rsidR="00D0176C" w:rsidRPr="00E43E7E" w:rsidRDefault="00D0176C">
            <w:pPr>
              <w:rPr>
                <w:sz w:val="22"/>
              </w:rPr>
            </w:pPr>
            <w:r w:rsidRPr="00E43E7E">
              <w:rPr>
                <w:b/>
                <w:sz w:val="22"/>
              </w:rPr>
              <w:t>Approval</w:t>
            </w:r>
            <w:r w:rsidRPr="00E43E7E">
              <w:rPr>
                <w:sz w:val="22"/>
              </w:rPr>
              <w:t xml:space="preserve"> – of an amendment to the Sizewell B Nuclear Safety Committee’s Terms of Reference and arrangements for consideration of, or advice on, urgent</w:t>
            </w:r>
            <w:r w:rsidR="00712ADB">
              <w:rPr>
                <w:sz w:val="22"/>
              </w:rPr>
              <w:t xml:space="preserve"> </w:t>
            </w:r>
            <w:r w:rsidRPr="00E43E7E">
              <w:rPr>
                <w:sz w:val="22"/>
              </w:rPr>
              <w:t>safety proposals</w:t>
            </w:r>
          </w:p>
        </w:tc>
        <w:tc>
          <w:tcPr>
            <w:tcW w:w="1306" w:type="pct"/>
            <w:hideMark/>
          </w:tcPr>
          <w:p w14:paraId="5DF4D417" w14:textId="77777777" w:rsidR="00D0176C" w:rsidRPr="00E43E7E" w:rsidRDefault="00D0176C">
            <w:pPr>
              <w:jc w:val="center"/>
              <w:rPr>
                <w:sz w:val="22"/>
              </w:rPr>
            </w:pPr>
            <w:r w:rsidRPr="00E43E7E">
              <w:rPr>
                <w:sz w:val="22"/>
              </w:rPr>
              <w:t>13 (3)</w:t>
            </w:r>
          </w:p>
          <w:p w14:paraId="147950CC" w14:textId="77777777" w:rsidR="00D0176C" w:rsidRPr="00E43E7E" w:rsidRDefault="00D0176C">
            <w:pPr>
              <w:jc w:val="center"/>
              <w:rPr>
                <w:sz w:val="22"/>
              </w:rPr>
            </w:pPr>
            <w:r w:rsidRPr="00E43E7E">
              <w:rPr>
                <w:sz w:val="22"/>
              </w:rPr>
              <w:t>13 (12)</w:t>
            </w:r>
          </w:p>
        </w:tc>
      </w:tr>
      <w:tr w:rsidR="00D0176C" w14:paraId="17747E5E" w14:textId="77777777" w:rsidTr="00E43E7E">
        <w:tblPrEx>
          <w:tblLook w:val="04A0" w:firstRow="1" w:lastRow="0" w:firstColumn="1" w:lastColumn="0" w:noHBand="0" w:noVBand="1"/>
        </w:tblPrEx>
        <w:tc>
          <w:tcPr>
            <w:tcW w:w="683" w:type="pct"/>
            <w:hideMark/>
          </w:tcPr>
          <w:p w14:paraId="3ACABD42" w14:textId="77777777" w:rsidR="00D0176C" w:rsidRPr="00E43E7E" w:rsidRDefault="00D0176C">
            <w:pPr>
              <w:jc w:val="center"/>
              <w:rPr>
                <w:sz w:val="22"/>
              </w:rPr>
            </w:pPr>
            <w:r w:rsidRPr="00E43E7E">
              <w:rPr>
                <w:sz w:val="22"/>
              </w:rPr>
              <w:t>527</w:t>
            </w:r>
          </w:p>
        </w:tc>
        <w:tc>
          <w:tcPr>
            <w:tcW w:w="760" w:type="pct"/>
            <w:hideMark/>
          </w:tcPr>
          <w:p w14:paraId="0ECB5E34" w14:textId="77777777" w:rsidR="00D0176C" w:rsidRPr="00E43E7E" w:rsidRDefault="00D0176C">
            <w:pPr>
              <w:jc w:val="center"/>
              <w:rPr>
                <w:sz w:val="22"/>
              </w:rPr>
            </w:pPr>
            <w:r w:rsidRPr="00E43E7E">
              <w:rPr>
                <w:sz w:val="22"/>
              </w:rPr>
              <w:t>21/3/2011</w:t>
            </w:r>
          </w:p>
        </w:tc>
        <w:tc>
          <w:tcPr>
            <w:tcW w:w="2251" w:type="pct"/>
            <w:hideMark/>
          </w:tcPr>
          <w:p w14:paraId="2AE9A079" w14:textId="77777777" w:rsidR="00D0176C" w:rsidRPr="00E43E7E" w:rsidRDefault="00D0176C">
            <w:pPr>
              <w:rPr>
                <w:sz w:val="22"/>
              </w:rPr>
            </w:pPr>
            <w:r w:rsidRPr="00E43E7E">
              <w:rPr>
                <w:b/>
                <w:sz w:val="22"/>
              </w:rPr>
              <w:t>Approval</w:t>
            </w:r>
            <w:r w:rsidRPr="00E43E7E">
              <w:rPr>
                <w:sz w:val="22"/>
              </w:rPr>
              <w:t xml:space="preserve"> - of those parts of the plant maintenance Schedule as set out in the document titled Sizewell B Power Station Technical Specifications and Surveillance Programmes, Licence Condition 28 Preface – Examination, Inspection, Maintenance and Testing</w:t>
            </w:r>
          </w:p>
        </w:tc>
        <w:tc>
          <w:tcPr>
            <w:tcW w:w="1306" w:type="pct"/>
            <w:hideMark/>
          </w:tcPr>
          <w:p w14:paraId="5FBE028B" w14:textId="77777777" w:rsidR="00D0176C" w:rsidRPr="00E43E7E" w:rsidRDefault="00D0176C">
            <w:pPr>
              <w:jc w:val="center"/>
              <w:rPr>
                <w:sz w:val="22"/>
              </w:rPr>
            </w:pPr>
            <w:r w:rsidRPr="00E43E7E">
              <w:rPr>
                <w:sz w:val="22"/>
              </w:rPr>
              <w:t>28 (4)</w:t>
            </w:r>
          </w:p>
        </w:tc>
      </w:tr>
      <w:tr w:rsidR="00D0176C" w14:paraId="64EAF501" w14:textId="77777777" w:rsidTr="00E43E7E">
        <w:tblPrEx>
          <w:tblLook w:val="04A0" w:firstRow="1" w:lastRow="0" w:firstColumn="1" w:lastColumn="0" w:noHBand="0" w:noVBand="1"/>
        </w:tblPrEx>
        <w:tc>
          <w:tcPr>
            <w:tcW w:w="683" w:type="pct"/>
            <w:hideMark/>
          </w:tcPr>
          <w:p w14:paraId="6B2096E4" w14:textId="77777777" w:rsidR="00D0176C" w:rsidRPr="00E43E7E" w:rsidRDefault="00D0176C">
            <w:pPr>
              <w:jc w:val="center"/>
              <w:rPr>
                <w:sz w:val="22"/>
              </w:rPr>
            </w:pPr>
            <w:r w:rsidRPr="00E43E7E">
              <w:rPr>
                <w:sz w:val="22"/>
              </w:rPr>
              <w:t>530</w:t>
            </w:r>
          </w:p>
        </w:tc>
        <w:tc>
          <w:tcPr>
            <w:tcW w:w="760" w:type="pct"/>
            <w:hideMark/>
          </w:tcPr>
          <w:p w14:paraId="5C499240" w14:textId="77777777" w:rsidR="00D0176C" w:rsidRPr="003A17EC" w:rsidRDefault="00D0176C" w:rsidP="003A17EC">
            <w:pPr>
              <w:jc w:val="center"/>
              <w:rPr>
                <w:sz w:val="22"/>
              </w:rPr>
            </w:pPr>
            <w:r w:rsidRPr="003A17EC">
              <w:rPr>
                <w:sz w:val="22"/>
              </w:rPr>
              <w:t>14/6/2012</w:t>
            </w:r>
          </w:p>
        </w:tc>
        <w:tc>
          <w:tcPr>
            <w:tcW w:w="2251" w:type="pct"/>
            <w:hideMark/>
          </w:tcPr>
          <w:p w14:paraId="0D7C90F9" w14:textId="77777777" w:rsidR="00D0176C" w:rsidRPr="00073776" w:rsidRDefault="00D0176C" w:rsidP="00073776">
            <w:pPr>
              <w:rPr>
                <w:sz w:val="22"/>
              </w:rPr>
            </w:pPr>
            <w:bookmarkStart w:id="52" w:name="_Toc137712928"/>
            <w:bookmarkStart w:id="53" w:name="_Toc134705394"/>
            <w:r w:rsidRPr="00073776">
              <w:rPr>
                <w:b/>
                <w:sz w:val="22"/>
              </w:rPr>
              <w:t>Approval</w:t>
            </w:r>
            <w:r w:rsidRPr="00073776">
              <w:rPr>
                <w:sz w:val="22"/>
              </w:rPr>
              <w:t xml:space="preserve"> - of the document titled Integrated Company Practice BEG/ICP/HR/MOC/001 – Licence Condition 36 Organisational Capability Revision 001 issue 29 June 2012 Appendix C.</w:t>
            </w:r>
            <w:bookmarkEnd w:id="52"/>
            <w:bookmarkEnd w:id="53"/>
          </w:p>
        </w:tc>
        <w:tc>
          <w:tcPr>
            <w:tcW w:w="1306" w:type="pct"/>
            <w:hideMark/>
          </w:tcPr>
          <w:p w14:paraId="7ED24D43" w14:textId="77777777" w:rsidR="00D0176C" w:rsidRPr="00E43E7E" w:rsidRDefault="00D0176C">
            <w:pPr>
              <w:jc w:val="center"/>
              <w:rPr>
                <w:sz w:val="22"/>
              </w:rPr>
            </w:pPr>
            <w:r w:rsidRPr="00E43E7E">
              <w:rPr>
                <w:sz w:val="22"/>
              </w:rPr>
              <w:t>36 (4)</w:t>
            </w:r>
          </w:p>
        </w:tc>
      </w:tr>
      <w:tr w:rsidR="00D0176C" w14:paraId="3E247435" w14:textId="77777777" w:rsidTr="00E43E7E">
        <w:tblPrEx>
          <w:tblLook w:val="04A0" w:firstRow="1" w:lastRow="0" w:firstColumn="1" w:lastColumn="0" w:noHBand="0" w:noVBand="1"/>
        </w:tblPrEx>
        <w:tc>
          <w:tcPr>
            <w:tcW w:w="683" w:type="pct"/>
            <w:hideMark/>
          </w:tcPr>
          <w:p w14:paraId="24C61656" w14:textId="77777777" w:rsidR="00D0176C" w:rsidRPr="00E43E7E" w:rsidRDefault="00D0176C">
            <w:pPr>
              <w:jc w:val="center"/>
              <w:rPr>
                <w:sz w:val="22"/>
              </w:rPr>
            </w:pPr>
            <w:r w:rsidRPr="00E43E7E">
              <w:rPr>
                <w:sz w:val="22"/>
              </w:rPr>
              <w:t>549</w:t>
            </w:r>
          </w:p>
        </w:tc>
        <w:tc>
          <w:tcPr>
            <w:tcW w:w="760" w:type="pct"/>
            <w:hideMark/>
          </w:tcPr>
          <w:p w14:paraId="5E539517" w14:textId="77777777" w:rsidR="00D0176C" w:rsidRPr="00E43E7E" w:rsidRDefault="00D0176C">
            <w:pPr>
              <w:jc w:val="center"/>
              <w:rPr>
                <w:sz w:val="22"/>
              </w:rPr>
            </w:pPr>
            <w:r w:rsidRPr="00E43E7E">
              <w:rPr>
                <w:sz w:val="22"/>
              </w:rPr>
              <w:t>28/4/2016</w:t>
            </w:r>
          </w:p>
        </w:tc>
        <w:tc>
          <w:tcPr>
            <w:tcW w:w="2251" w:type="pct"/>
            <w:hideMark/>
          </w:tcPr>
          <w:p w14:paraId="478B87DE" w14:textId="77777777" w:rsidR="00D0176C" w:rsidRPr="00E43E7E" w:rsidRDefault="00D0176C">
            <w:pPr>
              <w:rPr>
                <w:sz w:val="22"/>
              </w:rPr>
            </w:pPr>
            <w:r w:rsidRPr="00E43E7E">
              <w:rPr>
                <w:b/>
                <w:sz w:val="22"/>
              </w:rPr>
              <w:t>Approval</w:t>
            </w:r>
            <w:r w:rsidRPr="00E43E7E">
              <w:rPr>
                <w:sz w:val="22"/>
              </w:rPr>
              <w:t xml:space="preserve"> - of the operating rules set out in document titled Chapter 3.0 LCO</w:t>
            </w:r>
          </w:p>
        </w:tc>
        <w:tc>
          <w:tcPr>
            <w:tcW w:w="1306" w:type="pct"/>
            <w:hideMark/>
          </w:tcPr>
          <w:p w14:paraId="4EE83ACC" w14:textId="77777777" w:rsidR="00D0176C" w:rsidRPr="00E43E7E" w:rsidRDefault="00D0176C">
            <w:pPr>
              <w:jc w:val="center"/>
              <w:rPr>
                <w:sz w:val="22"/>
              </w:rPr>
            </w:pPr>
            <w:r w:rsidRPr="00E43E7E">
              <w:rPr>
                <w:sz w:val="22"/>
              </w:rPr>
              <w:t>23 (4)</w:t>
            </w:r>
          </w:p>
        </w:tc>
      </w:tr>
      <w:tr w:rsidR="00D0176C" w14:paraId="3BDF0922" w14:textId="77777777" w:rsidTr="00E43E7E">
        <w:tblPrEx>
          <w:tblLook w:val="04A0" w:firstRow="1" w:lastRow="0" w:firstColumn="1" w:lastColumn="0" w:noHBand="0" w:noVBand="1"/>
        </w:tblPrEx>
        <w:tc>
          <w:tcPr>
            <w:tcW w:w="683" w:type="pct"/>
            <w:hideMark/>
          </w:tcPr>
          <w:p w14:paraId="178AF5C4" w14:textId="77777777" w:rsidR="00D0176C" w:rsidRPr="00E43E7E" w:rsidRDefault="00D0176C">
            <w:pPr>
              <w:jc w:val="center"/>
              <w:rPr>
                <w:sz w:val="22"/>
              </w:rPr>
            </w:pPr>
            <w:r w:rsidRPr="00E43E7E">
              <w:rPr>
                <w:sz w:val="22"/>
              </w:rPr>
              <w:t>552</w:t>
            </w:r>
          </w:p>
        </w:tc>
        <w:tc>
          <w:tcPr>
            <w:tcW w:w="760" w:type="pct"/>
            <w:hideMark/>
          </w:tcPr>
          <w:p w14:paraId="490311E1" w14:textId="77777777" w:rsidR="00D0176C" w:rsidRPr="00E43E7E" w:rsidRDefault="00D0176C">
            <w:pPr>
              <w:jc w:val="center"/>
              <w:rPr>
                <w:sz w:val="22"/>
              </w:rPr>
            </w:pPr>
            <w:r w:rsidRPr="00E43E7E">
              <w:rPr>
                <w:sz w:val="22"/>
              </w:rPr>
              <w:t>16/11/2018</w:t>
            </w:r>
          </w:p>
        </w:tc>
        <w:tc>
          <w:tcPr>
            <w:tcW w:w="2251" w:type="pct"/>
            <w:hideMark/>
          </w:tcPr>
          <w:p w14:paraId="15D1CEFD" w14:textId="77777777" w:rsidR="00D0176C" w:rsidRPr="00E43E7E" w:rsidRDefault="00D0176C">
            <w:pPr>
              <w:rPr>
                <w:sz w:val="22"/>
              </w:rPr>
            </w:pPr>
            <w:r w:rsidRPr="00E43E7E">
              <w:rPr>
                <w:b/>
                <w:sz w:val="22"/>
              </w:rPr>
              <w:t>Approval</w:t>
            </w:r>
            <w:r w:rsidRPr="00E43E7E">
              <w:rPr>
                <w:sz w:val="22"/>
              </w:rPr>
              <w:t xml:space="preserve"> - of an alteration or amendment to the SZB Operating Rules</w:t>
            </w:r>
          </w:p>
        </w:tc>
        <w:tc>
          <w:tcPr>
            <w:tcW w:w="1306" w:type="pct"/>
            <w:hideMark/>
          </w:tcPr>
          <w:p w14:paraId="2CFE891E" w14:textId="77777777" w:rsidR="00D0176C" w:rsidRPr="00E43E7E" w:rsidRDefault="00D0176C">
            <w:pPr>
              <w:jc w:val="center"/>
              <w:rPr>
                <w:sz w:val="22"/>
              </w:rPr>
            </w:pPr>
            <w:r w:rsidRPr="00E43E7E">
              <w:rPr>
                <w:sz w:val="22"/>
              </w:rPr>
              <w:t>23 (5)</w:t>
            </w:r>
          </w:p>
        </w:tc>
      </w:tr>
      <w:tr w:rsidR="00D0176C" w14:paraId="6EED1D5B" w14:textId="77777777" w:rsidTr="00E43E7E">
        <w:tblPrEx>
          <w:tblLook w:val="04A0" w:firstRow="1" w:lastRow="0" w:firstColumn="1" w:lastColumn="0" w:noHBand="0" w:noVBand="1"/>
        </w:tblPrEx>
        <w:tc>
          <w:tcPr>
            <w:tcW w:w="683" w:type="pct"/>
            <w:hideMark/>
          </w:tcPr>
          <w:p w14:paraId="766E30E5" w14:textId="77777777" w:rsidR="00D0176C" w:rsidRPr="00E43E7E" w:rsidRDefault="00D0176C">
            <w:pPr>
              <w:jc w:val="center"/>
              <w:rPr>
                <w:sz w:val="22"/>
              </w:rPr>
            </w:pPr>
            <w:r w:rsidRPr="00E43E7E">
              <w:rPr>
                <w:sz w:val="22"/>
              </w:rPr>
              <w:t>559</w:t>
            </w:r>
          </w:p>
        </w:tc>
        <w:tc>
          <w:tcPr>
            <w:tcW w:w="760" w:type="pct"/>
            <w:hideMark/>
          </w:tcPr>
          <w:p w14:paraId="7C56AF55" w14:textId="77777777" w:rsidR="00D0176C" w:rsidRPr="00E43E7E" w:rsidRDefault="00D0176C">
            <w:pPr>
              <w:jc w:val="center"/>
              <w:rPr>
                <w:sz w:val="22"/>
              </w:rPr>
            </w:pPr>
            <w:r w:rsidRPr="00E43E7E">
              <w:rPr>
                <w:sz w:val="22"/>
              </w:rPr>
              <w:t>11/3/2021</w:t>
            </w:r>
          </w:p>
        </w:tc>
        <w:tc>
          <w:tcPr>
            <w:tcW w:w="2251" w:type="pct"/>
            <w:hideMark/>
          </w:tcPr>
          <w:p w14:paraId="249150AF" w14:textId="77777777" w:rsidR="00D0176C" w:rsidRPr="00E43E7E" w:rsidRDefault="00D0176C">
            <w:pPr>
              <w:rPr>
                <w:sz w:val="22"/>
              </w:rPr>
            </w:pPr>
            <w:r w:rsidRPr="00E43E7E">
              <w:rPr>
                <w:b/>
                <w:sz w:val="22"/>
              </w:rPr>
              <w:t>Approval</w:t>
            </w:r>
            <w:r w:rsidRPr="00E43E7E">
              <w:rPr>
                <w:sz w:val="22"/>
              </w:rPr>
              <w:t xml:space="preserve"> - of the amendment to Emergency Plan</w:t>
            </w:r>
          </w:p>
        </w:tc>
        <w:tc>
          <w:tcPr>
            <w:tcW w:w="1306" w:type="pct"/>
            <w:hideMark/>
          </w:tcPr>
          <w:p w14:paraId="75D10657" w14:textId="77777777" w:rsidR="00D0176C" w:rsidRPr="00E43E7E" w:rsidRDefault="00D0176C">
            <w:pPr>
              <w:jc w:val="center"/>
              <w:rPr>
                <w:sz w:val="22"/>
              </w:rPr>
            </w:pPr>
            <w:r w:rsidRPr="00E43E7E">
              <w:rPr>
                <w:sz w:val="22"/>
              </w:rPr>
              <w:t>11 (3)</w:t>
            </w:r>
          </w:p>
        </w:tc>
      </w:tr>
    </w:tbl>
    <w:p w14:paraId="198C1FAD" w14:textId="2065868E" w:rsidR="00DB1218" w:rsidRDefault="00DB1218" w:rsidP="00D0176C">
      <w:pPr>
        <w:spacing w:after="0"/>
      </w:pPr>
    </w:p>
    <w:p w14:paraId="71E7C95A" w14:textId="77777777" w:rsidR="00DB1218" w:rsidRDefault="00DB1218">
      <w:pPr>
        <w:spacing w:after="0" w:line="240" w:lineRule="auto"/>
      </w:pPr>
      <w:r>
        <w:br w:type="page"/>
      </w:r>
    </w:p>
    <w:p w14:paraId="4640B51A" w14:textId="7955972F" w:rsidR="002B77A5" w:rsidRDefault="0036416F" w:rsidP="00F8749C">
      <w:pPr>
        <w:pStyle w:val="Heading2"/>
      </w:pPr>
      <w:bookmarkStart w:id="54" w:name="_Toc1856733599"/>
      <w:r>
        <w:lastRenderedPageBreak/>
        <w:t xml:space="preserve">Appendix 4: </w:t>
      </w:r>
      <w:r w:rsidR="0085765A">
        <w:t xml:space="preserve">Sizewell B Continuing </w:t>
      </w:r>
      <w:r w:rsidR="00A34A50">
        <w:t xml:space="preserve">Consents and </w:t>
      </w:r>
      <w:r w:rsidR="0085765A">
        <w:t>Specifications</w:t>
      </w:r>
      <w:bookmarkEnd w:id="54"/>
    </w:p>
    <w:p w14:paraId="66F336CF" w14:textId="77777777" w:rsidR="002B77A5" w:rsidRDefault="002B77A5">
      <w:pPr>
        <w:spacing w:after="0" w:line="240" w:lineRule="auto"/>
      </w:pPr>
    </w:p>
    <w:tbl>
      <w:tblPr>
        <w:tblStyle w:val="ONRTable1"/>
        <w:tblW w:w="9913" w:type="dxa"/>
        <w:tblInd w:w="10" w:type="dxa"/>
        <w:tblLook w:val="04A0" w:firstRow="1" w:lastRow="0" w:firstColumn="1" w:lastColumn="0" w:noHBand="0" w:noVBand="1"/>
      </w:tblPr>
      <w:tblGrid>
        <w:gridCol w:w="1395"/>
        <w:gridCol w:w="1430"/>
        <w:gridCol w:w="4536"/>
        <w:gridCol w:w="2552"/>
      </w:tblGrid>
      <w:tr w:rsidR="00DB1218" w:rsidRPr="009A2BA6" w14:paraId="482F8649" w14:textId="77777777" w:rsidTr="00DB1218">
        <w:trPr>
          <w:cnfStyle w:val="100000000000" w:firstRow="1" w:lastRow="0" w:firstColumn="0" w:lastColumn="0" w:oddVBand="0" w:evenVBand="0" w:oddHBand="0" w:evenHBand="0" w:firstRowFirstColumn="0" w:firstRowLastColumn="0" w:lastRowFirstColumn="0" w:lastRowLastColumn="0"/>
          <w:trHeight w:val="893"/>
        </w:trPr>
        <w:tc>
          <w:tcPr>
            <w:tcW w:w="1395" w:type="dxa"/>
            <w:hideMark/>
          </w:tcPr>
          <w:p w14:paraId="77C29659" w14:textId="7DAFD759" w:rsidR="00DB1218" w:rsidRPr="00DB1218" w:rsidRDefault="00DB1218" w:rsidP="00DB1218">
            <w:pPr>
              <w:spacing w:before="60" w:after="60"/>
              <w:rPr>
                <w:rFonts w:asciiTheme="majorHAnsi" w:eastAsia="Times New Roman" w:hAnsiTheme="majorHAnsi" w:cstheme="majorHAnsi"/>
                <w:b w:val="0"/>
                <w:bCs/>
                <w:szCs w:val="24"/>
              </w:rPr>
            </w:pPr>
            <w:r w:rsidRPr="00DB1218">
              <w:rPr>
                <w:rFonts w:asciiTheme="majorHAnsi" w:eastAsia="Times New Roman" w:hAnsiTheme="majorHAnsi" w:cstheme="majorHAnsi"/>
                <w:b w:val="0"/>
                <w:bCs/>
                <w:szCs w:val="24"/>
              </w:rPr>
              <w:t>Licence Instrument No</w:t>
            </w:r>
          </w:p>
        </w:tc>
        <w:tc>
          <w:tcPr>
            <w:tcW w:w="1430" w:type="dxa"/>
            <w:noWrap/>
            <w:hideMark/>
          </w:tcPr>
          <w:p w14:paraId="7F0EBE5A" w14:textId="77777777" w:rsidR="00DB1218" w:rsidRPr="00DB1218" w:rsidRDefault="00DB1218" w:rsidP="00DB1218">
            <w:pPr>
              <w:spacing w:after="0" w:line="240" w:lineRule="auto"/>
              <w:jc w:val="center"/>
              <w:rPr>
                <w:rFonts w:asciiTheme="majorHAnsi" w:eastAsia="Times New Roman" w:hAnsiTheme="majorHAnsi" w:cstheme="majorHAnsi"/>
                <w:b w:val="0"/>
                <w:bCs/>
                <w:color w:val="000000"/>
                <w:szCs w:val="24"/>
                <w:lang w:val="en-US" w:bidi="ar-SA"/>
              </w:rPr>
            </w:pPr>
            <w:r w:rsidRPr="00DB1218">
              <w:rPr>
                <w:rFonts w:asciiTheme="majorHAnsi" w:eastAsia="Times New Roman" w:hAnsiTheme="majorHAnsi" w:cstheme="majorHAnsi"/>
                <w:b w:val="0"/>
                <w:bCs/>
                <w:color w:val="000000"/>
                <w:szCs w:val="24"/>
                <w:lang w:val="en-US" w:bidi="ar-SA"/>
              </w:rPr>
              <w:t>Date</w:t>
            </w:r>
          </w:p>
        </w:tc>
        <w:tc>
          <w:tcPr>
            <w:tcW w:w="4536" w:type="dxa"/>
            <w:noWrap/>
            <w:hideMark/>
          </w:tcPr>
          <w:p w14:paraId="493201C0" w14:textId="030ECF5E" w:rsidR="00DB1218" w:rsidRPr="00DB1218" w:rsidRDefault="00DB1218" w:rsidP="00DB1218">
            <w:pPr>
              <w:spacing w:after="0" w:line="240" w:lineRule="auto"/>
              <w:jc w:val="center"/>
              <w:rPr>
                <w:rFonts w:asciiTheme="majorHAnsi" w:eastAsia="Times New Roman" w:hAnsiTheme="majorHAnsi" w:cstheme="majorHAnsi"/>
                <w:b w:val="0"/>
                <w:bCs/>
                <w:color w:val="000000"/>
                <w:szCs w:val="24"/>
                <w:lang w:val="en-US" w:bidi="ar-SA"/>
              </w:rPr>
            </w:pPr>
            <w:r w:rsidRPr="009A2BA6">
              <w:rPr>
                <w:rFonts w:asciiTheme="majorHAnsi" w:eastAsia="Times New Roman" w:hAnsiTheme="majorHAnsi" w:cstheme="majorHAnsi"/>
                <w:b w:val="0"/>
                <w:bCs/>
                <w:color w:val="000000"/>
                <w:szCs w:val="24"/>
                <w:lang w:val="en-US" w:bidi="ar-SA"/>
              </w:rPr>
              <w:t>Subject</w:t>
            </w:r>
          </w:p>
        </w:tc>
        <w:tc>
          <w:tcPr>
            <w:tcW w:w="2552" w:type="dxa"/>
            <w:hideMark/>
          </w:tcPr>
          <w:p w14:paraId="1E79F818" w14:textId="77777777" w:rsidR="00DB1218" w:rsidRPr="00DB1218" w:rsidRDefault="00DB1218" w:rsidP="00DB1218">
            <w:pPr>
              <w:spacing w:after="0" w:line="240" w:lineRule="auto"/>
              <w:jc w:val="center"/>
              <w:rPr>
                <w:rFonts w:asciiTheme="majorHAnsi" w:eastAsia="Times New Roman" w:hAnsiTheme="majorHAnsi" w:cstheme="majorHAnsi"/>
                <w:b w:val="0"/>
                <w:bCs/>
                <w:color w:val="000000"/>
                <w:szCs w:val="24"/>
                <w:lang w:val="en-US" w:bidi="ar-SA"/>
              </w:rPr>
            </w:pPr>
            <w:proofErr w:type="spellStart"/>
            <w:r w:rsidRPr="00DB1218">
              <w:rPr>
                <w:rFonts w:asciiTheme="majorHAnsi" w:eastAsia="Times New Roman" w:hAnsiTheme="majorHAnsi" w:cstheme="majorHAnsi"/>
                <w:b w:val="0"/>
                <w:bCs/>
                <w:color w:val="000000"/>
                <w:szCs w:val="24"/>
                <w:lang w:val="en-US" w:bidi="ar-SA"/>
              </w:rPr>
              <w:t>Licence</w:t>
            </w:r>
            <w:proofErr w:type="spellEnd"/>
            <w:r w:rsidRPr="00DB1218">
              <w:rPr>
                <w:rFonts w:asciiTheme="majorHAnsi" w:eastAsia="Times New Roman" w:hAnsiTheme="majorHAnsi" w:cstheme="majorHAnsi"/>
                <w:b w:val="0"/>
                <w:bCs/>
                <w:color w:val="000000"/>
                <w:szCs w:val="24"/>
                <w:lang w:val="en-US" w:bidi="ar-SA"/>
              </w:rPr>
              <w:t xml:space="preserve"> Condition</w:t>
            </w:r>
          </w:p>
        </w:tc>
      </w:tr>
      <w:tr w:rsidR="00DB1218" w:rsidRPr="00DB1218" w14:paraId="61B7F768" w14:textId="77777777" w:rsidTr="00DB1218">
        <w:trPr>
          <w:trHeight w:val="1341"/>
        </w:trPr>
        <w:tc>
          <w:tcPr>
            <w:tcW w:w="1395" w:type="dxa"/>
            <w:hideMark/>
          </w:tcPr>
          <w:p w14:paraId="623F88FE"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1</w:t>
            </w:r>
          </w:p>
        </w:tc>
        <w:tc>
          <w:tcPr>
            <w:tcW w:w="1430" w:type="dxa"/>
            <w:hideMark/>
          </w:tcPr>
          <w:p w14:paraId="3A775662"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25/03/1996</w:t>
            </w:r>
          </w:p>
        </w:tc>
        <w:tc>
          <w:tcPr>
            <w:tcW w:w="4536" w:type="dxa"/>
            <w:hideMark/>
          </w:tcPr>
          <w:p w14:paraId="37740269"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Specification</w:t>
            </w:r>
            <w:r w:rsidRPr="00DB1218">
              <w:rPr>
                <w:rFonts w:asciiTheme="majorHAnsi" w:eastAsia="Times New Roman" w:hAnsiTheme="majorHAnsi" w:cstheme="majorHAnsi"/>
                <w:color w:val="000000"/>
                <w:szCs w:val="24"/>
                <w:lang w:val="en-US" w:bidi="ar-SA"/>
              </w:rPr>
              <w:t xml:space="preserve"> – Licensee shall submit to the Executive that part of the emergency arrangements known as the Emergency Plan</w:t>
            </w:r>
          </w:p>
        </w:tc>
        <w:tc>
          <w:tcPr>
            <w:tcW w:w="2552" w:type="dxa"/>
            <w:hideMark/>
          </w:tcPr>
          <w:p w14:paraId="788D59B9"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11 (2)</w:t>
            </w:r>
          </w:p>
        </w:tc>
      </w:tr>
      <w:tr w:rsidR="00DB1218" w:rsidRPr="00DB1218" w14:paraId="52E41D4B" w14:textId="77777777" w:rsidTr="00DB1218">
        <w:trPr>
          <w:trHeight w:val="1401"/>
        </w:trPr>
        <w:tc>
          <w:tcPr>
            <w:tcW w:w="1395" w:type="dxa"/>
            <w:hideMark/>
          </w:tcPr>
          <w:p w14:paraId="699B2B84"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w:t>
            </w:r>
          </w:p>
        </w:tc>
        <w:tc>
          <w:tcPr>
            <w:tcW w:w="1430" w:type="dxa"/>
            <w:hideMark/>
          </w:tcPr>
          <w:p w14:paraId="00E165E3"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25/03/1996</w:t>
            </w:r>
          </w:p>
        </w:tc>
        <w:tc>
          <w:tcPr>
            <w:tcW w:w="4536" w:type="dxa"/>
            <w:hideMark/>
          </w:tcPr>
          <w:p w14:paraId="5C220B23"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Specification</w:t>
            </w:r>
            <w:r w:rsidRPr="00DB1218">
              <w:rPr>
                <w:rFonts w:asciiTheme="majorHAnsi" w:eastAsia="Times New Roman" w:hAnsiTheme="majorHAnsi" w:cstheme="majorHAnsi"/>
                <w:color w:val="000000"/>
                <w:szCs w:val="24"/>
                <w:lang w:val="en-US" w:bidi="ar-SA"/>
              </w:rPr>
              <w:t xml:space="preserve"> – Licensee shall furnish the Executive, within 14 days of a meeting of the SZB Nuclear Safety Committee, copies of the documents considered</w:t>
            </w:r>
          </w:p>
        </w:tc>
        <w:tc>
          <w:tcPr>
            <w:tcW w:w="2552" w:type="dxa"/>
            <w:hideMark/>
          </w:tcPr>
          <w:p w14:paraId="21123767"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13 (9)</w:t>
            </w:r>
          </w:p>
        </w:tc>
      </w:tr>
      <w:tr w:rsidR="00DB1218" w:rsidRPr="00DB1218" w14:paraId="47B9E23E" w14:textId="77777777" w:rsidTr="00DB1218">
        <w:trPr>
          <w:trHeight w:val="1320"/>
        </w:trPr>
        <w:tc>
          <w:tcPr>
            <w:tcW w:w="1395" w:type="dxa"/>
            <w:hideMark/>
          </w:tcPr>
          <w:p w14:paraId="1444ACE7"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3</w:t>
            </w:r>
          </w:p>
        </w:tc>
        <w:tc>
          <w:tcPr>
            <w:tcW w:w="1430" w:type="dxa"/>
            <w:hideMark/>
          </w:tcPr>
          <w:p w14:paraId="29A9C78D"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27/03/1996</w:t>
            </w:r>
          </w:p>
        </w:tc>
        <w:tc>
          <w:tcPr>
            <w:tcW w:w="4536" w:type="dxa"/>
            <w:hideMark/>
          </w:tcPr>
          <w:p w14:paraId="06B11EB5"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Specification</w:t>
            </w:r>
            <w:r w:rsidRPr="00DB1218">
              <w:rPr>
                <w:rFonts w:asciiTheme="majorHAnsi" w:eastAsia="Times New Roman" w:hAnsiTheme="majorHAnsi" w:cstheme="majorHAnsi"/>
                <w:color w:val="000000"/>
                <w:szCs w:val="24"/>
                <w:lang w:val="en-US" w:bidi="ar-SA"/>
              </w:rPr>
              <w:t xml:space="preserve"> – The average dose equivalent that the licensee shall notify the Executive shall be 5 mSv in any calendar year</w:t>
            </w:r>
          </w:p>
        </w:tc>
        <w:tc>
          <w:tcPr>
            <w:tcW w:w="2552" w:type="dxa"/>
            <w:hideMark/>
          </w:tcPr>
          <w:p w14:paraId="53F3B6D5"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18 (1)</w:t>
            </w:r>
          </w:p>
        </w:tc>
      </w:tr>
      <w:tr w:rsidR="00DB1218" w:rsidRPr="00DB1218" w14:paraId="21A1F6B5" w14:textId="77777777" w:rsidTr="00DB1218">
        <w:trPr>
          <w:trHeight w:val="1020"/>
        </w:trPr>
        <w:tc>
          <w:tcPr>
            <w:tcW w:w="1395" w:type="dxa"/>
            <w:hideMark/>
          </w:tcPr>
          <w:p w14:paraId="41294EB2"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4</w:t>
            </w:r>
          </w:p>
        </w:tc>
        <w:tc>
          <w:tcPr>
            <w:tcW w:w="1430" w:type="dxa"/>
            <w:hideMark/>
          </w:tcPr>
          <w:p w14:paraId="68BCEB43"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27/03/1996</w:t>
            </w:r>
          </w:p>
        </w:tc>
        <w:tc>
          <w:tcPr>
            <w:tcW w:w="4536" w:type="dxa"/>
            <w:hideMark/>
          </w:tcPr>
          <w:p w14:paraId="6657679E"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Specification</w:t>
            </w:r>
            <w:r w:rsidRPr="00DB1218">
              <w:rPr>
                <w:rFonts w:asciiTheme="majorHAnsi" w:eastAsia="Times New Roman" w:hAnsiTheme="majorHAnsi" w:cstheme="majorHAnsi"/>
                <w:color w:val="000000"/>
                <w:szCs w:val="24"/>
                <w:lang w:val="en-US" w:bidi="ar-SA"/>
              </w:rPr>
              <w:t xml:space="preserve"> – The licensee shall not start up, without the consent of the Executive, a reactor</w:t>
            </w:r>
          </w:p>
        </w:tc>
        <w:tc>
          <w:tcPr>
            <w:tcW w:w="2552" w:type="dxa"/>
            <w:hideMark/>
          </w:tcPr>
          <w:p w14:paraId="422F0A11"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30 (3)</w:t>
            </w:r>
          </w:p>
        </w:tc>
      </w:tr>
      <w:tr w:rsidR="00DB1218" w:rsidRPr="00DB1218" w14:paraId="53CA16D9" w14:textId="77777777" w:rsidTr="00DB1218">
        <w:trPr>
          <w:trHeight w:val="2490"/>
        </w:trPr>
        <w:tc>
          <w:tcPr>
            <w:tcW w:w="1395" w:type="dxa"/>
            <w:hideMark/>
          </w:tcPr>
          <w:p w14:paraId="5D8250FF"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32</w:t>
            </w:r>
          </w:p>
        </w:tc>
        <w:tc>
          <w:tcPr>
            <w:tcW w:w="1430" w:type="dxa"/>
            <w:hideMark/>
          </w:tcPr>
          <w:p w14:paraId="6B6A3F45"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01/02/2002</w:t>
            </w:r>
          </w:p>
        </w:tc>
        <w:tc>
          <w:tcPr>
            <w:tcW w:w="4536" w:type="dxa"/>
            <w:hideMark/>
          </w:tcPr>
          <w:p w14:paraId="2E341FCD"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 xml:space="preserve">Specification - </w:t>
            </w:r>
            <w:r w:rsidRPr="00DB1218">
              <w:rPr>
                <w:rFonts w:asciiTheme="majorHAnsi" w:eastAsia="Times New Roman" w:hAnsiTheme="majorHAnsi" w:cstheme="majorHAnsi"/>
                <w:color w:val="000000"/>
                <w:szCs w:val="24"/>
                <w:lang w:val="en-US" w:bidi="ar-SA"/>
              </w:rPr>
              <w:t>the licensee shall submit to the Executive for approval Chapter 2 Safety Limits and Nuclear Safety Requirements sub-sections OA3.0 and LCO 3.0 of the Sizewell B Power Station Technical Specifications which are operating rules as referred to in condition 23 (1) of the above mentioned Schedule</w:t>
            </w:r>
          </w:p>
        </w:tc>
        <w:tc>
          <w:tcPr>
            <w:tcW w:w="2552" w:type="dxa"/>
            <w:hideMark/>
          </w:tcPr>
          <w:p w14:paraId="20B4D131"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23 (4)</w:t>
            </w:r>
          </w:p>
        </w:tc>
      </w:tr>
      <w:tr w:rsidR="00DB1218" w:rsidRPr="00DB1218" w14:paraId="2E3E1612" w14:textId="77777777" w:rsidTr="00DB1218">
        <w:trPr>
          <w:trHeight w:val="1710"/>
        </w:trPr>
        <w:tc>
          <w:tcPr>
            <w:tcW w:w="1395" w:type="dxa"/>
            <w:hideMark/>
          </w:tcPr>
          <w:p w14:paraId="0ADB58B4"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523</w:t>
            </w:r>
          </w:p>
        </w:tc>
        <w:tc>
          <w:tcPr>
            <w:tcW w:w="1430" w:type="dxa"/>
            <w:hideMark/>
          </w:tcPr>
          <w:p w14:paraId="1BE6AB03"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26/11/2010</w:t>
            </w:r>
          </w:p>
        </w:tc>
        <w:tc>
          <w:tcPr>
            <w:tcW w:w="4536" w:type="dxa"/>
            <w:hideMark/>
          </w:tcPr>
          <w:p w14:paraId="2FD3D037"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 xml:space="preserve">Specification - </w:t>
            </w:r>
            <w:r w:rsidRPr="00DB1218">
              <w:rPr>
                <w:rFonts w:asciiTheme="majorHAnsi" w:eastAsia="Times New Roman" w:hAnsiTheme="majorHAnsi" w:cstheme="majorHAnsi"/>
                <w:color w:val="000000"/>
                <w:szCs w:val="24"/>
                <w:lang w:val="en-US" w:bidi="ar-SA"/>
              </w:rPr>
              <w:t xml:space="preserve">that the licensee shall submit to the Executive for approval those part of the plant maintenance schedule set out in documents titled Sizewell B Technical Specifications and Surveillance </w:t>
            </w:r>
            <w:proofErr w:type="spellStart"/>
            <w:r w:rsidRPr="00DB1218">
              <w:rPr>
                <w:rFonts w:asciiTheme="majorHAnsi" w:eastAsia="Times New Roman" w:hAnsiTheme="majorHAnsi" w:cstheme="majorHAnsi"/>
                <w:color w:val="000000"/>
                <w:szCs w:val="24"/>
                <w:lang w:val="en-US" w:bidi="ar-SA"/>
              </w:rPr>
              <w:t>Programmes</w:t>
            </w:r>
            <w:proofErr w:type="spellEnd"/>
          </w:p>
        </w:tc>
        <w:tc>
          <w:tcPr>
            <w:tcW w:w="2552" w:type="dxa"/>
            <w:hideMark/>
          </w:tcPr>
          <w:p w14:paraId="6BE794A3"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28 (4)</w:t>
            </w:r>
          </w:p>
        </w:tc>
      </w:tr>
      <w:tr w:rsidR="00DB1218" w:rsidRPr="00DB1218" w14:paraId="3CDA5922" w14:textId="77777777" w:rsidTr="00DB1218">
        <w:trPr>
          <w:trHeight w:val="855"/>
        </w:trPr>
        <w:tc>
          <w:tcPr>
            <w:tcW w:w="1395" w:type="dxa"/>
            <w:hideMark/>
          </w:tcPr>
          <w:p w14:paraId="1EE176E6"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557</w:t>
            </w:r>
          </w:p>
        </w:tc>
        <w:tc>
          <w:tcPr>
            <w:tcW w:w="1430" w:type="dxa"/>
            <w:hideMark/>
          </w:tcPr>
          <w:p w14:paraId="4A9B1E89"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09/01/2020</w:t>
            </w:r>
          </w:p>
        </w:tc>
        <w:tc>
          <w:tcPr>
            <w:tcW w:w="4536" w:type="dxa"/>
            <w:hideMark/>
          </w:tcPr>
          <w:p w14:paraId="652242C6"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Specification</w:t>
            </w:r>
            <w:r w:rsidRPr="00DB1218">
              <w:rPr>
                <w:rFonts w:asciiTheme="majorHAnsi" w:eastAsia="Times New Roman" w:hAnsiTheme="majorHAnsi" w:cstheme="majorHAnsi"/>
                <w:color w:val="000000"/>
                <w:szCs w:val="24"/>
                <w:lang w:val="en-US" w:bidi="ar-SA"/>
              </w:rPr>
              <w:t xml:space="preserve"> - for EDF Energy Nuclear Generation Ltd to submit HASS Records to the ONR</w:t>
            </w:r>
          </w:p>
        </w:tc>
        <w:tc>
          <w:tcPr>
            <w:tcW w:w="2552" w:type="dxa"/>
            <w:hideMark/>
          </w:tcPr>
          <w:p w14:paraId="6E6892F3"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25 (4)</w:t>
            </w:r>
          </w:p>
        </w:tc>
      </w:tr>
      <w:tr w:rsidR="00DB1218" w:rsidRPr="00DB1218" w14:paraId="26304F96" w14:textId="77777777" w:rsidTr="00DB1218">
        <w:trPr>
          <w:trHeight w:val="285"/>
        </w:trPr>
        <w:tc>
          <w:tcPr>
            <w:tcW w:w="1395" w:type="dxa"/>
            <w:hideMark/>
          </w:tcPr>
          <w:p w14:paraId="1F9A33B6"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lastRenderedPageBreak/>
              <w:t>561</w:t>
            </w:r>
          </w:p>
        </w:tc>
        <w:tc>
          <w:tcPr>
            <w:tcW w:w="1430" w:type="dxa"/>
            <w:hideMark/>
          </w:tcPr>
          <w:p w14:paraId="79BE9618"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24/04/2023</w:t>
            </w:r>
          </w:p>
        </w:tc>
        <w:tc>
          <w:tcPr>
            <w:tcW w:w="4536" w:type="dxa"/>
            <w:hideMark/>
          </w:tcPr>
          <w:p w14:paraId="1BB072EA" w14:textId="77777777"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Consent</w:t>
            </w:r>
            <w:r w:rsidRPr="00DB1218">
              <w:rPr>
                <w:rFonts w:asciiTheme="majorHAnsi" w:eastAsia="Times New Roman" w:hAnsiTheme="majorHAnsi" w:cstheme="majorHAnsi"/>
                <w:color w:val="000000"/>
                <w:szCs w:val="24"/>
                <w:lang w:val="en-US" w:bidi="ar-SA"/>
              </w:rPr>
              <w:t xml:space="preserve"> – Start-up of Sizewell B Reactor</w:t>
            </w:r>
          </w:p>
        </w:tc>
        <w:tc>
          <w:tcPr>
            <w:tcW w:w="2552" w:type="dxa"/>
            <w:hideMark/>
          </w:tcPr>
          <w:p w14:paraId="5B3548A2"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30 (3)</w:t>
            </w:r>
          </w:p>
        </w:tc>
      </w:tr>
      <w:tr w:rsidR="00DB1218" w:rsidRPr="00DB1218" w14:paraId="2D03FFBE" w14:textId="77777777" w:rsidTr="00DB1218">
        <w:trPr>
          <w:trHeight w:val="1890"/>
        </w:trPr>
        <w:tc>
          <w:tcPr>
            <w:tcW w:w="1395" w:type="dxa"/>
            <w:hideMark/>
          </w:tcPr>
          <w:p w14:paraId="2669F414"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562</w:t>
            </w:r>
          </w:p>
        </w:tc>
        <w:tc>
          <w:tcPr>
            <w:tcW w:w="1430" w:type="dxa"/>
            <w:noWrap/>
            <w:hideMark/>
          </w:tcPr>
          <w:p w14:paraId="49C55ACA"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05/03/2024</w:t>
            </w:r>
          </w:p>
        </w:tc>
        <w:tc>
          <w:tcPr>
            <w:tcW w:w="4536" w:type="dxa"/>
            <w:hideMark/>
          </w:tcPr>
          <w:p w14:paraId="236C4427" w14:textId="401C7809" w:rsidR="00DB1218" w:rsidRPr="00DB1218" w:rsidRDefault="00DB1218" w:rsidP="00DB1218">
            <w:pPr>
              <w:spacing w:after="0" w:line="240" w:lineRule="auto"/>
              <w:jc w:val="both"/>
              <w:rPr>
                <w:rFonts w:asciiTheme="majorHAnsi" w:eastAsia="Times New Roman" w:hAnsiTheme="majorHAnsi" w:cstheme="majorHAnsi"/>
                <w:b/>
                <w:bCs/>
                <w:color w:val="000000"/>
                <w:szCs w:val="24"/>
                <w:lang w:val="en-US" w:bidi="ar-SA"/>
              </w:rPr>
            </w:pPr>
            <w:r w:rsidRPr="00DB1218">
              <w:rPr>
                <w:rFonts w:asciiTheme="majorHAnsi" w:eastAsia="Times New Roman" w:hAnsiTheme="majorHAnsi" w:cstheme="majorHAnsi"/>
                <w:b/>
                <w:bCs/>
                <w:color w:val="000000"/>
                <w:szCs w:val="24"/>
                <w:lang w:val="en-US" w:bidi="ar-SA"/>
              </w:rPr>
              <w:t>Consent</w:t>
            </w:r>
            <w:r w:rsidRPr="00DB1218">
              <w:rPr>
                <w:rFonts w:asciiTheme="majorHAnsi" w:eastAsia="Times New Roman" w:hAnsiTheme="majorHAnsi" w:cstheme="majorHAnsi"/>
                <w:color w:val="000000"/>
                <w:szCs w:val="24"/>
                <w:lang w:val="en-US" w:bidi="ar-SA"/>
              </w:rPr>
              <w:t xml:space="preserve"> – to the licensee granting of option to SZC for tran</w:t>
            </w:r>
            <w:r w:rsidR="003F460F">
              <w:rPr>
                <w:rFonts w:asciiTheme="majorHAnsi" w:eastAsia="Times New Roman" w:hAnsiTheme="majorHAnsi" w:cstheme="majorHAnsi"/>
                <w:color w:val="000000"/>
                <w:szCs w:val="24"/>
                <w:lang w:val="en-US" w:bidi="ar-SA"/>
              </w:rPr>
              <w:t>s</w:t>
            </w:r>
            <w:r w:rsidRPr="00DB1218">
              <w:rPr>
                <w:rFonts w:asciiTheme="majorHAnsi" w:eastAsia="Times New Roman" w:hAnsiTheme="majorHAnsi" w:cstheme="majorHAnsi"/>
                <w:color w:val="000000"/>
                <w:szCs w:val="24"/>
                <w:lang w:val="en-US" w:bidi="ar-SA"/>
              </w:rPr>
              <w:t>fer of land for the construction and operation of a new nuclear power station as requested in NSL/SZB/50908/R dated 19 February and in the terms of the document(s) listed.</w:t>
            </w:r>
          </w:p>
        </w:tc>
        <w:tc>
          <w:tcPr>
            <w:tcW w:w="2552" w:type="dxa"/>
            <w:noWrap/>
            <w:hideMark/>
          </w:tcPr>
          <w:p w14:paraId="0B7F4844" w14:textId="77777777" w:rsidR="00DB1218" w:rsidRPr="00DB1218" w:rsidRDefault="00DB1218" w:rsidP="00DB1218">
            <w:pPr>
              <w:spacing w:after="0" w:line="240" w:lineRule="auto"/>
              <w:jc w:val="center"/>
              <w:rPr>
                <w:rFonts w:asciiTheme="majorHAnsi" w:eastAsia="Times New Roman" w:hAnsiTheme="majorHAnsi" w:cstheme="majorHAnsi"/>
                <w:color w:val="000000"/>
                <w:szCs w:val="24"/>
                <w:lang w:val="en-US" w:bidi="ar-SA"/>
              </w:rPr>
            </w:pPr>
            <w:r w:rsidRPr="00DB1218">
              <w:rPr>
                <w:rFonts w:asciiTheme="majorHAnsi" w:eastAsia="Times New Roman" w:hAnsiTheme="majorHAnsi" w:cstheme="majorHAnsi"/>
                <w:color w:val="000000"/>
                <w:szCs w:val="24"/>
                <w:lang w:val="en-US" w:bidi="ar-SA"/>
              </w:rPr>
              <w:t>3 (5)</w:t>
            </w:r>
          </w:p>
        </w:tc>
      </w:tr>
    </w:tbl>
    <w:p w14:paraId="2564A047" w14:textId="77777777" w:rsidR="00D0176C" w:rsidRDefault="00D0176C" w:rsidP="00D0176C">
      <w:pPr>
        <w:spacing w:after="0"/>
      </w:pPr>
    </w:p>
    <w:sectPr w:rsidR="00D0176C" w:rsidSect="00755EB5">
      <w:pgSz w:w="11906" w:h="16838" w:code="9"/>
      <w:pgMar w:top="1440" w:right="1080" w:bottom="1440" w:left="108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10EBB51" w14:textId="77777777" w:rsidR="0097567C" w:rsidRDefault="0097567C" w:rsidP="007D199A">
      <w:pPr>
        <w:spacing w:after="0"/>
      </w:pPr>
      <w:r>
        <w:separator/>
      </w:r>
    </w:p>
    <w:p w14:paraId="7D34D64F" w14:textId="77777777" w:rsidR="0097567C" w:rsidRDefault="0097567C"/>
  </w:endnote>
  <w:endnote w:type="continuationSeparator" w:id="0">
    <w:p w14:paraId="1AF51061" w14:textId="77777777" w:rsidR="0097567C" w:rsidRDefault="0097567C" w:rsidP="007D199A">
      <w:pPr>
        <w:spacing w:after="0"/>
      </w:pPr>
      <w:r>
        <w:continuationSeparator/>
      </w:r>
    </w:p>
    <w:p w14:paraId="46820D77" w14:textId="77777777" w:rsidR="0097567C" w:rsidRDefault="0097567C"/>
  </w:endnote>
  <w:endnote w:type="continuationNotice" w:id="1">
    <w:p w14:paraId="139CC678" w14:textId="77777777" w:rsidR="0097567C" w:rsidRDefault="0097567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roman"/>
    <w:pitch w:val="fixed"/>
    <w:sig w:usb0="00000001" w:usb1="08070000" w:usb2="00000010" w:usb3="00000000" w:csb0="0002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2DD30" w14:textId="1BBCD50B" w:rsidR="00CE0916" w:rsidRDefault="00B137F7" w:rsidP="00CE0916">
    <w:pPr>
      <w:pStyle w:val="Footer"/>
      <w:jc w:val="left"/>
      <w:rPr>
        <w:color w:val="auto"/>
        <w:sz w:val="20"/>
        <w:szCs w:val="18"/>
        <w:lang w:val="pt-PT"/>
      </w:rPr>
    </w:pPr>
    <w:r w:rsidRPr="004F79A2">
      <w:rPr>
        <w:color w:val="auto"/>
        <w:sz w:val="20"/>
        <w:szCs w:val="18"/>
        <w:lang w:val="pt-PT"/>
      </w:rPr>
      <w:t>ONR-DOC-TEMP-005 (</w:t>
    </w:r>
    <w:r w:rsidRPr="00FB10E1">
      <w:rPr>
        <w:color w:val="auto"/>
        <w:sz w:val="20"/>
        <w:szCs w:val="18"/>
      </w:rPr>
      <w:t>Issue</w:t>
    </w:r>
    <w:r w:rsidR="0012145A">
      <w:rPr>
        <w:color w:val="auto"/>
        <w:sz w:val="20"/>
        <w:szCs w:val="18"/>
        <w:lang w:val="pt-PT"/>
      </w:rPr>
      <w:t xml:space="preserve">: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Content>
        <w:r w:rsidRPr="004F79A2">
          <w:rPr>
            <w:color w:val="auto"/>
            <w:sz w:val="20"/>
            <w:szCs w:val="18"/>
            <w:lang w:val="pt-PT"/>
          </w:rPr>
          <w:t>5</w:t>
        </w:r>
      </w:sdtContent>
    </w:sdt>
    <w:r w:rsidRPr="004F79A2">
      <w:rPr>
        <w:color w:val="auto"/>
        <w:sz w:val="20"/>
        <w:szCs w:val="18"/>
        <w:lang w:val="pt-PT"/>
      </w:rPr>
      <w:t>)</w:t>
    </w:r>
  </w:p>
  <w:p w14:paraId="03304992" w14:textId="13DA09B3" w:rsidR="00F15CD9" w:rsidRPr="004F79A2" w:rsidRDefault="00B137F7" w:rsidP="00CE0916">
    <w:pPr>
      <w:pStyle w:val="Footer"/>
      <w:rPr>
        <w:lang w:val="pt-PT"/>
      </w:rPr>
    </w:pPr>
    <w:r w:rsidRPr="004F79A2">
      <w:rPr>
        <w:color w:val="auto"/>
        <w:sz w:val="20"/>
        <w:szCs w:val="18"/>
        <w:lang w:val="pt-PT"/>
      </w:rPr>
      <w:tab/>
    </w:r>
    <w:r w:rsidR="00795F5F" w:rsidRPr="00FB10E1">
      <w:t>Page</w:t>
    </w:r>
    <w:r w:rsidR="00795F5F" w:rsidRPr="004F79A2">
      <w:rPr>
        <w:lang w:val="pt-PT"/>
      </w:rPr>
      <w:t xml:space="preserve"> | </w:t>
    </w:r>
    <w:r w:rsidR="00795F5F">
      <w:fldChar w:fldCharType="begin"/>
    </w:r>
    <w:r w:rsidR="00795F5F" w:rsidRPr="004F79A2">
      <w:rPr>
        <w:lang w:val="pt-PT"/>
      </w:rPr>
      <w:instrText xml:space="preserve"> PAGE   \* MERGEFORMAT </w:instrText>
    </w:r>
    <w:r w:rsidR="00795F5F">
      <w:fldChar w:fldCharType="separate"/>
    </w:r>
    <w:r w:rsidR="00795F5F" w:rsidRPr="004F79A2">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6693642" w14:textId="77777777" w:rsidR="0097567C" w:rsidRPr="005E0344" w:rsidRDefault="0097567C" w:rsidP="005E0344">
      <w:pPr>
        <w:spacing w:after="120"/>
        <w:rPr>
          <w:color w:val="000000" w:themeColor="text2"/>
        </w:rPr>
      </w:pPr>
      <w:r w:rsidRPr="005E0344">
        <w:rPr>
          <w:color w:val="000000" w:themeColor="text2"/>
        </w:rPr>
        <w:separator/>
      </w:r>
    </w:p>
  </w:footnote>
  <w:footnote w:type="continuationSeparator" w:id="0">
    <w:p w14:paraId="6FA8ED1B" w14:textId="77777777" w:rsidR="0097567C" w:rsidRPr="005E0344" w:rsidRDefault="0097567C" w:rsidP="0090581D">
      <w:pPr>
        <w:spacing w:after="120"/>
        <w:rPr>
          <w:color w:val="000000" w:themeColor="text2"/>
        </w:rPr>
      </w:pPr>
      <w:r w:rsidRPr="005E0344">
        <w:rPr>
          <w:color w:val="000000" w:themeColor="text2"/>
        </w:rPr>
        <w:continuationSeparator/>
      </w:r>
    </w:p>
    <w:p w14:paraId="3E9D2563" w14:textId="77777777" w:rsidR="0097567C" w:rsidRDefault="0097567C"/>
  </w:footnote>
  <w:footnote w:type="continuationNotice" w:id="1">
    <w:p w14:paraId="5726E4AE" w14:textId="77777777" w:rsidR="0097567C" w:rsidRDefault="0097567C">
      <w:pPr>
        <w:spacing w:after="0"/>
      </w:pPr>
    </w:p>
    <w:p w14:paraId="0A1FDDAD" w14:textId="77777777" w:rsidR="0097567C" w:rsidRDefault="0097567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16F7D46D" w:rsidR="00177666" w:rsidRPr="003A7E1C" w:rsidRDefault="0000000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proofErr w:type="spellStart"/>
        <w:r w:rsidR="00DE6F28">
          <w:rPr>
            <w:sz w:val="20"/>
            <w:szCs w:val="24"/>
          </w:rPr>
          <w:t>Relicence</w:t>
        </w:r>
        <w:proofErr w:type="spellEnd"/>
        <w:r w:rsidR="00DE6F28">
          <w:rPr>
            <w:sz w:val="20"/>
            <w:szCs w:val="24"/>
          </w:rPr>
          <w:t xml:space="preserve"> of the Sizewell A and Sizewell B Sites</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986B94">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A0B6A4FC"/>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B969D75E"/>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DCDBD0A1"/>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 w15:restartNumberingAfterBreak="0">
    <w:nsid w:val="EBF3187D"/>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 w15:restartNumberingAfterBreak="0">
    <w:nsid w:val="EEEE7C7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6"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7" w15:restartNumberingAfterBreak="0">
    <w:nsid w:val="03977476"/>
    <w:multiLevelType w:val="multilevel"/>
    <w:tmpl w:val="944828EE"/>
    <w:lvl w:ilvl="0">
      <w:start w:val="1"/>
      <w:numFmt w:val="bullet"/>
      <w:lvlText w:val=""/>
      <w:lvlJc w:val="left"/>
      <w:pPr>
        <w:ind w:left="4945" w:hanging="550"/>
      </w:pPr>
      <w:rPr>
        <w:rFonts w:ascii="Symbol" w:hAnsi="Symbol" w:hint="default"/>
      </w:rPr>
    </w:lvl>
    <w:lvl w:ilvl="1">
      <w:start w:val="1"/>
      <w:numFmt w:val="lowerLetter"/>
      <w:lvlText w:val="%2)"/>
      <w:lvlJc w:val="left"/>
      <w:pPr>
        <w:ind w:left="1071" w:hanging="357"/>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8" w15:restartNumberingAfterBreak="0">
    <w:nsid w:val="0641ECDD"/>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9" w15:restartNumberingAfterBreak="0">
    <w:nsid w:val="0A2B51BF"/>
    <w:multiLevelType w:val="hybridMultilevel"/>
    <w:tmpl w:val="8BC8E306"/>
    <w:lvl w:ilvl="0" w:tplc="08090001">
      <w:start w:val="1"/>
      <w:numFmt w:val="bullet"/>
      <w:lvlText w:val=""/>
      <w:lvlJc w:val="left"/>
      <w:pPr>
        <w:ind w:left="1627" w:hanging="360"/>
      </w:pPr>
      <w:rPr>
        <w:rFonts w:ascii="Symbol" w:hAnsi="Symbol" w:hint="default"/>
      </w:rPr>
    </w:lvl>
    <w:lvl w:ilvl="1" w:tplc="08090003">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10" w15:restartNumberingAfterBreak="0">
    <w:nsid w:val="16185A43"/>
    <w:multiLevelType w:val="multilevel"/>
    <w:tmpl w:val="12B892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CC4502E"/>
    <w:multiLevelType w:val="hybridMultilevel"/>
    <w:tmpl w:val="1ACC7D92"/>
    <w:lvl w:ilvl="0" w:tplc="DAE4EC46">
      <w:start w:val="1"/>
      <w:numFmt w:val="decimal"/>
      <w:pStyle w:val="Numberedparagraph"/>
      <w:lvlText w:val="%1."/>
      <w:lvlJc w:val="left"/>
      <w:pPr>
        <w:ind w:left="6533"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1CE41733"/>
    <w:multiLevelType w:val="hybridMultilevel"/>
    <w:tmpl w:val="66681BC2"/>
    <w:lvl w:ilvl="0" w:tplc="08090001">
      <w:start w:val="1"/>
      <w:numFmt w:val="bullet"/>
      <w:lvlText w:val=""/>
      <w:lvlJc w:val="left"/>
      <w:pPr>
        <w:ind w:left="1627" w:hanging="360"/>
      </w:pPr>
      <w:rPr>
        <w:rFonts w:ascii="Symbol" w:hAnsi="Symbol" w:hint="default"/>
      </w:rPr>
    </w:lvl>
    <w:lvl w:ilvl="1" w:tplc="08090003" w:tentative="1">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13" w15:restartNumberingAfterBreak="0">
    <w:nsid w:val="1F1B7EEA"/>
    <w:multiLevelType w:val="hybridMultilevel"/>
    <w:tmpl w:val="C270FEEC"/>
    <w:lvl w:ilvl="0" w:tplc="9552DC64">
      <w:start w:val="1"/>
      <w:numFmt w:val="decimal"/>
      <w:suff w:val="space"/>
      <w:lvlText w:val="A.%1"/>
      <w:lvlJc w:val="left"/>
      <w:pPr>
        <w:ind w:left="300" w:hanging="150"/>
      </w:pPr>
      <w:rPr>
        <w:rFonts w:hint="default"/>
      </w:rPr>
    </w:lvl>
    <w:lvl w:ilvl="1" w:tplc="08090019">
      <w:start w:val="1"/>
      <w:numFmt w:val="lowerLetter"/>
      <w:lvlText w:val="%2."/>
      <w:lvlJc w:val="left"/>
      <w:pPr>
        <w:ind w:left="1230" w:hanging="360"/>
      </w:pPr>
    </w:lvl>
    <w:lvl w:ilvl="2" w:tplc="0809001B" w:tentative="1">
      <w:start w:val="1"/>
      <w:numFmt w:val="lowerRoman"/>
      <w:lvlText w:val="%3."/>
      <w:lvlJc w:val="right"/>
      <w:pPr>
        <w:ind w:left="1950" w:hanging="180"/>
      </w:pPr>
    </w:lvl>
    <w:lvl w:ilvl="3" w:tplc="0809000F" w:tentative="1">
      <w:start w:val="1"/>
      <w:numFmt w:val="decimal"/>
      <w:lvlText w:val="%4."/>
      <w:lvlJc w:val="left"/>
      <w:pPr>
        <w:ind w:left="2670" w:hanging="360"/>
      </w:pPr>
    </w:lvl>
    <w:lvl w:ilvl="4" w:tplc="08090019" w:tentative="1">
      <w:start w:val="1"/>
      <w:numFmt w:val="lowerLetter"/>
      <w:lvlText w:val="%5."/>
      <w:lvlJc w:val="left"/>
      <w:pPr>
        <w:ind w:left="3390" w:hanging="360"/>
      </w:pPr>
    </w:lvl>
    <w:lvl w:ilvl="5" w:tplc="0809001B" w:tentative="1">
      <w:start w:val="1"/>
      <w:numFmt w:val="lowerRoman"/>
      <w:lvlText w:val="%6."/>
      <w:lvlJc w:val="right"/>
      <w:pPr>
        <w:ind w:left="4110" w:hanging="180"/>
      </w:pPr>
    </w:lvl>
    <w:lvl w:ilvl="6" w:tplc="0809000F" w:tentative="1">
      <w:start w:val="1"/>
      <w:numFmt w:val="decimal"/>
      <w:lvlText w:val="%7."/>
      <w:lvlJc w:val="left"/>
      <w:pPr>
        <w:ind w:left="4830" w:hanging="360"/>
      </w:pPr>
    </w:lvl>
    <w:lvl w:ilvl="7" w:tplc="08090019" w:tentative="1">
      <w:start w:val="1"/>
      <w:numFmt w:val="lowerLetter"/>
      <w:lvlText w:val="%8."/>
      <w:lvlJc w:val="left"/>
      <w:pPr>
        <w:ind w:left="5550" w:hanging="360"/>
      </w:pPr>
    </w:lvl>
    <w:lvl w:ilvl="8" w:tplc="0809001B" w:tentative="1">
      <w:start w:val="1"/>
      <w:numFmt w:val="lowerRoman"/>
      <w:lvlText w:val="%9."/>
      <w:lvlJc w:val="right"/>
      <w:pPr>
        <w:ind w:left="6270" w:hanging="180"/>
      </w:pPr>
    </w:lvl>
  </w:abstractNum>
  <w:abstractNum w:abstractNumId="14" w15:restartNumberingAfterBreak="0">
    <w:nsid w:val="23326757"/>
    <w:multiLevelType w:val="multilevel"/>
    <w:tmpl w:val="A06027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3FA7297"/>
    <w:multiLevelType w:val="multilevel"/>
    <w:tmpl w:val="8F262C24"/>
    <w:lvl w:ilvl="0">
      <w:start w:val="1"/>
      <w:numFmt w:val="decimal"/>
      <w:pStyle w:val="ONRNumberedParagraph1"/>
      <w:lvlText w:val="%1"/>
      <w:lvlJc w:val="left"/>
      <w:pPr>
        <w:tabs>
          <w:tab w:val="num" w:pos="907"/>
        </w:tabs>
        <w:ind w:left="907" w:hanging="907"/>
      </w:pPr>
      <w:rPr>
        <w:rFonts w:ascii="Arial" w:hAnsi="Arial" w:cs="Arial" w:hint="default"/>
        <w:b w:val="0"/>
        <w:bCs w:val="0"/>
        <w:i w:val="0"/>
        <w:iCs w:val="0"/>
        <w:caps w:val="0"/>
        <w:strike w:val="0"/>
        <w:dstrike w:val="0"/>
        <w:outline w:val="0"/>
        <w:shadow w:val="0"/>
        <w:emboss w:val="0"/>
        <w:imprint w:val="0"/>
        <w:vanish w:val="0"/>
        <w:color w:val="auto"/>
        <w:sz w:val="22"/>
        <w:szCs w:val="22"/>
        <w:u w:val="none"/>
        <w:vertAlign w:val="baseline"/>
      </w:rPr>
    </w:lvl>
    <w:lvl w:ilvl="1">
      <w:start w:val="1"/>
      <w:numFmt w:val="bullet"/>
      <w:lvlText w:val=""/>
      <w:lvlJc w:val="left"/>
      <w:pPr>
        <w:tabs>
          <w:tab w:val="num" w:pos="1247"/>
        </w:tabs>
        <w:ind w:left="1247" w:hanging="340"/>
      </w:pPr>
      <w:rPr>
        <w:rFonts w:ascii="Symbol" w:hAnsi="Symbol" w:cs="Times New Roman" w:hint="default"/>
        <w:b w:val="0"/>
        <w:bCs w:val="0"/>
        <w:i w:val="0"/>
        <w:iCs w:val="0"/>
        <w:caps w:val="0"/>
        <w:strike w:val="0"/>
        <w:dstrike w:val="0"/>
        <w:outline w:val="0"/>
        <w:shadow w:val="0"/>
        <w:emboss w:val="0"/>
        <w:imprint w:val="0"/>
        <w:vanish w:val="0"/>
        <w:color w:val="auto"/>
        <w:sz w:val="22"/>
        <w:szCs w:val="22"/>
        <w:u w:val="none"/>
        <w:vertAlign w:val="baseline"/>
      </w:rPr>
    </w:lvl>
    <w:lvl w:ilvl="2">
      <w:start w:val="1"/>
      <w:numFmt w:val="lowerRoman"/>
      <w:lvlText w:val="%3)"/>
      <w:lvlJc w:val="left"/>
      <w:pPr>
        <w:tabs>
          <w:tab w:val="num" w:pos="1588"/>
        </w:tabs>
        <w:ind w:left="1588" w:hanging="341"/>
      </w:pPr>
      <w:rPr>
        <w:rFonts w:hint="default"/>
        <w:sz w:val="22"/>
        <w:szCs w:val="22"/>
      </w:rPr>
    </w:lvl>
    <w:lvl w:ilvl="3">
      <w:start w:val="1"/>
      <w:numFmt w:val="lowerLetter"/>
      <w:lvlText w:val="%4)"/>
      <w:lvlJc w:val="left"/>
      <w:pPr>
        <w:tabs>
          <w:tab w:val="num" w:pos="1928"/>
        </w:tabs>
        <w:ind w:left="1928" w:hanging="340"/>
      </w:pPr>
      <w:rPr>
        <w:rFonts w:hint="default"/>
      </w:rPr>
    </w:lvl>
    <w:lvl w:ilvl="4">
      <w:start w:val="1"/>
      <w:numFmt w:val="bullet"/>
      <w:lvlText w:val=""/>
      <w:lvlJc w:val="left"/>
      <w:pPr>
        <w:tabs>
          <w:tab w:val="num" w:pos="2722"/>
        </w:tabs>
        <w:ind w:left="2722" w:hanging="341"/>
      </w:pPr>
      <w:rPr>
        <w:rFonts w:ascii="Symbol" w:hAnsi="Symbol" w:cs="Times New Roman" w:hint="default"/>
        <w:szCs w:val="22"/>
      </w:rPr>
    </w:lvl>
    <w:lvl w:ilvl="5">
      <w:start w:val="1"/>
      <w:numFmt w:val="lowerRoman"/>
      <w:lvlText w:val="%6."/>
      <w:lvlJc w:val="right"/>
      <w:pPr>
        <w:tabs>
          <w:tab w:val="num" w:pos="3413"/>
        </w:tabs>
        <w:ind w:left="3413" w:hanging="180"/>
      </w:pPr>
      <w:rPr>
        <w:rFonts w:hint="default"/>
      </w:rPr>
    </w:lvl>
    <w:lvl w:ilvl="6">
      <w:start w:val="1"/>
      <w:numFmt w:val="decimal"/>
      <w:lvlText w:val="%7."/>
      <w:lvlJc w:val="left"/>
      <w:pPr>
        <w:tabs>
          <w:tab w:val="num" w:pos="4133"/>
        </w:tabs>
        <w:ind w:left="4133" w:hanging="360"/>
      </w:pPr>
      <w:rPr>
        <w:rFonts w:hint="default"/>
      </w:rPr>
    </w:lvl>
    <w:lvl w:ilvl="7">
      <w:start w:val="1"/>
      <w:numFmt w:val="lowerLetter"/>
      <w:lvlText w:val="%8."/>
      <w:lvlJc w:val="left"/>
      <w:pPr>
        <w:tabs>
          <w:tab w:val="num" w:pos="4853"/>
        </w:tabs>
        <w:ind w:left="4853" w:hanging="360"/>
      </w:pPr>
      <w:rPr>
        <w:rFonts w:hint="default"/>
      </w:rPr>
    </w:lvl>
    <w:lvl w:ilvl="8">
      <w:start w:val="1"/>
      <w:numFmt w:val="lowerRoman"/>
      <w:lvlText w:val="%9."/>
      <w:lvlJc w:val="right"/>
      <w:pPr>
        <w:tabs>
          <w:tab w:val="num" w:pos="5573"/>
        </w:tabs>
        <w:ind w:left="5573" w:hanging="180"/>
      </w:pPr>
      <w:rPr>
        <w:rFonts w:hint="default"/>
      </w:rPr>
    </w:lvl>
  </w:abstractNum>
  <w:abstractNum w:abstractNumId="16" w15:restartNumberingAfterBreak="0">
    <w:nsid w:val="27214DE5"/>
    <w:multiLevelType w:val="hybridMultilevel"/>
    <w:tmpl w:val="BBF42BAA"/>
    <w:lvl w:ilvl="0" w:tplc="08090001">
      <w:start w:val="1"/>
      <w:numFmt w:val="bullet"/>
      <w:lvlText w:val=""/>
      <w:lvlJc w:val="left"/>
      <w:pPr>
        <w:ind w:left="1627" w:hanging="360"/>
      </w:pPr>
      <w:rPr>
        <w:rFonts w:ascii="Symbol" w:hAnsi="Symbol" w:hint="default"/>
      </w:rPr>
    </w:lvl>
    <w:lvl w:ilvl="1" w:tplc="08090003" w:tentative="1">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17" w15:restartNumberingAfterBreak="0">
    <w:nsid w:val="306D14A2"/>
    <w:multiLevelType w:val="multilevel"/>
    <w:tmpl w:val="B8260B90"/>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574" w:hanging="432"/>
      </w:pPr>
      <w:rPr>
        <w:rFonts w:hint="default"/>
        <w:lang w:val="en-US"/>
      </w:rPr>
    </w:lvl>
    <w:lvl w:ilvl="2">
      <w:start w:val="1"/>
      <w:numFmt w:val="decimal"/>
      <w:pStyle w:val="Heading3"/>
      <w:lvlText w:val="%1.%2.%3."/>
      <w:lvlJc w:val="left"/>
      <w:pPr>
        <w:ind w:left="7774" w:hanging="827"/>
      </w:pPr>
      <w:rPr>
        <w:rFonts w:hint="default"/>
      </w:rPr>
    </w:lvl>
    <w:lvl w:ilvl="3">
      <w:start w:val="1"/>
      <w:numFmt w:val="decimal"/>
      <w:pStyle w:val="Heading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34C47EDD"/>
    <w:multiLevelType w:val="hybridMultilevel"/>
    <w:tmpl w:val="8CC6F2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1121108"/>
    <w:multiLevelType w:val="hybridMultilevel"/>
    <w:tmpl w:val="AE64A492"/>
    <w:lvl w:ilvl="0" w:tplc="08090017">
      <w:start w:val="1"/>
      <w:numFmt w:val="lowerLetter"/>
      <w:lvlText w:val="%1)"/>
      <w:lvlJc w:val="left"/>
      <w:pPr>
        <w:ind w:left="1695" w:hanging="360"/>
      </w:pPr>
    </w:lvl>
    <w:lvl w:ilvl="1" w:tplc="08090019" w:tentative="1">
      <w:start w:val="1"/>
      <w:numFmt w:val="lowerLetter"/>
      <w:lvlText w:val="%2."/>
      <w:lvlJc w:val="left"/>
      <w:pPr>
        <w:ind w:left="2415" w:hanging="360"/>
      </w:pPr>
    </w:lvl>
    <w:lvl w:ilvl="2" w:tplc="0809001B" w:tentative="1">
      <w:start w:val="1"/>
      <w:numFmt w:val="lowerRoman"/>
      <w:lvlText w:val="%3."/>
      <w:lvlJc w:val="right"/>
      <w:pPr>
        <w:ind w:left="3135" w:hanging="180"/>
      </w:pPr>
    </w:lvl>
    <w:lvl w:ilvl="3" w:tplc="0809000F" w:tentative="1">
      <w:start w:val="1"/>
      <w:numFmt w:val="decimal"/>
      <w:lvlText w:val="%4."/>
      <w:lvlJc w:val="left"/>
      <w:pPr>
        <w:ind w:left="3855" w:hanging="360"/>
      </w:pPr>
    </w:lvl>
    <w:lvl w:ilvl="4" w:tplc="08090019" w:tentative="1">
      <w:start w:val="1"/>
      <w:numFmt w:val="lowerLetter"/>
      <w:lvlText w:val="%5."/>
      <w:lvlJc w:val="left"/>
      <w:pPr>
        <w:ind w:left="4575" w:hanging="360"/>
      </w:pPr>
    </w:lvl>
    <w:lvl w:ilvl="5" w:tplc="0809001B" w:tentative="1">
      <w:start w:val="1"/>
      <w:numFmt w:val="lowerRoman"/>
      <w:lvlText w:val="%6."/>
      <w:lvlJc w:val="right"/>
      <w:pPr>
        <w:ind w:left="5295" w:hanging="180"/>
      </w:pPr>
    </w:lvl>
    <w:lvl w:ilvl="6" w:tplc="0809000F" w:tentative="1">
      <w:start w:val="1"/>
      <w:numFmt w:val="decimal"/>
      <w:lvlText w:val="%7."/>
      <w:lvlJc w:val="left"/>
      <w:pPr>
        <w:ind w:left="6015" w:hanging="360"/>
      </w:pPr>
    </w:lvl>
    <w:lvl w:ilvl="7" w:tplc="08090019" w:tentative="1">
      <w:start w:val="1"/>
      <w:numFmt w:val="lowerLetter"/>
      <w:lvlText w:val="%8."/>
      <w:lvlJc w:val="left"/>
      <w:pPr>
        <w:ind w:left="6735" w:hanging="360"/>
      </w:pPr>
    </w:lvl>
    <w:lvl w:ilvl="8" w:tplc="0809001B" w:tentative="1">
      <w:start w:val="1"/>
      <w:numFmt w:val="lowerRoman"/>
      <w:lvlText w:val="%9."/>
      <w:lvlJc w:val="right"/>
      <w:pPr>
        <w:ind w:left="7455" w:hanging="180"/>
      </w:pPr>
    </w:lvl>
  </w:abstractNum>
  <w:abstractNum w:abstractNumId="20" w15:restartNumberingAfterBreak="0">
    <w:nsid w:val="52A308F3"/>
    <w:multiLevelType w:val="multilevel"/>
    <w:tmpl w:val="1C36B772"/>
    <w:lvl w:ilvl="0">
      <w:start w:val="4"/>
      <w:numFmt w:val="decimal"/>
      <w:lvlText w:val="%1"/>
      <w:lvlJc w:val="left"/>
      <w:pPr>
        <w:ind w:left="503" w:hanging="503"/>
      </w:pPr>
      <w:rPr>
        <w:rFonts w:hint="default"/>
        <w:sz w:val="36"/>
      </w:rPr>
    </w:lvl>
    <w:lvl w:ilvl="1">
      <w:start w:val="2"/>
      <w:numFmt w:val="decimal"/>
      <w:lvlText w:val="%1.%2"/>
      <w:lvlJc w:val="left"/>
      <w:pPr>
        <w:ind w:left="503" w:hanging="503"/>
      </w:pPr>
      <w:rPr>
        <w:rFonts w:hint="default"/>
        <w:sz w:val="36"/>
      </w:rPr>
    </w:lvl>
    <w:lvl w:ilvl="2">
      <w:start w:val="1"/>
      <w:numFmt w:val="decimal"/>
      <w:lvlText w:val="%1.%2.%3"/>
      <w:lvlJc w:val="left"/>
      <w:pPr>
        <w:ind w:left="720" w:hanging="720"/>
      </w:pPr>
      <w:rPr>
        <w:rFonts w:hint="default"/>
        <w:sz w:val="36"/>
      </w:rPr>
    </w:lvl>
    <w:lvl w:ilvl="3">
      <w:start w:val="1"/>
      <w:numFmt w:val="decimal"/>
      <w:lvlText w:val="%1.%2.%3.%4"/>
      <w:lvlJc w:val="left"/>
      <w:pPr>
        <w:ind w:left="720" w:hanging="720"/>
      </w:pPr>
      <w:rPr>
        <w:rFonts w:hint="default"/>
        <w:sz w:val="36"/>
      </w:rPr>
    </w:lvl>
    <w:lvl w:ilvl="4">
      <w:start w:val="1"/>
      <w:numFmt w:val="decimal"/>
      <w:lvlText w:val="%1.%2.%3.%4.%5"/>
      <w:lvlJc w:val="left"/>
      <w:pPr>
        <w:ind w:left="1080" w:hanging="1080"/>
      </w:pPr>
      <w:rPr>
        <w:rFonts w:hint="default"/>
        <w:sz w:val="36"/>
      </w:rPr>
    </w:lvl>
    <w:lvl w:ilvl="5">
      <w:start w:val="1"/>
      <w:numFmt w:val="decimal"/>
      <w:lvlText w:val="%1.%2.%3.%4.%5.%6"/>
      <w:lvlJc w:val="left"/>
      <w:pPr>
        <w:ind w:left="1440" w:hanging="1440"/>
      </w:pPr>
      <w:rPr>
        <w:rFonts w:hint="default"/>
        <w:sz w:val="36"/>
      </w:rPr>
    </w:lvl>
    <w:lvl w:ilvl="6">
      <w:start w:val="1"/>
      <w:numFmt w:val="decimal"/>
      <w:lvlText w:val="%1.%2.%3.%4.%5.%6.%7"/>
      <w:lvlJc w:val="left"/>
      <w:pPr>
        <w:ind w:left="1440" w:hanging="1440"/>
      </w:pPr>
      <w:rPr>
        <w:rFonts w:hint="default"/>
        <w:sz w:val="36"/>
      </w:rPr>
    </w:lvl>
    <w:lvl w:ilvl="7">
      <w:start w:val="1"/>
      <w:numFmt w:val="decimal"/>
      <w:lvlText w:val="%1.%2.%3.%4.%5.%6.%7.%8"/>
      <w:lvlJc w:val="left"/>
      <w:pPr>
        <w:ind w:left="1800" w:hanging="1800"/>
      </w:pPr>
      <w:rPr>
        <w:rFonts w:hint="default"/>
        <w:sz w:val="36"/>
      </w:rPr>
    </w:lvl>
    <w:lvl w:ilvl="8">
      <w:start w:val="1"/>
      <w:numFmt w:val="decimal"/>
      <w:lvlText w:val="%1.%2.%3.%4.%5.%6.%7.%8.%9"/>
      <w:lvlJc w:val="left"/>
      <w:pPr>
        <w:ind w:left="1800" w:hanging="1800"/>
      </w:pPr>
      <w:rPr>
        <w:rFonts w:hint="default"/>
        <w:sz w:val="36"/>
      </w:rPr>
    </w:lvl>
  </w:abstractNum>
  <w:abstractNum w:abstractNumId="21" w15:restartNumberingAfterBreak="0">
    <w:nsid w:val="5C6304E8"/>
    <w:multiLevelType w:val="multilevel"/>
    <w:tmpl w:val="3E6C29FE"/>
    <w:lvl w:ilvl="0">
      <w:start w:val="1"/>
      <w:numFmt w:val="decimal"/>
      <w:pStyle w:val="Level1"/>
      <w:lvlText w:val="%1"/>
      <w:lvlJc w:val="left"/>
      <w:pPr>
        <w:tabs>
          <w:tab w:val="num" w:pos="720"/>
        </w:tabs>
        <w:ind w:left="720" w:hanging="720"/>
      </w:pPr>
      <w:rPr>
        <w:b/>
        <w: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vel2"/>
      <w:lvlText w:val="%1.%2"/>
      <w:lvlJc w:val="left"/>
      <w:pPr>
        <w:tabs>
          <w:tab w:val="num" w:pos="720"/>
        </w:tabs>
        <w:ind w:left="720" w:hanging="720"/>
      </w:pPr>
      <w:rPr>
        <w:b w:val="0"/>
        <w: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pStyle w:val="Level3"/>
      <w:lvlText w:val="(%3)"/>
      <w:lvlJc w:val="left"/>
      <w:pPr>
        <w:tabs>
          <w:tab w:val="num" w:pos="1440"/>
        </w:tabs>
        <w:ind w:left="1440" w:hanging="720"/>
      </w:pPr>
      <w:rPr>
        <w:b w:val="0"/>
        <w:i w:val="0"/>
        <w:caps w:val="0"/>
        <w:small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vel4"/>
      <w:lvlText w:val="(%4)"/>
      <w:lvlJc w:val="left"/>
      <w:pPr>
        <w:tabs>
          <w:tab w:val="num" w:pos="2160"/>
        </w:tabs>
        <w:ind w:left="2160" w:hanging="720"/>
      </w:pPr>
      <w:rPr>
        <w:b w:val="0"/>
        <w:i w:val="0"/>
        <w:caps w:val="0"/>
        <w:small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pStyle w:val="Level5"/>
      <w:lvlText w:val="(%5)"/>
      <w:lvlJc w:val="left"/>
      <w:pPr>
        <w:tabs>
          <w:tab w:val="num" w:pos="2880"/>
        </w:tabs>
        <w:ind w:left="2880" w:hanging="720"/>
      </w:pPr>
      <w:rPr>
        <w:b w:val="0"/>
        <w:i w:val="0"/>
        <w:caps w:val="0"/>
        <w:small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Level6"/>
      <w:lvlText w:val="%6)"/>
      <w:lvlJc w:val="left"/>
      <w:pPr>
        <w:tabs>
          <w:tab w:val="num" w:pos="3600"/>
        </w:tabs>
        <w:ind w:left="3600" w:hanging="720"/>
      </w:pPr>
      <w:rPr>
        <w:b w:val="0"/>
        <w:i w:val="0"/>
        <w:caps w:val="0"/>
        <w:small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Not Defined"/>
      <w:lvlJc w:val="left"/>
      <w:pPr>
        <w:tabs>
          <w:tab w:val="num" w:pos="0"/>
        </w:tabs>
        <w:ind w:left="0" w:firstLine="0"/>
      </w:pPr>
      <w:rPr>
        <w:b w:val="0"/>
        <w:i w:val="0"/>
        <w:caps w:val="0"/>
        <w:small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Not Defined"/>
      <w:lvlJc w:val="left"/>
      <w:pPr>
        <w:tabs>
          <w:tab w:val="num" w:pos="0"/>
        </w:tabs>
        <w:ind w:left="0" w:firstLine="0"/>
      </w:pPr>
      <w:rPr>
        <w:b w:val="0"/>
        <w:i w:val="0"/>
        <w:caps w:val="0"/>
        <w:small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Not Defined"/>
      <w:lvlJc w:val="left"/>
      <w:pPr>
        <w:tabs>
          <w:tab w:val="num" w:pos="0"/>
        </w:tabs>
        <w:ind w:left="0" w:firstLine="0"/>
      </w:pPr>
      <w:rPr>
        <w:b w:val="0"/>
        <w:i w:val="0"/>
        <w:caps w:val="0"/>
        <w:smallCaps w:val="0"/>
        <w:strike w:val="0"/>
        <w:dstrike w:val="0"/>
        <w:vanish w:val="0"/>
        <w:webHidden w:val="0"/>
        <w:color w:val="auto"/>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22" w15:restartNumberingAfterBreak="0">
    <w:nsid w:val="6ABC6D6D"/>
    <w:multiLevelType w:val="hybridMultilevel"/>
    <w:tmpl w:val="5852B2C2"/>
    <w:lvl w:ilvl="0" w:tplc="08090001">
      <w:start w:val="1"/>
      <w:numFmt w:val="bullet"/>
      <w:lvlText w:val=""/>
      <w:lvlJc w:val="left"/>
      <w:pPr>
        <w:ind w:left="1434" w:hanging="360"/>
      </w:pPr>
      <w:rPr>
        <w:rFonts w:ascii="Symbol" w:hAnsi="Symbol" w:hint="default"/>
      </w:rPr>
    </w:lvl>
    <w:lvl w:ilvl="1" w:tplc="08090003">
      <w:start w:val="1"/>
      <w:numFmt w:val="bullet"/>
      <w:lvlText w:val="o"/>
      <w:lvlJc w:val="left"/>
      <w:pPr>
        <w:ind w:left="2154" w:hanging="360"/>
      </w:pPr>
      <w:rPr>
        <w:rFonts w:ascii="Courier New" w:hAnsi="Courier New" w:cs="Courier New" w:hint="default"/>
      </w:rPr>
    </w:lvl>
    <w:lvl w:ilvl="2" w:tplc="08090005" w:tentative="1">
      <w:start w:val="1"/>
      <w:numFmt w:val="bullet"/>
      <w:lvlText w:val=""/>
      <w:lvlJc w:val="left"/>
      <w:pPr>
        <w:ind w:left="2874" w:hanging="360"/>
      </w:pPr>
      <w:rPr>
        <w:rFonts w:ascii="Wingdings" w:hAnsi="Wingdings" w:hint="default"/>
      </w:rPr>
    </w:lvl>
    <w:lvl w:ilvl="3" w:tplc="08090001" w:tentative="1">
      <w:start w:val="1"/>
      <w:numFmt w:val="bullet"/>
      <w:lvlText w:val=""/>
      <w:lvlJc w:val="left"/>
      <w:pPr>
        <w:ind w:left="3594" w:hanging="360"/>
      </w:pPr>
      <w:rPr>
        <w:rFonts w:ascii="Symbol" w:hAnsi="Symbol" w:hint="default"/>
      </w:rPr>
    </w:lvl>
    <w:lvl w:ilvl="4" w:tplc="08090003" w:tentative="1">
      <w:start w:val="1"/>
      <w:numFmt w:val="bullet"/>
      <w:lvlText w:val="o"/>
      <w:lvlJc w:val="left"/>
      <w:pPr>
        <w:ind w:left="4314" w:hanging="360"/>
      </w:pPr>
      <w:rPr>
        <w:rFonts w:ascii="Courier New" w:hAnsi="Courier New" w:cs="Courier New" w:hint="default"/>
      </w:rPr>
    </w:lvl>
    <w:lvl w:ilvl="5" w:tplc="08090005" w:tentative="1">
      <w:start w:val="1"/>
      <w:numFmt w:val="bullet"/>
      <w:lvlText w:val=""/>
      <w:lvlJc w:val="left"/>
      <w:pPr>
        <w:ind w:left="5034" w:hanging="360"/>
      </w:pPr>
      <w:rPr>
        <w:rFonts w:ascii="Wingdings" w:hAnsi="Wingdings" w:hint="default"/>
      </w:rPr>
    </w:lvl>
    <w:lvl w:ilvl="6" w:tplc="08090001" w:tentative="1">
      <w:start w:val="1"/>
      <w:numFmt w:val="bullet"/>
      <w:lvlText w:val=""/>
      <w:lvlJc w:val="left"/>
      <w:pPr>
        <w:ind w:left="5754" w:hanging="360"/>
      </w:pPr>
      <w:rPr>
        <w:rFonts w:ascii="Symbol" w:hAnsi="Symbol" w:hint="default"/>
      </w:rPr>
    </w:lvl>
    <w:lvl w:ilvl="7" w:tplc="08090003" w:tentative="1">
      <w:start w:val="1"/>
      <w:numFmt w:val="bullet"/>
      <w:lvlText w:val="o"/>
      <w:lvlJc w:val="left"/>
      <w:pPr>
        <w:ind w:left="6474" w:hanging="360"/>
      </w:pPr>
      <w:rPr>
        <w:rFonts w:ascii="Courier New" w:hAnsi="Courier New" w:cs="Courier New" w:hint="default"/>
      </w:rPr>
    </w:lvl>
    <w:lvl w:ilvl="8" w:tplc="08090005" w:tentative="1">
      <w:start w:val="1"/>
      <w:numFmt w:val="bullet"/>
      <w:lvlText w:val=""/>
      <w:lvlJc w:val="left"/>
      <w:pPr>
        <w:ind w:left="7194" w:hanging="360"/>
      </w:pPr>
      <w:rPr>
        <w:rFonts w:ascii="Wingdings" w:hAnsi="Wingdings" w:hint="default"/>
      </w:rPr>
    </w:lvl>
  </w:abstractNum>
  <w:abstractNum w:abstractNumId="23" w15:restartNumberingAfterBreak="0">
    <w:nsid w:val="718A0F99"/>
    <w:multiLevelType w:val="multilevel"/>
    <w:tmpl w:val="0870FC58"/>
    <w:lvl w:ilvl="0">
      <w:start w:val="1"/>
      <w:numFmt w:val="decimal"/>
      <w:pStyle w:val="NumList1"/>
      <w:lvlText w:val="%1."/>
      <w:lvlJc w:val="left"/>
      <w:pPr>
        <w:ind w:left="4945" w:hanging="550"/>
      </w:pPr>
      <w:rPr>
        <w:rFonts w:hint="default"/>
      </w:rPr>
    </w:lvl>
    <w:lvl w:ilvl="1">
      <w:start w:val="1"/>
      <w:numFmt w:val="lowerLetter"/>
      <w:pStyle w:val="NumList2"/>
      <w:lvlText w:val="%2)"/>
      <w:lvlJc w:val="left"/>
      <w:pPr>
        <w:ind w:left="1071" w:hanging="357"/>
      </w:pPr>
      <w:rPr>
        <w:rFonts w:hint="default"/>
      </w:rPr>
    </w:lvl>
    <w:lvl w:ilvl="2">
      <w:start w:val="1"/>
      <w:numFmt w:val="lowerRoman"/>
      <w:lvlText w:val="%3)"/>
      <w:lvlJc w:val="left"/>
      <w:pPr>
        <w:ind w:left="1437" w:hanging="360"/>
      </w:pPr>
      <w:rPr>
        <w:rFonts w:hint="default"/>
      </w:rPr>
    </w:lvl>
    <w:lvl w:ilvl="3">
      <w:start w:val="1"/>
      <w:numFmt w:val="decimal"/>
      <w:lvlText w:val="(%4)"/>
      <w:lvlJc w:val="left"/>
      <w:pPr>
        <w:ind w:left="1797" w:hanging="360"/>
      </w:pPr>
      <w:rPr>
        <w:rFonts w:hint="default"/>
      </w:rPr>
    </w:lvl>
    <w:lvl w:ilvl="4">
      <w:start w:val="1"/>
      <w:numFmt w:val="lowerLetter"/>
      <w:lvlText w:val="(%5)"/>
      <w:lvlJc w:val="left"/>
      <w:pPr>
        <w:ind w:left="2157" w:hanging="360"/>
      </w:pPr>
      <w:rPr>
        <w:rFonts w:hint="default"/>
      </w:rPr>
    </w:lvl>
    <w:lvl w:ilvl="5">
      <w:start w:val="1"/>
      <w:numFmt w:val="lowerRoman"/>
      <w:lvlText w:val="(%6)"/>
      <w:lvlJc w:val="left"/>
      <w:pPr>
        <w:ind w:left="2517" w:hanging="360"/>
      </w:pPr>
      <w:rPr>
        <w:rFonts w:hint="default"/>
      </w:rPr>
    </w:lvl>
    <w:lvl w:ilvl="6">
      <w:start w:val="1"/>
      <w:numFmt w:val="decimal"/>
      <w:lvlText w:val="%7."/>
      <w:lvlJc w:val="left"/>
      <w:pPr>
        <w:ind w:left="2877" w:hanging="360"/>
      </w:pPr>
      <w:rPr>
        <w:rFonts w:hint="default"/>
      </w:rPr>
    </w:lvl>
    <w:lvl w:ilvl="7">
      <w:start w:val="1"/>
      <w:numFmt w:val="lowerLetter"/>
      <w:lvlText w:val="%8."/>
      <w:lvlJc w:val="left"/>
      <w:pPr>
        <w:ind w:left="3237" w:hanging="360"/>
      </w:pPr>
      <w:rPr>
        <w:rFonts w:hint="default"/>
      </w:rPr>
    </w:lvl>
    <w:lvl w:ilvl="8">
      <w:start w:val="1"/>
      <w:numFmt w:val="lowerRoman"/>
      <w:lvlText w:val="%9."/>
      <w:lvlJc w:val="left"/>
      <w:pPr>
        <w:ind w:left="3597" w:hanging="360"/>
      </w:pPr>
      <w:rPr>
        <w:rFonts w:hint="default"/>
      </w:rPr>
    </w:lvl>
  </w:abstractNum>
  <w:abstractNum w:abstractNumId="24" w15:restartNumberingAfterBreak="0">
    <w:nsid w:val="71BE6012"/>
    <w:multiLevelType w:val="multilevel"/>
    <w:tmpl w:val="C7AEEE28"/>
    <w:lvl w:ilvl="0">
      <w:start w:val="4"/>
      <w:numFmt w:val="decimal"/>
      <w:lvlText w:val="%1"/>
      <w:lvlJc w:val="left"/>
      <w:pPr>
        <w:ind w:left="503" w:hanging="503"/>
      </w:pPr>
      <w:rPr>
        <w:rFonts w:hint="default"/>
        <w:sz w:val="36"/>
      </w:rPr>
    </w:lvl>
    <w:lvl w:ilvl="1">
      <w:start w:val="2"/>
      <w:numFmt w:val="decimal"/>
      <w:lvlText w:val="%1.%2"/>
      <w:lvlJc w:val="left"/>
      <w:pPr>
        <w:ind w:left="503" w:hanging="503"/>
      </w:pPr>
      <w:rPr>
        <w:rFonts w:hint="default"/>
        <w:sz w:val="36"/>
      </w:rPr>
    </w:lvl>
    <w:lvl w:ilvl="2">
      <w:start w:val="1"/>
      <w:numFmt w:val="decimal"/>
      <w:lvlText w:val="%1.%2.%3"/>
      <w:lvlJc w:val="left"/>
      <w:pPr>
        <w:ind w:left="720" w:hanging="720"/>
      </w:pPr>
      <w:rPr>
        <w:rFonts w:hint="default"/>
        <w:sz w:val="36"/>
      </w:rPr>
    </w:lvl>
    <w:lvl w:ilvl="3">
      <w:start w:val="1"/>
      <w:numFmt w:val="decimal"/>
      <w:lvlText w:val="%1.%2.%3.%4"/>
      <w:lvlJc w:val="left"/>
      <w:pPr>
        <w:ind w:left="720" w:hanging="720"/>
      </w:pPr>
      <w:rPr>
        <w:rFonts w:hint="default"/>
        <w:sz w:val="36"/>
      </w:rPr>
    </w:lvl>
    <w:lvl w:ilvl="4">
      <w:start w:val="1"/>
      <w:numFmt w:val="decimal"/>
      <w:lvlText w:val="%1.%2.%3.%4.%5"/>
      <w:lvlJc w:val="left"/>
      <w:pPr>
        <w:ind w:left="1080" w:hanging="1080"/>
      </w:pPr>
      <w:rPr>
        <w:rFonts w:hint="default"/>
        <w:sz w:val="36"/>
      </w:rPr>
    </w:lvl>
    <w:lvl w:ilvl="5">
      <w:start w:val="1"/>
      <w:numFmt w:val="decimal"/>
      <w:lvlText w:val="%1.%2.%3.%4.%5.%6"/>
      <w:lvlJc w:val="left"/>
      <w:pPr>
        <w:ind w:left="1440" w:hanging="1440"/>
      </w:pPr>
      <w:rPr>
        <w:rFonts w:hint="default"/>
        <w:sz w:val="36"/>
      </w:rPr>
    </w:lvl>
    <w:lvl w:ilvl="6">
      <w:start w:val="1"/>
      <w:numFmt w:val="decimal"/>
      <w:lvlText w:val="%1.%2.%3.%4.%5.%6.%7"/>
      <w:lvlJc w:val="left"/>
      <w:pPr>
        <w:ind w:left="1440" w:hanging="1440"/>
      </w:pPr>
      <w:rPr>
        <w:rFonts w:hint="default"/>
        <w:sz w:val="36"/>
      </w:rPr>
    </w:lvl>
    <w:lvl w:ilvl="7">
      <w:start w:val="1"/>
      <w:numFmt w:val="decimal"/>
      <w:lvlText w:val="%1.%2.%3.%4.%5.%6.%7.%8"/>
      <w:lvlJc w:val="left"/>
      <w:pPr>
        <w:ind w:left="1800" w:hanging="1800"/>
      </w:pPr>
      <w:rPr>
        <w:rFonts w:hint="default"/>
        <w:sz w:val="36"/>
      </w:rPr>
    </w:lvl>
    <w:lvl w:ilvl="8">
      <w:start w:val="1"/>
      <w:numFmt w:val="decimal"/>
      <w:lvlText w:val="%1.%2.%3.%4.%5.%6.%7.%8.%9"/>
      <w:lvlJc w:val="left"/>
      <w:pPr>
        <w:ind w:left="1800" w:hanging="1800"/>
      </w:pPr>
      <w:rPr>
        <w:rFonts w:hint="default"/>
        <w:sz w:val="36"/>
      </w:rPr>
    </w:lvl>
  </w:abstractNum>
  <w:abstractNum w:abstractNumId="25" w15:restartNumberingAfterBreak="0">
    <w:nsid w:val="75F46359"/>
    <w:multiLevelType w:val="hybridMultilevel"/>
    <w:tmpl w:val="7AA6CFFA"/>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62B0F12"/>
    <w:multiLevelType w:val="hybridMultilevel"/>
    <w:tmpl w:val="E6500E82"/>
    <w:lvl w:ilvl="0" w:tplc="08090001">
      <w:start w:val="1"/>
      <w:numFmt w:val="bullet"/>
      <w:lvlText w:val=""/>
      <w:lvlJc w:val="left"/>
      <w:pPr>
        <w:ind w:left="1627" w:hanging="360"/>
      </w:pPr>
      <w:rPr>
        <w:rFonts w:ascii="Symbol" w:hAnsi="Symbol" w:hint="default"/>
      </w:rPr>
    </w:lvl>
    <w:lvl w:ilvl="1" w:tplc="08090003" w:tentative="1">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27" w15:restartNumberingAfterBreak="0">
    <w:nsid w:val="762E2659"/>
    <w:multiLevelType w:val="hybridMultilevel"/>
    <w:tmpl w:val="FFFFFFFF"/>
    <w:lvl w:ilvl="0" w:tplc="FFFFFFFF">
      <w:start w:val="1"/>
      <w:numFmt w:val="lowerLetter"/>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8" w15:restartNumberingAfterBreak="0">
    <w:nsid w:val="7AEF0441"/>
    <w:multiLevelType w:val="hybridMultilevel"/>
    <w:tmpl w:val="B172D6E0"/>
    <w:lvl w:ilvl="0" w:tplc="0409000F">
      <w:start w:val="1"/>
      <w:numFmt w:val="decimal"/>
      <w:lvlText w:val="%1."/>
      <w:lvlJc w:val="left"/>
      <w:pPr>
        <w:ind w:left="1077" w:hanging="360"/>
      </w:pPr>
    </w:lvl>
    <w:lvl w:ilvl="1" w:tplc="04090019" w:tentative="1">
      <w:start w:val="1"/>
      <w:numFmt w:val="lowerLetter"/>
      <w:lvlText w:val="%2."/>
      <w:lvlJc w:val="left"/>
      <w:pPr>
        <w:ind w:left="1797" w:hanging="360"/>
      </w:pPr>
    </w:lvl>
    <w:lvl w:ilvl="2" w:tplc="0409001B" w:tentative="1">
      <w:start w:val="1"/>
      <w:numFmt w:val="lowerRoman"/>
      <w:lvlText w:val="%3."/>
      <w:lvlJc w:val="right"/>
      <w:pPr>
        <w:ind w:left="2517" w:hanging="180"/>
      </w:pPr>
    </w:lvl>
    <w:lvl w:ilvl="3" w:tplc="0409000F" w:tentative="1">
      <w:start w:val="1"/>
      <w:numFmt w:val="decimal"/>
      <w:lvlText w:val="%4."/>
      <w:lvlJc w:val="left"/>
      <w:pPr>
        <w:ind w:left="3237" w:hanging="360"/>
      </w:pPr>
    </w:lvl>
    <w:lvl w:ilvl="4" w:tplc="04090019" w:tentative="1">
      <w:start w:val="1"/>
      <w:numFmt w:val="lowerLetter"/>
      <w:lvlText w:val="%5."/>
      <w:lvlJc w:val="left"/>
      <w:pPr>
        <w:ind w:left="3957" w:hanging="360"/>
      </w:pPr>
    </w:lvl>
    <w:lvl w:ilvl="5" w:tplc="0409001B" w:tentative="1">
      <w:start w:val="1"/>
      <w:numFmt w:val="lowerRoman"/>
      <w:lvlText w:val="%6."/>
      <w:lvlJc w:val="right"/>
      <w:pPr>
        <w:ind w:left="4677" w:hanging="180"/>
      </w:pPr>
    </w:lvl>
    <w:lvl w:ilvl="6" w:tplc="0409000F" w:tentative="1">
      <w:start w:val="1"/>
      <w:numFmt w:val="decimal"/>
      <w:lvlText w:val="%7."/>
      <w:lvlJc w:val="left"/>
      <w:pPr>
        <w:ind w:left="5397" w:hanging="360"/>
      </w:pPr>
    </w:lvl>
    <w:lvl w:ilvl="7" w:tplc="04090019" w:tentative="1">
      <w:start w:val="1"/>
      <w:numFmt w:val="lowerLetter"/>
      <w:lvlText w:val="%8."/>
      <w:lvlJc w:val="left"/>
      <w:pPr>
        <w:ind w:left="6117" w:hanging="360"/>
      </w:pPr>
    </w:lvl>
    <w:lvl w:ilvl="8" w:tplc="0409001B" w:tentative="1">
      <w:start w:val="1"/>
      <w:numFmt w:val="lowerRoman"/>
      <w:lvlText w:val="%9."/>
      <w:lvlJc w:val="right"/>
      <w:pPr>
        <w:ind w:left="6837" w:hanging="180"/>
      </w:pPr>
    </w:lvl>
  </w:abstractNum>
  <w:num w:numId="1" w16cid:durableId="1242984322">
    <w:abstractNumId w:val="25"/>
  </w:num>
  <w:num w:numId="2" w16cid:durableId="1370185039">
    <w:abstractNumId w:val="23"/>
  </w:num>
  <w:num w:numId="3" w16cid:durableId="2030327350">
    <w:abstractNumId w:val="17"/>
  </w:num>
  <w:num w:numId="4" w16cid:durableId="16467668">
    <w:abstractNumId w:val="15"/>
  </w:num>
  <w:num w:numId="5" w16cid:durableId="1571386747">
    <w:abstractNumId w:val="10"/>
  </w:num>
  <w:num w:numId="6" w16cid:durableId="800610895">
    <w:abstractNumId w:val="11"/>
  </w:num>
  <w:num w:numId="7" w16cid:durableId="1284144589">
    <w:abstractNumId w:val="27"/>
  </w:num>
  <w:num w:numId="8" w16cid:durableId="615410860">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566914809">
    <w:abstractNumId w:val="13"/>
  </w:num>
  <w:num w:numId="10" w16cid:durableId="526405465">
    <w:abstractNumId w:val="22"/>
  </w:num>
  <w:num w:numId="11" w16cid:durableId="1471284830">
    <w:abstractNumId w:val="9"/>
  </w:num>
  <w:num w:numId="12" w16cid:durableId="67075509">
    <w:abstractNumId w:val="26"/>
  </w:num>
  <w:num w:numId="13" w16cid:durableId="1351183642">
    <w:abstractNumId w:val="12"/>
  </w:num>
  <w:num w:numId="14" w16cid:durableId="1550023144">
    <w:abstractNumId w:val="16"/>
  </w:num>
  <w:num w:numId="15" w16cid:durableId="2054966353">
    <w:abstractNumId w:val="19"/>
  </w:num>
  <w:num w:numId="16" w16cid:durableId="1905949627">
    <w:abstractNumId w:val="18"/>
  </w:num>
  <w:num w:numId="17" w16cid:durableId="65222901">
    <w:abstractNumId w:val="3"/>
  </w:num>
  <w:num w:numId="18" w16cid:durableId="1480000121">
    <w:abstractNumId w:val="20"/>
  </w:num>
  <w:num w:numId="19" w16cid:durableId="123811609">
    <w:abstractNumId w:val="24"/>
  </w:num>
  <w:num w:numId="20" w16cid:durableId="143127326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140028669">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666833980">
    <w:abstractNumId w:val="0"/>
  </w:num>
  <w:num w:numId="23" w16cid:durableId="1942830408">
    <w:abstractNumId w:val="1"/>
  </w:num>
  <w:num w:numId="24" w16cid:durableId="1187905848">
    <w:abstractNumId w:val="8"/>
  </w:num>
  <w:num w:numId="25" w16cid:durableId="1889219907">
    <w:abstractNumId w:val="4"/>
  </w:num>
  <w:num w:numId="26" w16cid:durableId="154612862">
    <w:abstractNumId w:val="2"/>
  </w:num>
  <w:num w:numId="27" w16cid:durableId="1559173225">
    <w:abstractNumId w:val="14"/>
  </w:num>
  <w:num w:numId="28" w16cid:durableId="79186177">
    <w:abstractNumId w:val="28"/>
  </w:num>
  <w:num w:numId="29" w16cid:durableId="891427366">
    <w:abstractNumId w:val="7"/>
  </w:num>
  <w:num w:numId="30" w16cid:durableId="1117330158">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954680203">
    <w:abstractNumId w:val="23"/>
  </w:num>
  <w:num w:numId="32" w16cid:durableId="418907433">
    <w:abstractNumId w:val="25"/>
  </w:num>
  <w:num w:numId="33" w16cid:durableId="2078624739">
    <w:abstractNumId w:val="6"/>
  </w:num>
  <w:num w:numId="34" w16cid:durableId="134569165">
    <w:abstractNumId w:val="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28D"/>
    <w:rsid w:val="00000DEB"/>
    <w:rsid w:val="000019B0"/>
    <w:rsid w:val="00001F25"/>
    <w:rsid w:val="00002248"/>
    <w:rsid w:val="00002389"/>
    <w:rsid w:val="00002BE9"/>
    <w:rsid w:val="00002ED3"/>
    <w:rsid w:val="00002F03"/>
    <w:rsid w:val="0000496C"/>
    <w:rsid w:val="00004C16"/>
    <w:rsid w:val="0000546F"/>
    <w:rsid w:val="0000597F"/>
    <w:rsid w:val="00005EBE"/>
    <w:rsid w:val="000063F4"/>
    <w:rsid w:val="000067E0"/>
    <w:rsid w:val="00006E20"/>
    <w:rsid w:val="00007CF6"/>
    <w:rsid w:val="00007E99"/>
    <w:rsid w:val="00011177"/>
    <w:rsid w:val="00012332"/>
    <w:rsid w:val="0001257B"/>
    <w:rsid w:val="00012ADC"/>
    <w:rsid w:val="00012D28"/>
    <w:rsid w:val="000130EE"/>
    <w:rsid w:val="00014630"/>
    <w:rsid w:val="00014814"/>
    <w:rsid w:val="00014B14"/>
    <w:rsid w:val="00014C42"/>
    <w:rsid w:val="000163B7"/>
    <w:rsid w:val="00017FAE"/>
    <w:rsid w:val="00020E2B"/>
    <w:rsid w:val="0002188B"/>
    <w:rsid w:val="000226BE"/>
    <w:rsid w:val="00022940"/>
    <w:rsid w:val="000230E1"/>
    <w:rsid w:val="00023B65"/>
    <w:rsid w:val="00024522"/>
    <w:rsid w:val="00024B02"/>
    <w:rsid w:val="00024B2E"/>
    <w:rsid w:val="00024C40"/>
    <w:rsid w:val="00024DD0"/>
    <w:rsid w:val="0002561D"/>
    <w:rsid w:val="00025CC2"/>
    <w:rsid w:val="00025DCD"/>
    <w:rsid w:val="00026B27"/>
    <w:rsid w:val="00026EE6"/>
    <w:rsid w:val="00027F4F"/>
    <w:rsid w:val="00027F82"/>
    <w:rsid w:val="00030105"/>
    <w:rsid w:val="00030430"/>
    <w:rsid w:val="0003078E"/>
    <w:rsid w:val="0003132B"/>
    <w:rsid w:val="000317DE"/>
    <w:rsid w:val="00031A7C"/>
    <w:rsid w:val="00031B45"/>
    <w:rsid w:val="00031B89"/>
    <w:rsid w:val="00031DA9"/>
    <w:rsid w:val="00032726"/>
    <w:rsid w:val="00032B36"/>
    <w:rsid w:val="000331F9"/>
    <w:rsid w:val="000338A2"/>
    <w:rsid w:val="00033A4D"/>
    <w:rsid w:val="000340B0"/>
    <w:rsid w:val="000344BA"/>
    <w:rsid w:val="00034831"/>
    <w:rsid w:val="00034F9A"/>
    <w:rsid w:val="000351C7"/>
    <w:rsid w:val="000351F5"/>
    <w:rsid w:val="00035213"/>
    <w:rsid w:val="00035877"/>
    <w:rsid w:val="00035D40"/>
    <w:rsid w:val="00035ECF"/>
    <w:rsid w:val="0003621A"/>
    <w:rsid w:val="00036249"/>
    <w:rsid w:val="0003656A"/>
    <w:rsid w:val="0003693D"/>
    <w:rsid w:val="00036A5B"/>
    <w:rsid w:val="000400DF"/>
    <w:rsid w:val="0004040C"/>
    <w:rsid w:val="000405B6"/>
    <w:rsid w:val="0004060A"/>
    <w:rsid w:val="00040CF6"/>
    <w:rsid w:val="00040DA2"/>
    <w:rsid w:val="00041F46"/>
    <w:rsid w:val="000422C5"/>
    <w:rsid w:val="00042E83"/>
    <w:rsid w:val="00043589"/>
    <w:rsid w:val="000438F2"/>
    <w:rsid w:val="00043E5E"/>
    <w:rsid w:val="00044262"/>
    <w:rsid w:val="0004440F"/>
    <w:rsid w:val="0004462D"/>
    <w:rsid w:val="0004490C"/>
    <w:rsid w:val="00044B09"/>
    <w:rsid w:val="00044E29"/>
    <w:rsid w:val="0004536A"/>
    <w:rsid w:val="000453B3"/>
    <w:rsid w:val="000511B8"/>
    <w:rsid w:val="000522A0"/>
    <w:rsid w:val="00052B88"/>
    <w:rsid w:val="00052C8A"/>
    <w:rsid w:val="0005315D"/>
    <w:rsid w:val="00053300"/>
    <w:rsid w:val="0005335D"/>
    <w:rsid w:val="00053EDE"/>
    <w:rsid w:val="00054019"/>
    <w:rsid w:val="000548C8"/>
    <w:rsid w:val="00056255"/>
    <w:rsid w:val="00056474"/>
    <w:rsid w:val="0005788F"/>
    <w:rsid w:val="00057CC8"/>
    <w:rsid w:val="00057EEB"/>
    <w:rsid w:val="00060438"/>
    <w:rsid w:val="000614B4"/>
    <w:rsid w:val="000617C9"/>
    <w:rsid w:val="00061872"/>
    <w:rsid w:val="000618B2"/>
    <w:rsid w:val="00062247"/>
    <w:rsid w:val="00062621"/>
    <w:rsid w:val="00062795"/>
    <w:rsid w:val="00063BE5"/>
    <w:rsid w:val="00064AF9"/>
    <w:rsid w:val="00065588"/>
    <w:rsid w:val="00065602"/>
    <w:rsid w:val="0006563B"/>
    <w:rsid w:val="000656EA"/>
    <w:rsid w:val="00065F96"/>
    <w:rsid w:val="00065FFC"/>
    <w:rsid w:val="0006715C"/>
    <w:rsid w:val="00067185"/>
    <w:rsid w:val="00067325"/>
    <w:rsid w:val="0007036D"/>
    <w:rsid w:val="00070D0E"/>
    <w:rsid w:val="00070DDE"/>
    <w:rsid w:val="00070F56"/>
    <w:rsid w:val="0007187B"/>
    <w:rsid w:val="00071972"/>
    <w:rsid w:val="00072246"/>
    <w:rsid w:val="00073184"/>
    <w:rsid w:val="00073776"/>
    <w:rsid w:val="00073F62"/>
    <w:rsid w:val="00074250"/>
    <w:rsid w:val="000742BB"/>
    <w:rsid w:val="0007500D"/>
    <w:rsid w:val="00075083"/>
    <w:rsid w:val="000751D8"/>
    <w:rsid w:val="00075605"/>
    <w:rsid w:val="00075C66"/>
    <w:rsid w:val="00075E79"/>
    <w:rsid w:val="000762F7"/>
    <w:rsid w:val="00076402"/>
    <w:rsid w:val="00076B6C"/>
    <w:rsid w:val="00076CD6"/>
    <w:rsid w:val="000774C5"/>
    <w:rsid w:val="00077E5C"/>
    <w:rsid w:val="00077EA8"/>
    <w:rsid w:val="0008026A"/>
    <w:rsid w:val="0008154F"/>
    <w:rsid w:val="000817D4"/>
    <w:rsid w:val="00081AF0"/>
    <w:rsid w:val="00082879"/>
    <w:rsid w:val="00082EF4"/>
    <w:rsid w:val="00083333"/>
    <w:rsid w:val="00083FD9"/>
    <w:rsid w:val="00085DFE"/>
    <w:rsid w:val="00086749"/>
    <w:rsid w:val="0008781D"/>
    <w:rsid w:val="00090895"/>
    <w:rsid w:val="000909C6"/>
    <w:rsid w:val="00091261"/>
    <w:rsid w:val="00091512"/>
    <w:rsid w:val="0009177A"/>
    <w:rsid w:val="00091EEA"/>
    <w:rsid w:val="00092429"/>
    <w:rsid w:val="00093CCC"/>
    <w:rsid w:val="00093CEE"/>
    <w:rsid w:val="0009426C"/>
    <w:rsid w:val="00094764"/>
    <w:rsid w:val="000948D2"/>
    <w:rsid w:val="00096944"/>
    <w:rsid w:val="00096A30"/>
    <w:rsid w:val="000977DE"/>
    <w:rsid w:val="000A081C"/>
    <w:rsid w:val="000A105C"/>
    <w:rsid w:val="000A1288"/>
    <w:rsid w:val="000A1A74"/>
    <w:rsid w:val="000A2865"/>
    <w:rsid w:val="000A3586"/>
    <w:rsid w:val="000A41FF"/>
    <w:rsid w:val="000A4298"/>
    <w:rsid w:val="000A4819"/>
    <w:rsid w:val="000A4F58"/>
    <w:rsid w:val="000A547D"/>
    <w:rsid w:val="000A5915"/>
    <w:rsid w:val="000B0675"/>
    <w:rsid w:val="000B0B53"/>
    <w:rsid w:val="000B10FC"/>
    <w:rsid w:val="000B1C20"/>
    <w:rsid w:val="000B2445"/>
    <w:rsid w:val="000B30E2"/>
    <w:rsid w:val="000B36CD"/>
    <w:rsid w:val="000B4793"/>
    <w:rsid w:val="000B4D76"/>
    <w:rsid w:val="000B5251"/>
    <w:rsid w:val="000B5425"/>
    <w:rsid w:val="000B55A8"/>
    <w:rsid w:val="000B57E8"/>
    <w:rsid w:val="000B6BF1"/>
    <w:rsid w:val="000B6CC0"/>
    <w:rsid w:val="000B7EBF"/>
    <w:rsid w:val="000C02A4"/>
    <w:rsid w:val="000C074F"/>
    <w:rsid w:val="000C09C5"/>
    <w:rsid w:val="000C1644"/>
    <w:rsid w:val="000C16DF"/>
    <w:rsid w:val="000C16E0"/>
    <w:rsid w:val="000C1A51"/>
    <w:rsid w:val="000C1BEA"/>
    <w:rsid w:val="000C237A"/>
    <w:rsid w:val="000C2DDC"/>
    <w:rsid w:val="000C3115"/>
    <w:rsid w:val="000C34E3"/>
    <w:rsid w:val="000C358F"/>
    <w:rsid w:val="000C4189"/>
    <w:rsid w:val="000C442F"/>
    <w:rsid w:val="000C4B91"/>
    <w:rsid w:val="000C4DC9"/>
    <w:rsid w:val="000C52D9"/>
    <w:rsid w:val="000C62BA"/>
    <w:rsid w:val="000C66A2"/>
    <w:rsid w:val="000C6B1F"/>
    <w:rsid w:val="000D070F"/>
    <w:rsid w:val="000D11A3"/>
    <w:rsid w:val="000D144E"/>
    <w:rsid w:val="000D1B7E"/>
    <w:rsid w:val="000D1C33"/>
    <w:rsid w:val="000D2FD4"/>
    <w:rsid w:val="000D356C"/>
    <w:rsid w:val="000D506D"/>
    <w:rsid w:val="000D522B"/>
    <w:rsid w:val="000D53B1"/>
    <w:rsid w:val="000D5E4C"/>
    <w:rsid w:val="000D6561"/>
    <w:rsid w:val="000D6D6E"/>
    <w:rsid w:val="000D6EDF"/>
    <w:rsid w:val="000D6EEB"/>
    <w:rsid w:val="000D6FC4"/>
    <w:rsid w:val="000D711E"/>
    <w:rsid w:val="000D7446"/>
    <w:rsid w:val="000D7776"/>
    <w:rsid w:val="000D77E6"/>
    <w:rsid w:val="000D7AC4"/>
    <w:rsid w:val="000D7B16"/>
    <w:rsid w:val="000E19D6"/>
    <w:rsid w:val="000E1C1B"/>
    <w:rsid w:val="000E1FC0"/>
    <w:rsid w:val="000E2347"/>
    <w:rsid w:val="000E250B"/>
    <w:rsid w:val="000E2B34"/>
    <w:rsid w:val="000E34C5"/>
    <w:rsid w:val="000E380F"/>
    <w:rsid w:val="000E403E"/>
    <w:rsid w:val="000E4118"/>
    <w:rsid w:val="000E4140"/>
    <w:rsid w:val="000E46BA"/>
    <w:rsid w:val="000E4DF0"/>
    <w:rsid w:val="000E519F"/>
    <w:rsid w:val="000E540B"/>
    <w:rsid w:val="000E60BD"/>
    <w:rsid w:val="000E67FA"/>
    <w:rsid w:val="000E6EC2"/>
    <w:rsid w:val="000F0E89"/>
    <w:rsid w:val="000F0E8D"/>
    <w:rsid w:val="000F16B8"/>
    <w:rsid w:val="000F1A2B"/>
    <w:rsid w:val="000F1B7B"/>
    <w:rsid w:val="000F2ED4"/>
    <w:rsid w:val="000F3368"/>
    <w:rsid w:val="000F4402"/>
    <w:rsid w:val="000F45EF"/>
    <w:rsid w:val="000F4B46"/>
    <w:rsid w:val="000F4E7E"/>
    <w:rsid w:val="000F617C"/>
    <w:rsid w:val="000F655F"/>
    <w:rsid w:val="000F6A19"/>
    <w:rsid w:val="000F6A22"/>
    <w:rsid w:val="000F7D1B"/>
    <w:rsid w:val="0010086A"/>
    <w:rsid w:val="00100E0E"/>
    <w:rsid w:val="00101C95"/>
    <w:rsid w:val="00101CA8"/>
    <w:rsid w:val="00101DBE"/>
    <w:rsid w:val="00102442"/>
    <w:rsid w:val="001028E8"/>
    <w:rsid w:val="00102939"/>
    <w:rsid w:val="00102BFA"/>
    <w:rsid w:val="00102C7C"/>
    <w:rsid w:val="00103188"/>
    <w:rsid w:val="00103327"/>
    <w:rsid w:val="0010391B"/>
    <w:rsid w:val="00103922"/>
    <w:rsid w:val="00104317"/>
    <w:rsid w:val="00104538"/>
    <w:rsid w:val="00104FBE"/>
    <w:rsid w:val="001051BD"/>
    <w:rsid w:val="00105403"/>
    <w:rsid w:val="00105873"/>
    <w:rsid w:val="00105E55"/>
    <w:rsid w:val="00107125"/>
    <w:rsid w:val="00110BCB"/>
    <w:rsid w:val="00110E22"/>
    <w:rsid w:val="0011164A"/>
    <w:rsid w:val="00112023"/>
    <w:rsid w:val="0011209A"/>
    <w:rsid w:val="001122D5"/>
    <w:rsid w:val="00112C7A"/>
    <w:rsid w:val="0011302A"/>
    <w:rsid w:val="00113097"/>
    <w:rsid w:val="00113466"/>
    <w:rsid w:val="001139DF"/>
    <w:rsid w:val="00113AAC"/>
    <w:rsid w:val="0011433C"/>
    <w:rsid w:val="001144D2"/>
    <w:rsid w:val="00114820"/>
    <w:rsid w:val="00114BCB"/>
    <w:rsid w:val="001159AB"/>
    <w:rsid w:val="00115C14"/>
    <w:rsid w:val="00115C40"/>
    <w:rsid w:val="00115F7C"/>
    <w:rsid w:val="00115FAF"/>
    <w:rsid w:val="00116486"/>
    <w:rsid w:val="00116B05"/>
    <w:rsid w:val="0011784D"/>
    <w:rsid w:val="001178D5"/>
    <w:rsid w:val="0011792B"/>
    <w:rsid w:val="001203DF"/>
    <w:rsid w:val="0012101F"/>
    <w:rsid w:val="0012145A"/>
    <w:rsid w:val="001222C5"/>
    <w:rsid w:val="001223B7"/>
    <w:rsid w:val="0012265D"/>
    <w:rsid w:val="00122FCC"/>
    <w:rsid w:val="0012336F"/>
    <w:rsid w:val="00123C5E"/>
    <w:rsid w:val="001240AE"/>
    <w:rsid w:val="00124340"/>
    <w:rsid w:val="00124C2B"/>
    <w:rsid w:val="00124CCC"/>
    <w:rsid w:val="00125749"/>
    <w:rsid w:val="00126143"/>
    <w:rsid w:val="00126752"/>
    <w:rsid w:val="0012790B"/>
    <w:rsid w:val="00130514"/>
    <w:rsid w:val="00130B30"/>
    <w:rsid w:val="0013164E"/>
    <w:rsid w:val="001326FB"/>
    <w:rsid w:val="00132B16"/>
    <w:rsid w:val="00132BC1"/>
    <w:rsid w:val="00132FD1"/>
    <w:rsid w:val="00133BAC"/>
    <w:rsid w:val="00135204"/>
    <w:rsid w:val="00137F54"/>
    <w:rsid w:val="001401EF"/>
    <w:rsid w:val="00140E1C"/>
    <w:rsid w:val="00141AEB"/>
    <w:rsid w:val="00141F68"/>
    <w:rsid w:val="001441B2"/>
    <w:rsid w:val="0014462D"/>
    <w:rsid w:val="00145D50"/>
    <w:rsid w:val="001461AE"/>
    <w:rsid w:val="001465B6"/>
    <w:rsid w:val="00147AE4"/>
    <w:rsid w:val="0015193A"/>
    <w:rsid w:val="00151F25"/>
    <w:rsid w:val="00152105"/>
    <w:rsid w:val="0015298C"/>
    <w:rsid w:val="00152FCE"/>
    <w:rsid w:val="00153A8A"/>
    <w:rsid w:val="00155729"/>
    <w:rsid w:val="00155EA9"/>
    <w:rsid w:val="001562E8"/>
    <w:rsid w:val="00156A4E"/>
    <w:rsid w:val="00156C1B"/>
    <w:rsid w:val="001571E5"/>
    <w:rsid w:val="00157BBA"/>
    <w:rsid w:val="00157F55"/>
    <w:rsid w:val="00160542"/>
    <w:rsid w:val="001606E9"/>
    <w:rsid w:val="0016119C"/>
    <w:rsid w:val="00162FEB"/>
    <w:rsid w:val="001631A1"/>
    <w:rsid w:val="00163DCD"/>
    <w:rsid w:val="00164D15"/>
    <w:rsid w:val="00164E46"/>
    <w:rsid w:val="00165243"/>
    <w:rsid w:val="001659B2"/>
    <w:rsid w:val="00165D5C"/>
    <w:rsid w:val="00165E2E"/>
    <w:rsid w:val="00165F8D"/>
    <w:rsid w:val="00166801"/>
    <w:rsid w:val="00166C51"/>
    <w:rsid w:val="0016788B"/>
    <w:rsid w:val="001704B9"/>
    <w:rsid w:val="001709B3"/>
    <w:rsid w:val="00171FC5"/>
    <w:rsid w:val="00173A33"/>
    <w:rsid w:val="001746FC"/>
    <w:rsid w:val="00174A7F"/>
    <w:rsid w:val="00174E76"/>
    <w:rsid w:val="0017537B"/>
    <w:rsid w:val="00175629"/>
    <w:rsid w:val="00176159"/>
    <w:rsid w:val="001765EE"/>
    <w:rsid w:val="00176668"/>
    <w:rsid w:val="00176A61"/>
    <w:rsid w:val="00176BE9"/>
    <w:rsid w:val="0017729B"/>
    <w:rsid w:val="0017747A"/>
    <w:rsid w:val="00177666"/>
    <w:rsid w:val="00180FD8"/>
    <w:rsid w:val="001815EF"/>
    <w:rsid w:val="001821C8"/>
    <w:rsid w:val="0018309D"/>
    <w:rsid w:val="001835B4"/>
    <w:rsid w:val="00183D4D"/>
    <w:rsid w:val="00183FB0"/>
    <w:rsid w:val="001849CA"/>
    <w:rsid w:val="00184B05"/>
    <w:rsid w:val="00184B93"/>
    <w:rsid w:val="00185410"/>
    <w:rsid w:val="00185B39"/>
    <w:rsid w:val="00185FF4"/>
    <w:rsid w:val="0018619A"/>
    <w:rsid w:val="00186321"/>
    <w:rsid w:val="00186345"/>
    <w:rsid w:val="001863AA"/>
    <w:rsid w:val="0018657C"/>
    <w:rsid w:val="0018682F"/>
    <w:rsid w:val="00186BDC"/>
    <w:rsid w:val="001873BF"/>
    <w:rsid w:val="0019089E"/>
    <w:rsid w:val="00190978"/>
    <w:rsid w:val="00190C5F"/>
    <w:rsid w:val="0019111D"/>
    <w:rsid w:val="001916A7"/>
    <w:rsid w:val="0019175E"/>
    <w:rsid w:val="00192271"/>
    <w:rsid w:val="00192352"/>
    <w:rsid w:val="001935DC"/>
    <w:rsid w:val="00193670"/>
    <w:rsid w:val="001950F4"/>
    <w:rsid w:val="001965B8"/>
    <w:rsid w:val="00196DE2"/>
    <w:rsid w:val="0019788C"/>
    <w:rsid w:val="001A2063"/>
    <w:rsid w:val="001A2860"/>
    <w:rsid w:val="001A311B"/>
    <w:rsid w:val="001A342A"/>
    <w:rsid w:val="001A392B"/>
    <w:rsid w:val="001A3935"/>
    <w:rsid w:val="001A3B61"/>
    <w:rsid w:val="001A3DAF"/>
    <w:rsid w:val="001A510B"/>
    <w:rsid w:val="001A7D27"/>
    <w:rsid w:val="001B0C4D"/>
    <w:rsid w:val="001B1CCF"/>
    <w:rsid w:val="001B2045"/>
    <w:rsid w:val="001B4A73"/>
    <w:rsid w:val="001B4D98"/>
    <w:rsid w:val="001B527F"/>
    <w:rsid w:val="001B56AE"/>
    <w:rsid w:val="001B63D4"/>
    <w:rsid w:val="001B6805"/>
    <w:rsid w:val="001B7292"/>
    <w:rsid w:val="001B742C"/>
    <w:rsid w:val="001B7E14"/>
    <w:rsid w:val="001C09F0"/>
    <w:rsid w:val="001C19CB"/>
    <w:rsid w:val="001C2171"/>
    <w:rsid w:val="001C27AF"/>
    <w:rsid w:val="001C2D6F"/>
    <w:rsid w:val="001C4B2B"/>
    <w:rsid w:val="001C4D63"/>
    <w:rsid w:val="001C60FF"/>
    <w:rsid w:val="001C673C"/>
    <w:rsid w:val="001C7567"/>
    <w:rsid w:val="001C79E8"/>
    <w:rsid w:val="001C7FC3"/>
    <w:rsid w:val="001D0DE0"/>
    <w:rsid w:val="001D0F48"/>
    <w:rsid w:val="001D16A4"/>
    <w:rsid w:val="001D4F02"/>
    <w:rsid w:val="001D5013"/>
    <w:rsid w:val="001D515B"/>
    <w:rsid w:val="001D5207"/>
    <w:rsid w:val="001D536C"/>
    <w:rsid w:val="001D5640"/>
    <w:rsid w:val="001D56EC"/>
    <w:rsid w:val="001D5718"/>
    <w:rsid w:val="001D5AFF"/>
    <w:rsid w:val="001D6157"/>
    <w:rsid w:val="001D74B4"/>
    <w:rsid w:val="001D7832"/>
    <w:rsid w:val="001D7A37"/>
    <w:rsid w:val="001E03E1"/>
    <w:rsid w:val="001E08A3"/>
    <w:rsid w:val="001E1195"/>
    <w:rsid w:val="001E1FA6"/>
    <w:rsid w:val="001E2826"/>
    <w:rsid w:val="001E2E95"/>
    <w:rsid w:val="001E2F60"/>
    <w:rsid w:val="001E67C1"/>
    <w:rsid w:val="001E690D"/>
    <w:rsid w:val="001E7460"/>
    <w:rsid w:val="001E75FB"/>
    <w:rsid w:val="001E7A35"/>
    <w:rsid w:val="001F059F"/>
    <w:rsid w:val="001F10BD"/>
    <w:rsid w:val="001F1537"/>
    <w:rsid w:val="001F1959"/>
    <w:rsid w:val="001F19C5"/>
    <w:rsid w:val="001F37E9"/>
    <w:rsid w:val="001F3D21"/>
    <w:rsid w:val="001F3F71"/>
    <w:rsid w:val="001F4C5F"/>
    <w:rsid w:val="001F5059"/>
    <w:rsid w:val="001F6571"/>
    <w:rsid w:val="001F6831"/>
    <w:rsid w:val="001F6CA0"/>
    <w:rsid w:val="001F6E03"/>
    <w:rsid w:val="001F6F2C"/>
    <w:rsid w:val="001F7414"/>
    <w:rsid w:val="001F773B"/>
    <w:rsid w:val="001F7DE6"/>
    <w:rsid w:val="0020055B"/>
    <w:rsid w:val="00200811"/>
    <w:rsid w:val="00200941"/>
    <w:rsid w:val="00200CA1"/>
    <w:rsid w:val="00202152"/>
    <w:rsid w:val="00202B09"/>
    <w:rsid w:val="00203948"/>
    <w:rsid w:val="00203E60"/>
    <w:rsid w:val="002043D7"/>
    <w:rsid w:val="00204447"/>
    <w:rsid w:val="0020452D"/>
    <w:rsid w:val="00204BF7"/>
    <w:rsid w:val="002053CB"/>
    <w:rsid w:val="00205E14"/>
    <w:rsid w:val="0020687A"/>
    <w:rsid w:val="0020753E"/>
    <w:rsid w:val="0020788E"/>
    <w:rsid w:val="00207D38"/>
    <w:rsid w:val="00210A9D"/>
    <w:rsid w:val="00210DF2"/>
    <w:rsid w:val="00212307"/>
    <w:rsid w:val="002125DB"/>
    <w:rsid w:val="002127D6"/>
    <w:rsid w:val="002131F3"/>
    <w:rsid w:val="0021334C"/>
    <w:rsid w:val="0021338D"/>
    <w:rsid w:val="002137EA"/>
    <w:rsid w:val="00214D43"/>
    <w:rsid w:val="00214DA4"/>
    <w:rsid w:val="00214DF8"/>
    <w:rsid w:val="00215004"/>
    <w:rsid w:val="0021559D"/>
    <w:rsid w:val="002160A4"/>
    <w:rsid w:val="00216BEF"/>
    <w:rsid w:val="00216CA3"/>
    <w:rsid w:val="00216D89"/>
    <w:rsid w:val="00217921"/>
    <w:rsid w:val="00217B53"/>
    <w:rsid w:val="00220D22"/>
    <w:rsid w:val="00221906"/>
    <w:rsid w:val="0022230E"/>
    <w:rsid w:val="002229F5"/>
    <w:rsid w:val="00223090"/>
    <w:rsid w:val="002235A9"/>
    <w:rsid w:val="002238B4"/>
    <w:rsid w:val="00224761"/>
    <w:rsid w:val="0022551C"/>
    <w:rsid w:val="00227063"/>
    <w:rsid w:val="00227CE3"/>
    <w:rsid w:val="0023075E"/>
    <w:rsid w:val="00230E22"/>
    <w:rsid w:val="002319AB"/>
    <w:rsid w:val="002319AC"/>
    <w:rsid w:val="0023264C"/>
    <w:rsid w:val="002331A1"/>
    <w:rsid w:val="002342F7"/>
    <w:rsid w:val="00234342"/>
    <w:rsid w:val="0023442A"/>
    <w:rsid w:val="00234538"/>
    <w:rsid w:val="00234CD1"/>
    <w:rsid w:val="00234EAD"/>
    <w:rsid w:val="0023635E"/>
    <w:rsid w:val="002365AF"/>
    <w:rsid w:val="0023661B"/>
    <w:rsid w:val="00236BE8"/>
    <w:rsid w:val="00236C34"/>
    <w:rsid w:val="00236ECE"/>
    <w:rsid w:val="00237524"/>
    <w:rsid w:val="00237DEF"/>
    <w:rsid w:val="00240318"/>
    <w:rsid w:val="0024040D"/>
    <w:rsid w:val="00240818"/>
    <w:rsid w:val="00240FBF"/>
    <w:rsid w:val="00242E83"/>
    <w:rsid w:val="0024380A"/>
    <w:rsid w:val="0024483E"/>
    <w:rsid w:val="00246CBE"/>
    <w:rsid w:val="002471AA"/>
    <w:rsid w:val="002471EB"/>
    <w:rsid w:val="00250296"/>
    <w:rsid w:val="002508D1"/>
    <w:rsid w:val="002509DB"/>
    <w:rsid w:val="00250A6E"/>
    <w:rsid w:val="00250D7A"/>
    <w:rsid w:val="002518C3"/>
    <w:rsid w:val="00251A0A"/>
    <w:rsid w:val="00251CD7"/>
    <w:rsid w:val="002521A8"/>
    <w:rsid w:val="00252215"/>
    <w:rsid w:val="0025275E"/>
    <w:rsid w:val="002536B5"/>
    <w:rsid w:val="00253C61"/>
    <w:rsid w:val="002549B5"/>
    <w:rsid w:val="00254D6E"/>
    <w:rsid w:val="00255FA3"/>
    <w:rsid w:val="0025644C"/>
    <w:rsid w:val="00256B44"/>
    <w:rsid w:val="00257288"/>
    <w:rsid w:val="00257783"/>
    <w:rsid w:val="002578CB"/>
    <w:rsid w:val="00260E0D"/>
    <w:rsid w:val="00261B66"/>
    <w:rsid w:val="00261FB6"/>
    <w:rsid w:val="002625C2"/>
    <w:rsid w:val="002629F8"/>
    <w:rsid w:val="002631B2"/>
    <w:rsid w:val="002631F0"/>
    <w:rsid w:val="00263335"/>
    <w:rsid w:val="00263396"/>
    <w:rsid w:val="002633C1"/>
    <w:rsid w:val="00264796"/>
    <w:rsid w:val="002648BF"/>
    <w:rsid w:val="00264F14"/>
    <w:rsid w:val="00265831"/>
    <w:rsid w:val="002659FA"/>
    <w:rsid w:val="00265EA5"/>
    <w:rsid w:val="00266B3B"/>
    <w:rsid w:val="00267815"/>
    <w:rsid w:val="00267816"/>
    <w:rsid w:val="00267E3B"/>
    <w:rsid w:val="002702CC"/>
    <w:rsid w:val="00270798"/>
    <w:rsid w:val="0027086F"/>
    <w:rsid w:val="0027241C"/>
    <w:rsid w:val="00272573"/>
    <w:rsid w:val="002729F8"/>
    <w:rsid w:val="00272C03"/>
    <w:rsid w:val="0027320B"/>
    <w:rsid w:val="002734C8"/>
    <w:rsid w:val="00273B46"/>
    <w:rsid w:val="00273D1F"/>
    <w:rsid w:val="00274768"/>
    <w:rsid w:val="00275B31"/>
    <w:rsid w:val="00275DC4"/>
    <w:rsid w:val="002762F0"/>
    <w:rsid w:val="00280DDF"/>
    <w:rsid w:val="002813E9"/>
    <w:rsid w:val="00282281"/>
    <w:rsid w:val="002823EA"/>
    <w:rsid w:val="0028270C"/>
    <w:rsid w:val="00282C05"/>
    <w:rsid w:val="00282FC5"/>
    <w:rsid w:val="00283022"/>
    <w:rsid w:val="00283A43"/>
    <w:rsid w:val="00284683"/>
    <w:rsid w:val="0028476C"/>
    <w:rsid w:val="002848F0"/>
    <w:rsid w:val="00285D33"/>
    <w:rsid w:val="00285D9B"/>
    <w:rsid w:val="002869B3"/>
    <w:rsid w:val="00286DE5"/>
    <w:rsid w:val="00286F35"/>
    <w:rsid w:val="00290433"/>
    <w:rsid w:val="00290892"/>
    <w:rsid w:val="002913B5"/>
    <w:rsid w:val="00291767"/>
    <w:rsid w:val="002917FF"/>
    <w:rsid w:val="002918B7"/>
    <w:rsid w:val="00292169"/>
    <w:rsid w:val="00292455"/>
    <w:rsid w:val="00292ADF"/>
    <w:rsid w:val="00292C4B"/>
    <w:rsid w:val="00294058"/>
    <w:rsid w:val="002944D8"/>
    <w:rsid w:val="00296D33"/>
    <w:rsid w:val="002973AD"/>
    <w:rsid w:val="00297DB1"/>
    <w:rsid w:val="002A03BF"/>
    <w:rsid w:val="002A0CB3"/>
    <w:rsid w:val="002A0DEC"/>
    <w:rsid w:val="002A12D4"/>
    <w:rsid w:val="002A18A2"/>
    <w:rsid w:val="002A18D4"/>
    <w:rsid w:val="002A1EFA"/>
    <w:rsid w:val="002A29A9"/>
    <w:rsid w:val="002A3EC7"/>
    <w:rsid w:val="002A418D"/>
    <w:rsid w:val="002A4A94"/>
    <w:rsid w:val="002A5902"/>
    <w:rsid w:val="002A5D49"/>
    <w:rsid w:val="002A6515"/>
    <w:rsid w:val="002A6646"/>
    <w:rsid w:val="002A6915"/>
    <w:rsid w:val="002A6B54"/>
    <w:rsid w:val="002A6BA5"/>
    <w:rsid w:val="002A79E2"/>
    <w:rsid w:val="002A7D8D"/>
    <w:rsid w:val="002B084D"/>
    <w:rsid w:val="002B0B4F"/>
    <w:rsid w:val="002B0B89"/>
    <w:rsid w:val="002B103E"/>
    <w:rsid w:val="002B17BA"/>
    <w:rsid w:val="002B1C50"/>
    <w:rsid w:val="002B1C53"/>
    <w:rsid w:val="002B2597"/>
    <w:rsid w:val="002B27D3"/>
    <w:rsid w:val="002B49A2"/>
    <w:rsid w:val="002B49C0"/>
    <w:rsid w:val="002B4BBA"/>
    <w:rsid w:val="002B4BE2"/>
    <w:rsid w:val="002B5287"/>
    <w:rsid w:val="002B5E21"/>
    <w:rsid w:val="002B625E"/>
    <w:rsid w:val="002B7693"/>
    <w:rsid w:val="002B77A5"/>
    <w:rsid w:val="002B783C"/>
    <w:rsid w:val="002C0AD9"/>
    <w:rsid w:val="002C0BCF"/>
    <w:rsid w:val="002C10CB"/>
    <w:rsid w:val="002C1F9C"/>
    <w:rsid w:val="002C248F"/>
    <w:rsid w:val="002C2619"/>
    <w:rsid w:val="002C27D6"/>
    <w:rsid w:val="002C29B5"/>
    <w:rsid w:val="002C44D8"/>
    <w:rsid w:val="002C4C64"/>
    <w:rsid w:val="002C5528"/>
    <w:rsid w:val="002C6EDB"/>
    <w:rsid w:val="002C7A13"/>
    <w:rsid w:val="002D0608"/>
    <w:rsid w:val="002D0EAA"/>
    <w:rsid w:val="002D174C"/>
    <w:rsid w:val="002D17CA"/>
    <w:rsid w:val="002D207A"/>
    <w:rsid w:val="002D52A9"/>
    <w:rsid w:val="002D5D04"/>
    <w:rsid w:val="002D6A03"/>
    <w:rsid w:val="002D6F46"/>
    <w:rsid w:val="002D73C3"/>
    <w:rsid w:val="002D7D54"/>
    <w:rsid w:val="002E0BE4"/>
    <w:rsid w:val="002E1C02"/>
    <w:rsid w:val="002E1F51"/>
    <w:rsid w:val="002E3B58"/>
    <w:rsid w:val="002E3E8A"/>
    <w:rsid w:val="002E42F6"/>
    <w:rsid w:val="002E4342"/>
    <w:rsid w:val="002E4B9F"/>
    <w:rsid w:val="002E4DC4"/>
    <w:rsid w:val="002E5A73"/>
    <w:rsid w:val="002E5F9B"/>
    <w:rsid w:val="002E6226"/>
    <w:rsid w:val="002E6A6A"/>
    <w:rsid w:val="002E7197"/>
    <w:rsid w:val="002E7D41"/>
    <w:rsid w:val="002E7F62"/>
    <w:rsid w:val="002F10D1"/>
    <w:rsid w:val="002F1BA3"/>
    <w:rsid w:val="002F1EE3"/>
    <w:rsid w:val="002F257F"/>
    <w:rsid w:val="002F337F"/>
    <w:rsid w:val="002F3397"/>
    <w:rsid w:val="002F3A41"/>
    <w:rsid w:val="002F3AB1"/>
    <w:rsid w:val="002F4024"/>
    <w:rsid w:val="002F4DC4"/>
    <w:rsid w:val="002F6CC4"/>
    <w:rsid w:val="0030085F"/>
    <w:rsid w:val="003017B8"/>
    <w:rsid w:val="00302A93"/>
    <w:rsid w:val="00302F3E"/>
    <w:rsid w:val="0030357F"/>
    <w:rsid w:val="0030380D"/>
    <w:rsid w:val="00303893"/>
    <w:rsid w:val="00304059"/>
    <w:rsid w:val="00306F51"/>
    <w:rsid w:val="00307699"/>
    <w:rsid w:val="00307876"/>
    <w:rsid w:val="00307C86"/>
    <w:rsid w:val="00310241"/>
    <w:rsid w:val="003106BE"/>
    <w:rsid w:val="00310830"/>
    <w:rsid w:val="003120FD"/>
    <w:rsid w:val="00312411"/>
    <w:rsid w:val="003129E2"/>
    <w:rsid w:val="00313783"/>
    <w:rsid w:val="00314299"/>
    <w:rsid w:val="003143FB"/>
    <w:rsid w:val="0031513B"/>
    <w:rsid w:val="003152A3"/>
    <w:rsid w:val="00315C5C"/>
    <w:rsid w:val="00316F44"/>
    <w:rsid w:val="003176AE"/>
    <w:rsid w:val="003176CE"/>
    <w:rsid w:val="003205FB"/>
    <w:rsid w:val="003219C4"/>
    <w:rsid w:val="00321BBE"/>
    <w:rsid w:val="00321E9D"/>
    <w:rsid w:val="00323E71"/>
    <w:rsid w:val="00324BFF"/>
    <w:rsid w:val="00325759"/>
    <w:rsid w:val="0032592D"/>
    <w:rsid w:val="00326CBE"/>
    <w:rsid w:val="00326F77"/>
    <w:rsid w:val="00327AC6"/>
    <w:rsid w:val="00327D4A"/>
    <w:rsid w:val="00330D7F"/>
    <w:rsid w:val="00331AB8"/>
    <w:rsid w:val="00332B95"/>
    <w:rsid w:val="00332DD4"/>
    <w:rsid w:val="00333BFE"/>
    <w:rsid w:val="00334218"/>
    <w:rsid w:val="00334B97"/>
    <w:rsid w:val="003358A9"/>
    <w:rsid w:val="00335C22"/>
    <w:rsid w:val="00335E23"/>
    <w:rsid w:val="00336E00"/>
    <w:rsid w:val="003370E9"/>
    <w:rsid w:val="00340081"/>
    <w:rsid w:val="0034016C"/>
    <w:rsid w:val="003401B0"/>
    <w:rsid w:val="003411D5"/>
    <w:rsid w:val="00341E0B"/>
    <w:rsid w:val="003429E1"/>
    <w:rsid w:val="003438FD"/>
    <w:rsid w:val="00343CE1"/>
    <w:rsid w:val="00344194"/>
    <w:rsid w:val="003448FD"/>
    <w:rsid w:val="0034497A"/>
    <w:rsid w:val="00344AAC"/>
    <w:rsid w:val="00345206"/>
    <w:rsid w:val="00345418"/>
    <w:rsid w:val="003454AD"/>
    <w:rsid w:val="00345801"/>
    <w:rsid w:val="00345C86"/>
    <w:rsid w:val="003463EE"/>
    <w:rsid w:val="00346517"/>
    <w:rsid w:val="003465EF"/>
    <w:rsid w:val="00346681"/>
    <w:rsid w:val="00346ABA"/>
    <w:rsid w:val="00346C8E"/>
    <w:rsid w:val="00347DE1"/>
    <w:rsid w:val="00347EA5"/>
    <w:rsid w:val="00350992"/>
    <w:rsid w:val="003513A8"/>
    <w:rsid w:val="00351442"/>
    <w:rsid w:val="003515A1"/>
    <w:rsid w:val="00351B01"/>
    <w:rsid w:val="00353745"/>
    <w:rsid w:val="00353C25"/>
    <w:rsid w:val="00354ED0"/>
    <w:rsid w:val="00356297"/>
    <w:rsid w:val="003564D2"/>
    <w:rsid w:val="003566E5"/>
    <w:rsid w:val="003567DD"/>
    <w:rsid w:val="003572FB"/>
    <w:rsid w:val="00357F0C"/>
    <w:rsid w:val="00360637"/>
    <w:rsid w:val="0036163F"/>
    <w:rsid w:val="00361711"/>
    <w:rsid w:val="00361EE2"/>
    <w:rsid w:val="00361EED"/>
    <w:rsid w:val="00362B3B"/>
    <w:rsid w:val="00362F8D"/>
    <w:rsid w:val="003635D5"/>
    <w:rsid w:val="0036416F"/>
    <w:rsid w:val="003644C7"/>
    <w:rsid w:val="00364A4C"/>
    <w:rsid w:val="00364E4C"/>
    <w:rsid w:val="003653C0"/>
    <w:rsid w:val="00365BD3"/>
    <w:rsid w:val="00367BD5"/>
    <w:rsid w:val="00370C29"/>
    <w:rsid w:val="0037264E"/>
    <w:rsid w:val="00372996"/>
    <w:rsid w:val="00372FD7"/>
    <w:rsid w:val="00373331"/>
    <w:rsid w:val="003742ED"/>
    <w:rsid w:val="0037450F"/>
    <w:rsid w:val="003747E0"/>
    <w:rsid w:val="003752BE"/>
    <w:rsid w:val="003754AA"/>
    <w:rsid w:val="00375ABE"/>
    <w:rsid w:val="00376A6D"/>
    <w:rsid w:val="00377DE6"/>
    <w:rsid w:val="00380382"/>
    <w:rsid w:val="003812F1"/>
    <w:rsid w:val="00381703"/>
    <w:rsid w:val="00381C84"/>
    <w:rsid w:val="003830C2"/>
    <w:rsid w:val="00383106"/>
    <w:rsid w:val="0038342D"/>
    <w:rsid w:val="003834A8"/>
    <w:rsid w:val="00383C77"/>
    <w:rsid w:val="003848C3"/>
    <w:rsid w:val="00384BA9"/>
    <w:rsid w:val="00384D8B"/>
    <w:rsid w:val="00385DBF"/>
    <w:rsid w:val="00385F8B"/>
    <w:rsid w:val="0038660A"/>
    <w:rsid w:val="003871D5"/>
    <w:rsid w:val="0038766B"/>
    <w:rsid w:val="003876B8"/>
    <w:rsid w:val="00387F48"/>
    <w:rsid w:val="0039018C"/>
    <w:rsid w:val="00390327"/>
    <w:rsid w:val="0039059A"/>
    <w:rsid w:val="00390E4B"/>
    <w:rsid w:val="0039117F"/>
    <w:rsid w:val="00391317"/>
    <w:rsid w:val="00391756"/>
    <w:rsid w:val="00392BA5"/>
    <w:rsid w:val="00393066"/>
    <w:rsid w:val="00393A1C"/>
    <w:rsid w:val="00393B78"/>
    <w:rsid w:val="00393BB6"/>
    <w:rsid w:val="00393E56"/>
    <w:rsid w:val="003955E2"/>
    <w:rsid w:val="00395F9B"/>
    <w:rsid w:val="00396535"/>
    <w:rsid w:val="00396D19"/>
    <w:rsid w:val="003A01E9"/>
    <w:rsid w:val="003A15B2"/>
    <w:rsid w:val="003A17EC"/>
    <w:rsid w:val="003A223B"/>
    <w:rsid w:val="003A2B7C"/>
    <w:rsid w:val="003A2C15"/>
    <w:rsid w:val="003A3390"/>
    <w:rsid w:val="003A4444"/>
    <w:rsid w:val="003A469C"/>
    <w:rsid w:val="003A59E6"/>
    <w:rsid w:val="003A6184"/>
    <w:rsid w:val="003A6E64"/>
    <w:rsid w:val="003A74A4"/>
    <w:rsid w:val="003A7689"/>
    <w:rsid w:val="003A7E1C"/>
    <w:rsid w:val="003B03F7"/>
    <w:rsid w:val="003B0CD5"/>
    <w:rsid w:val="003B187A"/>
    <w:rsid w:val="003B218C"/>
    <w:rsid w:val="003B29A2"/>
    <w:rsid w:val="003B32A7"/>
    <w:rsid w:val="003B3D53"/>
    <w:rsid w:val="003B49BF"/>
    <w:rsid w:val="003B4FF3"/>
    <w:rsid w:val="003B783E"/>
    <w:rsid w:val="003C0306"/>
    <w:rsid w:val="003C114C"/>
    <w:rsid w:val="003C1EB6"/>
    <w:rsid w:val="003C21BC"/>
    <w:rsid w:val="003C2A88"/>
    <w:rsid w:val="003C2C5D"/>
    <w:rsid w:val="003C357B"/>
    <w:rsid w:val="003C43A0"/>
    <w:rsid w:val="003C465D"/>
    <w:rsid w:val="003C5C0D"/>
    <w:rsid w:val="003C6E0A"/>
    <w:rsid w:val="003C6E81"/>
    <w:rsid w:val="003C7595"/>
    <w:rsid w:val="003C79CD"/>
    <w:rsid w:val="003C7A54"/>
    <w:rsid w:val="003C7F43"/>
    <w:rsid w:val="003D13F8"/>
    <w:rsid w:val="003D17A9"/>
    <w:rsid w:val="003D1D97"/>
    <w:rsid w:val="003D1EEF"/>
    <w:rsid w:val="003D2A65"/>
    <w:rsid w:val="003D3ABF"/>
    <w:rsid w:val="003D47C3"/>
    <w:rsid w:val="003D495D"/>
    <w:rsid w:val="003D49AD"/>
    <w:rsid w:val="003D4AB1"/>
    <w:rsid w:val="003D4CF5"/>
    <w:rsid w:val="003D539C"/>
    <w:rsid w:val="003D60E1"/>
    <w:rsid w:val="003D7B4F"/>
    <w:rsid w:val="003E04B4"/>
    <w:rsid w:val="003E098E"/>
    <w:rsid w:val="003E0CD2"/>
    <w:rsid w:val="003E186D"/>
    <w:rsid w:val="003E1CD9"/>
    <w:rsid w:val="003E26FC"/>
    <w:rsid w:val="003E2FAE"/>
    <w:rsid w:val="003E3A89"/>
    <w:rsid w:val="003E4320"/>
    <w:rsid w:val="003E6545"/>
    <w:rsid w:val="003E66C2"/>
    <w:rsid w:val="003E768E"/>
    <w:rsid w:val="003E77D0"/>
    <w:rsid w:val="003F0046"/>
    <w:rsid w:val="003F0370"/>
    <w:rsid w:val="003F037D"/>
    <w:rsid w:val="003F214E"/>
    <w:rsid w:val="003F254C"/>
    <w:rsid w:val="003F2EDF"/>
    <w:rsid w:val="003F383D"/>
    <w:rsid w:val="003F3BAA"/>
    <w:rsid w:val="003F4441"/>
    <w:rsid w:val="003F460F"/>
    <w:rsid w:val="003F4705"/>
    <w:rsid w:val="003F4D28"/>
    <w:rsid w:val="003F5117"/>
    <w:rsid w:val="003F5481"/>
    <w:rsid w:val="003F57EB"/>
    <w:rsid w:val="003F591C"/>
    <w:rsid w:val="003F5DF9"/>
    <w:rsid w:val="003F7A4B"/>
    <w:rsid w:val="003F7C03"/>
    <w:rsid w:val="003F7F97"/>
    <w:rsid w:val="00400520"/>
    <w:rsid w:val="004011E1"/>
    <w:rsid w:val="00402A33"/>
    <w:rsid w:val="00402A5B"/>
    <w:rsid w:val="0040447A"/>
    <w:rsid w:val="004047F9"/>
    <w:rsid w:val="00405B91"/>
    <w:rsid w:val="004071E5"/>
    <w:rsid w:val="004076F5"/>
    <w:rsid w:val="00407CF7"/>
    <w:rsid w:val="00410423"/>
    <w:rsid w:val="00411905"/>
    <w:rsid w:val="00411CF2"/>
    <w:rsid w:val="00411D24"/>
    <w:rsid w:val="00412CE3"/>
    <w:rsid w:val="00412FB5"/>
    <w:rsid w:val="00413AE6"/>
    <w:rsid w:val="00414120"/>
    <w:rsid w:val="00414E87"/>
    <w:rsid w:val="004154C5"/>
    <w:rsid w:val="004159A9"/>
    <w:rsid w:val="00415ED6"/>
    <w:rsid w:val="00416FA6"/>
    <w:rsid w:val="00417275"/>
    <w:rsid w:val="00417CAF"/>
    <w:rsid w:val="00417F38"/>
    <w:rsid w:val="00417F47"/>
    <w:rsid w:val="00420181"/>
    <w:rsid w:val="00420A11"/>
    <w:rsid w:val="00420AD7"/>
    <w:rsid w:val="0042160B"/>
    <w:rsid w:val="00421EF7"/>
    <w:rsid w:val="00422265"/>
    <w:rsid w:val="00422396"/>
    <w:rsid w:val="00422920"/>
    <w:rsid w:val="00422CD1"/>
    <w:rsid w:val="00423202"/>
    <w:rsid w:val="00423279"/>
    <w:rsid w:val="0042333B"/>
    <w:rsid w:val="004235D5"/>
    <w:rsid w:val="004237D0"/>
    <w:rsid w:val="00423BD1"/>
    <w:rsid w:val="004243A3"/>
    <w:rsid w:val="004247DB"/>
    <w:rsid w:val="00424D50"/>
    <w:rsid w:val="00424DB5"/>
    <w:rsid w:val="004250D7"/>
    <w:rsid w:val="00425D2C"/>
    <w:rsid w:val="00426740"/>
    <w:rsid w:val="00427421"/>
    <w:rsid w:val="00431C53"/>
    <w:rsid w:val="00431CAA"/>
    <w:rsid w:val="004324F0"/>
    <w:rsid w:val="004328FB"/>
    <w:rsid w:val="00432A52"/>
    <w:rsid w:val="004333AA"/>
    <w:rsid w:val="00434DF8"/>
    <w:rsid w:val="00434EAA"/>
    <w:rsid w:val="00435AEB"/>
    <w:rsid w:val="004363CB"/>
    <w:rsid w:val="00436DB7"/>
    <w:rsid w:val="004373A7"/>
    <w:rsid w:val="00437666"/>
    <w:rsid w:val="0043777E"/>
    <w:rsid w:val="00437CFB"/>
    <w:rsid w:val="00437D94"/>
    <w:rsid w:val="0044016B"/>
    <w:rsid w:val="0044030C"/>
    <w:rsid w:val="004409CF"/>
    <w:rsid w:val="00440DDB"/>
    <w:rsid w:val="00442EF0"/>
    <w:rsid w:val="00443A26"/>
    <w:rsid w:val="00443CB1"/>
    <w:rsid w:val="00444DFC"/>
    <w:rsid w:val="00445314"/>
    <w:rsid w:val="00445C8B"/>
    <w:rsid w:val="00446052"/>
    <w:rsid w:val="00447334"/>
    <w:rsid w:val="00447616"/>
    <w:rsid w:val="00447C85"/>
    <w:rsid w:val="00447D8C"/>
    <w:rsid w:val="0045079B"/>
    <w:rsid w:val="00450B96"/>
    <w:rsid w:val="00450CBF"/>
    <w:rsid w:val="00450E64"/>
    <w:rsid w:val="0045154F"/>
    <w:rsid w:val="00451ABE"/>
    <w:rsid w:val="00453305"/>
    <w:rsid w:val="00453CFA"/>
    <w:rsid w:val="00453FAF"/>
    <w:rsid w:val="0045497B"/>
    <w:rsid w:val="00454E3D"/>
    <w:rsid w:val="0045572B"/>
    <w:rsid w:val="00455E83"/>
    <w:rsid w:val="00457F75"/>
    <w:rsid w:val="00461052"/>
    <w:rsid w:val="00462241"/>
    <w:rsid w:val="0046289C"/>
    <w:rsid w:val="00462D1F"/>
    <w:rsid w:val="00462E09"/>
    <w:rsid w:val="00463640"/>
    <w:rsid w:val="004636B4"/>
    <w:rsid w:val="004645D5"/>
    <w:rsid w:val="004648A4"/>
    <w:rsid w:val="00464F08"/>
    <w:rsid w:val="00465CAB"/>
    <w:rsid w:val="00465E2B"/>
    <w:rsid w:val="0046681A"/>
    <w:rsid w:val="004673FF"/>
    <w:rsid w:val="00467737"/>
    <w:rsid w:val="004700BA"/>
    <w:rsid w:val="00470378"/>
    <w:rsid w:val="00471310"/>
    <w:rsid w:val="00471380"/>
    <w:rsid w:val="0047247C"/>
    <w:rsid w:val="00472B96"/>
    <w:rsid w:val="00472C7F"/>
    <w:rsid w:val="00472EAE"/>
    <w:rsid w:val="00472F23"/>
    <w:rsid w:val="0047417E"/>
    <w:rsid w:val="004741FF"/>
    <w:rsid w:val="00474313"/>
    <w:rsid w:val="00475A3F"/>
    <w:rsid w:val="00476364"/>
    <w:rsid w:val="0047662A"/>
    <w:rsid w:val="004766C6"/>
    <w:rsid w:val="004768B4"/>
    <w:rsid w:val="00476E93"/>
    <w:rsid w:val="004771E4"/>
    <w:rsid w:val="004772E3"/>
    <w:rsid w:val="00477576"/>
    <w:rsid w:val="00481022"/>
    <w:rsid w:val="004817EE"/>
    <w:rsid w:val="00482037"/>
    <w:rsid w:val="00482EC2"/>
    <w:rsid w:val="004836C4"/>
    <w:rsid w:val="0048373A"/>
    <w:rsid w:val="00484EA8"/>
    <w:rsid w:val="00484EFB"/>
    <w:rsid w:val="00485325"/>
    <w:rsid w:val="004856D2"/>
    <w:rsid w:val="00486A9E"/>
    <w:rsid w:val="00487627"/>
    <w:rsid w:val="00487F14"/>
    <w:rsid w:val="00487FA0"/>
    <w:rsid w:val="00490B73"/>
    <w:rsid w:val="00491204"/>
    <w:rsid w:val="00492A59"/>
    <w:rsid w:val="00494F0D"/>
    <w:rsid w:val="00495818"/>
    <w:rsid w:val="00495B34"/>
    <w:rsid w:val="004960DC"/>
    <w:rsid w:val="00496B12"/>
    <w:rsid w:val="00496BFD"/>
    <w:rsid w:val="0049717E"/>
    <w:rsid w:val="004971D3"/>
    <w:rsid w:val="00497289"/>
    <w:rsid w:val="00497792"/>
    <w:rsid w:val="004A0D33"/>
    <w:rsid w:val="004A115D"/>
    <w:rsid w:val="004A1BE5"/>
    <w:rsid w:val="004A1CB9"/>
    <w:rsid w:val="004A1F90"/>
    <w:rsid w:val="004A2162"/>
    <w:rsid w:val="004A2369"/>
    <w:rsid w:val="004A2B95"/>
    <w:rsid w:val="004A2BE0"/>
    <w:rsid w:val="004A302D"/>
    <w:rsid w:val="004A3B45"/>
    <w:rsid w:val="004A3DF2"/>
    <w:rsid w:val="004A3FB5"/>
    <w:rsid w:val="004A48A6"/>
    <w:rsid w:val="004A4F9F"/>
    <w:rsid w:val="004A51EB"/>
    <w:rsid w:val="004A5241"/>
    <w:rsid w:val="004A6414"/>
    <w:rsid w:val="004A6556"/>
    <w:rsid w:val="004A6B30"/>
    <w:rsid w:val="004A6D83"/>
    <w:rsid w:val="004A71E0"/>
    <w:rsid w:val="004B0217"/>
    <w:rsid w:val="004B02EC"/>
    <w:rsid w:val="004B0A0F"/>
    <w:rsid w:val="004B1A97"/>
    <w:rsid w:val="004B1F7A"/>
    <w:rsid w:val="004B2033"/>
    <w:rsid w:val="004B20D3"/>
    <w:rsid w:val="004B220A"/>
    <w:rsid w:val="004B382E"/>
    <w:rsid w:val="004B3C62"/>
    <w:rsid w:val="004B3D4B"/>
    <w:rsid w:val="004B4548"/>
    <w:rsid w:val="004B4806"/>
    <w:rsid w:val="004B4AF2"/>
    <w:rsid w:val="004B55CC"/>
    <w:rsid w:val="004B716C"/>
    <w:rsid w:val="004B7232"/>
    <w:rsid w:val="004B7BDC"/>
    <w:rsid w:val="004C0817"/>
    <w:rsid w:val="004C085B"/>
    <w:rsid w:val="004C1869"/>
    <w:rsid w:val="004C20C3"/>
    <w:rsid w:val="004C325E"/>
    <w:rsid w:val="004C361D"/>
    <w:rsid w:val="004C3C31"/>
    <w:rsid w:val="004C3CBA"/>
    <w:rsid w:val="004C4891"/>
    <w:rsid w:val="004C4C78"/>
    <w:rsid w:val="004C62DC"/>
    <w:rsid w:val="004C67A7"/>
    <w:rsid w:val="004C6A0F"/>
    <w:rsid w:val="004C6BF0"/>
    <w:rsid w:val="004C73F2"/>
    <w:rsid w:val="004C7B0C"/>
    <w:rsid w:val="004D11D0"/>
    <w:rsid w:val="004D11F9"/>
    <w:rsid w:val="004D137F"/>
    <w:rsid w:val="004D1588"/>
    <w:rsid w:val="004D16D7"/>
    <w:rsid w:val="004D174E"/>
    <w:rsid w:val="004D1DFD"/>
    <w:rsid w:val="004D2426"/>
    <w:rsid w:val="004D2C89"/>
    <w:rsid w:val="004D2C8E"/>
    <w:rsid w:val="004D2E9D"/>
    <w:rsid w:val="004D3035"/>
    <w:rsid w:val="004D3729"/>
    <w:rsid w:val="004D3D8B"/>
    <w:rsid w:val="004D3FFC"/>
    <w:rsid w:val="004D4EAD"/>
    <w:rsid w:val="004D5B0A"/>
    <w:rsid w:val="004D5BA7"/>
    <w:rsid w:val="004E16DF"/>
    <w:rsid w:val="004E221C"/>
    <w:rsid w:val="004E25EE"/>
    <w:rsid w:val="004E29D3"/>
    <w:rsid w:val="004E2E37"/>
    <w:rsid w:val="004E2FBF"/>
    <w:rsid w:val="004E3932"/>
    <w:rsid w:val="004E39A6"/>
    <w:rsid w:val="004E3BB7"/>
    <w:rsid w:val="004E47DF"/>
    <w:rsid w:val="004E4E76"/>
    <w:rsid w:val="004E51EE"/>
    <w:rsid w:val="004E5973"/>
    <w:rsid w:val="004E6D06"/>
    <w:rsid w:val="004E6E34"/>
    <w:rsid w:val="004F1071"/>
    <w:rsid w:val="004F15BE"/>
    <w:rsid w:val="004F1B63"/>
    <w:rsid w:val="004F1D86"/>
    <w:rsid w:val="004F1DF4"/>
    <w:rsid w:val="004F1E79"/>
    <w:rsid w:val="004F39B2"/>
    <w:rsid w:val="004F4697"/>
    <w:rsid w:val="004F47D9"/>
    <w:rsid w:val="004F482F"/>
    <w:rsid w:val="004F487F"/>
    <w:rsid w:val="004F504A"/>
    <w:rsid w:val="004F5949"/>
    <w:rsid w:val="004F5F33"/>
    <w:rsid w:val="004F6051"/>
    <w:rsid w:val="004F689E"/>
    <w:rsid w:val="004F709F"/>
    <w:rsid w:val="004F7479"/>
    <w:rsid w:val="004F76D4"/>
    <w:rsid w:val="004F76EF"/>
    <w:rsid w:val="004F79A2"/>
    <w:rsid w:val="00500845"/>
    <w:rsid w:val="0050103A"/>
    <w:rsid w:val="0050222D"/>
    <w:rsid w:val="00502F32"/>
    <w:rsid w:val="00504FA1"/>
    <w:rsid w:val="005054FC"/>
    <w:rsid w:val="0050565E"/>
    <w:rsid w:val="00505DA3"/>
    <w:rsid w:val="0050617A"/>
    <w:rsid w:val="00506426"/>
    <w:rsid w:val="0050681F"/>
    <w:rsid w:val="00506860"/>
    <w:rsid w:val="00507088"/>
    <w:rsid w:val="00507B39"/>
    <w:rsid w:val="00507D0C"/>
    <w:rsid w:val="00510635"/>
    <w:rsid w:val="00510B83"/>
    <w:rsid w:val="00510C49"/>
    <w:rsid w:val="00511B0F"/>
    <w:rsid w:val="0051485C"/>
    <w:rsid w:val="00514979"/>
    <w:rsid w:val="0051540E"/>
    <w:rsid w:val="00515DA3"/>
    <w:rsid w:val="00516378"/>
    <w:rsid w:val="0051733D"/>
    <w:rsid w:val="00517474"/>
    <w:rsid w:val="00517A55"/>
    <w:rsid w:val="00517BF8"/>
    <w:rsid w:val="00520C89"/>
    <w:rsid w:val="00520F5A"/>
    <w:rsid w:val="00521C13"/>
    <w:rsid w:val="00521EB6"/>
    <w:rsid w:val="005222ED"/>
    <w:rsid w:val="0052233A"/>
    <w:rsid w:val="005226DB"/>
    <w:rsid w:val="00522AB3"/>
    <w:rsid w:val="00524C5C"/>
    <w:rsid w:val="005256AA"/>
    <w:rsid w:val="0052673A"/>
    <w:rsid w:val="0052754C"/>
    <w:rsid w:val="00527E98"/>
    <w:rsid w:val="0053116F"/>
    <w:rsid w:val="005311B6"/>
    <w:rsid w:val="0053123A"/>
    <w:rsid w:val="00531CB8"/>
    <w:rsid w:val="00532373"/>
    <w:rsid w:val="00532C18"/>
    <w:rsid w:val="0053301B"/>
    <w:rsid w:val="005330B0"/>
    <w:rsid w:val="00535257"/>
    <w:rsid w:val="00535DD5"/>
    <w:rsid w:val="00536151"/>
    <w:rsid w:val="00536488"/>
    <w:rsid w:val="00536AC3"/>
    <w:rsid w:val="00537F5D"/>
    <w:rsid w:val="00540242"/>
    <w:rsid w:val="00540CBB"/>
    <w:rsid w:val="0054153E"/>
    <w:rsid w:val="00542597"/>
    <w:rsid w:val="0054278D"/>
    <w:rsid w:val="00542EE1"/>
    <w:rsid w:val="00543B79"/>
    <w:rsid w:val="005442B2"/>
    <w:rsid w:val="0054445B"/>
    <w:rsid w:val="00544B86"/>
    <w:rsid w:val="005453E2"/>
    <w:rsid w:val="00545813"/>
    <w:rsid w:val="00545CA5"/>
    <w:rsid w:val="00545E1E"/>
    <w:rsid w:val="00545F08"/>
    <w:rsid w:val="00546C0F"/>
    <w:rsid w:val="00547558"/>
    <w:rsid w:val="0055074B"/>
    <w:rsid w:val="0055105D"/>
    <w:rsid w:val="0055133F"/>
    <w:rsid w:val="00551BC6"/>
    <w:rsid w:val="00551E25"/>
    <w:rsid w:val="005520C3"/>
    <w:rsid w:val="0055287D"/>
    <w:rsid w:val="00552A0D"/>
    <w:rsid w:val="00553337"/>
    <w:rsid w:val="0055385B"/>
    <w:rsid w:val="0055388E"/>
    <w:rsid w:val="00553A53"/>
    <w:rsid w:val="005559D2"/>
    <w:rsid w:val="00555B02"/>
    <w:rsid w:val="00555BEB"/>
    <w:rsid w:val="00555D72"/>
    <w:rsid w:val="00556A27"/>
    <w:rsid w:val="00557DEA"/>
    <w:rsid w:val="005601F5"/>
    <w:rsid w:val="005612D6"/>
    <w:rsid w:val="0056167E"/>
    <w:rsid w:val="00561FE5"/>
    <w:rsid w:val="00562426"/>
    <w:rsid w:val="0056277B"/>
    <w:rsid w:val="005651CF"/>
    <w:rsid w:val="0056530F"/>
    <w:rsid w:val="0056621A"/>
    <w:rsid w:val="005663B3"/>
    <w:rsid w:val="00566540"/>
    <w:rsid w:val="00566C5D"/>
    <w:rsid w:val="00567520"/>
    <w:rsid w:val="00567C20"/>
    <w:rsid w:val="005700B9"/>
    <w:rsid w:val="005705B5"/>
    <w:rsid w:val="00570786"/>
    <w:rsid w:val="00571409"/>
    <w:rsid w:val="00571B95"/>
    <w:rsid w:val="00571EDD"/>
    <w:rsid w:val="00573607"/>
    <w:rsid w:val="005736FD"/>
    <w:rsid w:val="00574974"/>
    <w:rsid w:val="00574EB5"/>
    <w:rsid w:val="0057538F"/>
    <w:rsid w:val="005754AE"/>
    <w:rsid w:val="00575ABD"/>
    <w:rsid w:val="0057692F"/>
    <w:rsid w:val="00576948"/>
    <w:rsid w:val="00577853"/>
    <w:rsid w:val="00577B42"/>
    <w:rsid w:val="00577FB5"/>
    <w:rsid w:val="00581159"/>
    <w:rsid w:val="00581981"/>
    <w:rsid w:val="005837B6"/>
    <w:rsid w:val="00584312"/>
    <w:rsid w:val="005852D1"/>
    <w:rsid w:val="00585583"/>
    <w:rsid w:val="00587187"/>
    <w:rsid w:val="00587A22"/>
    <w:rsid w:val="005900D2"/>
    <w:rsid w:val="005900F5"/>
    <w:rsid w:val="005904C8"/>
    <w:rsid w:val="00590C5D"/>
    <w:rsid w:val="00590E6D"/>
    <w:rsid w:val="0059276A"/>
    <w:rsid w:val="0059299D"/>
    <w:rsid w:val="00593635"/>
    <w:rsid w:val="005943CF"/>
    <w:rsid w:val="0059571C"/>
    <w:rsid w:val="00595AFD"/>
    <w:rsid w:val="00595C8C"/>
    <w:rsid w:val="00597747"/>
    <w:rsid w:val="00597855"/>
    <w:rsid w:val="005A05DB"/>
    <w:rsid w:val="005A0DA2"/>
    <w:rsid w:val="005A127D"/>
    <w:rsid w:val="005A1E40"/>
    <w:rsid w:val="005A2130"/>
    <w:rsid w:val="005A242F"/>
    <w:rsid w:val="005A372F"/>
    <w:rsid w:val="005A4CDD"/>
    <w:rsid w:val="005A4D30"/>
    <w:rsid w:val="005A606B"/>
    <w:rsid w:val="005A7868"/>
    <w:rsid w:val="005B06B8"/>
    <w:rsid w:val="005B08D8"/>
    <w:rsid w:val="005B27C9"/>
    <w:rsid w:val="005B2D09"/>
    <w:rsid w:val="005B3635"/>
    <w:rsid w:val="005B3994"/>
    <w:rsid w:val="005B572C"/>
    <w:rsid w:val="005B57E4"/>
    <w:rsid w:val="005B5ABD"/>
    <w:rsid w:val="005B5BAE"/>
    <w:rsid w:val="005B5D0A"/>
    <w:rsid w:val="005B7310"/>
    <w:rsid w:val="005B7BF6"/>
    <w:rsid w:val="005B7D9E"/>
    <w:rsid w:val="005C053F"/>
    <w:rsid w:val="005C0B05"/>
    <w:rsid w:val="005C140A"/>
    <w:rsid w:val="005C15C5"/>
    <w:rsid w:val="005C1872"/>
    <w:rsid w:val="005C1E52"/>
    <w:rsid w:val="005C30D7"/>
    <w:rsid w:val="005C3466"/>
    <w:rsid w:val="005C5448"/>
    <w:rsid w:val="005C5595"/>
    <w:rsid w:val="005C66AB"/>
    <w:rsid w:val="005C6763"/>
    <w:rsid w:val="005C6C6E"/>
    <w:rsid w:val="005D1A2E"/>
    <w:rsid w:val="005D1E9A"/>
    <w:rsid w:val="005D2CF9"/>
    <w:rsid w:val="005D3164"/>
    <w:rsid w:val="005D40EE"/>
    <w:rsid w:val="005D4117"/>
    <w:rsid w:val="005D53FA"/>
    <w:rsid w:val="005D58DA"/>
    <w:rsid w:val="005D60F4"/>
    <w:rsid w:val="005D65CA"/>
    <w:rsid w:val="005D6D00"/>
    <w:rsid w:val="005D7785"/>
    <w:rsid w:val="005D7EAD"/>
    <w:rsid w:val="005E0344"/>
    <w:rsid w:val="005E11E4"/>
    <w:rsid w:val="005E135A"/>
    <w:rsid w:val="005E2F12"/>
    <w:rsid w:val="005E3A29"/>
    <w:rsid w:val="005E440B"/>
    <w:rsid w:val="005E504E"/>
    <w:rsid w:val="005E63DE"/>
    <w:rsid w:val="005E656C"/>
    <w:rsid w:val="005E7953"/>
    <w:rsid w:val="005E7D7B"/>
    <w:rsid w:val="005F095C"/>
    <w:rsid w:val="005F0B43"/>
    <w:rsid w:val="005F0BCB"/>
    <w:rsid w:val="005F1677"/>
    <w:rsid w:val="005F1834"/>
    <w:rsid w:val="005F1DD0"/>
    <w:rsid w:val="005F2C85"/>
    <w:rsid w:val="005F31B1"/>
    <w:rsid w:val="005F31EE"/>
    <w:rsid w:val="005F34CE"/>
    <w:rsid w:val="005F35E4"/>
    <w:rsid w:val="005F4040"/>
    <w:rsid w:val="005F459F"/>
    <w:rsid w:val="005F56D6"/>
    <w:rsid w:val="005F6220"/>
    <w:rsid w:val="005F6885"/>
    <w:rsid w:val="005F6D1A"/>
    <w:rsid w:val="005F78F8"/>
    <w:rsid w:val="00600D28"/>
    <w:rsid w:val="00600E53"/>
    <w:rsid w:val="00601391"/>
    <w:rsid w:val="00602CE8"/>
    <w:rsid w:val="00602FF6"/>
    <w:rsid w:val="006034A5"/>
    <w:rsid w:val="00603AFB"/>
    <w:rsid w:val="00604291"/>
    <w:rsid w:val="0060499E"/>
    <w:rsid w:val="00604A45"/>
    <w:rsid w:val="00605ADB"/>
    <w:rsid w:val="00605C89"/>
    <w:rsid w:val="006104D0"/>
    <w:rsid w:val="00610998"/>
    <w:rsid w:val="00610FF4"/>
    <w:rsid w:val="00611345"/>
    <w:rsid w:val="00611C9F"/>
    <w:rsid w:val="006138D8"/>
    <w:rsid w:val="00614152"/>
    <w:rsid w:val="00614497"/>
    <w:rsid w:val="00614A1A"/>
    <w:rsid w:val="00614FC8"/>
    <w:rsid w:val="00615448"/>
    <w:rsid w:val="00616322"/>
    <w:rsid w:val="00616DFE"/>
    <w:rsid w:val="006172E7"/>
    <w:rsid w:val="006200CA"/>
    <w:rsid w:val="006226C6"/>
    <w:rsid w:val="00622858"/>
    <w:rsid w:val="00622AC0"/>
    <w:rsid w:val="00622E85"/>
    <w:rsid w:val="00623C52"/>
    <w:rsid w:val="00624197"/>
    <w:rsid w:val="006242CA"/>
    <w:rsid w:val="0062469A"/>
    <w:rsid w:val="006248DE"/>
    <w:rsid w:val="00624A27"/>
    <w:rsid w:val="00624ADB"/>
    <w:rsid w:val="00624CB2"/>
    <w:rsid w:val="00625C7A"/>
    <w:rsid w:val="0062679A"/>
    <w:rsid w:val="00627555"/>
    <w:rsid w:val="0062790C"/>
    <w:rsid w:val="00627B3F"/>
    <w:rsid w:val="00627DA0"/>
    <w:rsid w:val="0063034A"/>
    <w:rsid w:val="00630782"/>
    <w:rsid w:val="0063191A"/>
    <w:rsid w:val="006322A0"/>
    <w:rsid w:val="0063258B"/>
    <w:rsid w:val="0063371D"/>
    <w:rsid w:val="00634FD1"/>
    <w:rsid w:val="0063591E"/>
    <w:rsid w:val="006361FD"/>
    <w:rsid w:val="00640001"/>
    <w:rsid w:val="00640927"/>
    <w:rsid w:val="006414FA"/>
    <w:rsid w:val="00641BD7"/>
    <w:rsid w:val="006421F8"/>
    <w:rsid w:val="0064226F"/>
    <w:rsid w:val="00642502"/>
    <w:rsid w:val="00642DDB"/>
    <w:rsid w:val="006432DA"/>
    <w:rsid w:val="00643B5E"/>
    <w:rsid w:val="006451DF"/>
    <w:rsid w:val="00646763"/>
    <w:rsid w:val="00646992"/>
    <w:rsid w:val="00647597"/>
    <w:rsid w:val="00647D47"/>
    <w:rsid w:val="006506BF"/>
    <w:rsid w:val="0065197B"/>
    <w:rsid w:val="00652435"/>
    <w:rsid w:val="00652565"/>
    <w:rsid w:val="00653298"/>
    <w:rsid w:val="006532E9"/>
    <w:rsid w:val="00654911"/>
    <w:rsid w:val="00656573"/>
    <w:rsid w:val="006569ED"/>
    <w:rsid w:val="00656CC7"/>
    <w:rsid w:val="0066033E"/>
    <w:rsid w:val="006607FB"/>
    <w:rsid w:val="006613F6"/>
    <w:rsid w:val="00661507"/>
    <w:rsid w:val="006619C0"/>
    <w:rsid w:val="006619D3"/>
    <w:rsid w:val="00661A3B"/>
    <w:rsid w:val="006621A7"/>
    <w:rsid w:val="00662232"/>
    <w:rsid w:val="00662960"/>
    <w:rsid w:val="00662B06"/>
    <w:rsid w:val="00663A7C"/>
    <w:rsid w:val="00663D42"/>
    <w:rsid w:val="0066439E"/>
    <w:rsid w:val="006645BD"/>
    <w:rsid w:val="0066589E"/>
    <w:rsid w:val="00665FFB"/>
    <w:rsid w:val="00666080"/>
    <w:rsid w:val="00666307"/>
    <w:rsid w:val="00666560"/>
    <w:rsid w:val="00666624"/>
    <w:rsid w:val="00666FAD"/>
    <w:rsid w:val="00667163"/>
    <w:rsid w:val="006672E6"/>
    <w:rsid w:val="00667A76"/>
    <w:rsid w:val="00667DF2"/>
    <w:rsid w:val="00670DF1"/>
    <w:rsid w:val="00671345"/>
    <w:rsid w:val="006719B8"/>
    <w:rsid w:val="00671AC2"/>
    <w:rsid w:val="00671D53"/>
    <w:rsid w:val="006722E4"/>
    <w:rsid w:val="00672878"/>
    <w:rsid w:val="00672A9B"/>
    <w:rsid w:val="00675884"/>
    <w:rsid w:val="00676CF5"/>
    <w:rsid w:val="00681C05"/>
    <w:rsid w:val="006823DE"/>
    <w:rsid w:val="00683A77"/>
    <w:rsid w:val="00684320"/>
    <w:rsid w:val="006847D7"/>
    <w:rsid w:val="006861C7"/>
    <w:rsid w:val="00686500"/>
    <w:rsid w:val="0068674B"/>
    <w:rsid w:val="00686854"/>
    <w:rsid w:val="00686A4C"/>
    <w:rsid w:val="0068709A"/>
    <w:rsid w:val="00687BB8"/>
    <w:rsid w:val="006904A6"/>
    <w:rsid w:val="006908F0"/>
    <w:rsid w:val="0069114C"/>
    <w:rsid w:val="00692443"/>
    <w:rsid w:val="0069391F"/>
    <w:rsid w:val="00694B6E"/>
    <w:rsid w:val="006952A7"/>
    <w:rsid w:val="0069558B"/>
    <w:rsid w:val="0069583A"/>
    <w:rsid w:val="00695E76"/>
    <w:rsid w:val="00696A3B"/>
    <w:rsid w:val="00696EE0"/>
    <w:rsid w:val="006974B4"/>
    <w:rsid w:val="006975FB"/>
    <w:rsid w:val="00697980"/>
    <w:rsid w:val="00697FF7"/>
    <w:rsid w:val="006A0F6F"/>
    <w:rsid w:val="006A19EF"/>
    <w:rsid w:val="006A2545"/>
    <w:rsid w:val="006A306D"/>
    <w:rsid w:val="006A43D5"/>
    <w:rsid w:val="006A44FC"/>
    <w:rsid w:val="006A4718"/>
    <w:rsid w:val="006A4F85"/>
    <w:rsid w:val="006A525B"/>
    <w:rsid w:val="006A5859"/>
    <w:rsid w:val="006A59DD"/>
    <w:rsid w:val="006A5B06"/>
    <w:rsid w:val="006A5FB9"/>
    <w:rsid w:val="006A61B7"/>
    <w:rsid w:val="006A6B70"/>
    <w:rsid w:val="006A7C00"/>
    <w:rsid w:val="006A7F5F"/>
    <w:rsid w:val="006B0C26"/>
    <w:rsid w:val="006B11E1"/>
    <w:rsid w:val="006B1461"/>
    <w:rsid w:val="006B2770"/>
    <w:rsid w:val="006B322B"/>
    <w:rsid w:val="006B32AE"/>
    <w:rsid w:val="006B32EB"/>
    <w:rsid w:val="006B3CFD"/>
    <w:rsid w:val="006B419F"/>
    <w:rsid w:val="006B45CB"/>
    <w:rsid w:val="006B4771"/>
    <w:rsid w:val="006B571A"/>
    <w:rsid w:val="006B643C"/>
    <w:rsid w:val="006B6818"/>
    <w:rsid w:val="006B69E5"/>
    <w:rsid w:val="006B7392"/>
    <w:rsid w:val="006C020B"/>
    <w:rsid w:val="006C045F"/>
    <w:rsid w:val="006C1478"/>
    <w:rsid w:val="006C1DC9"/>
    <w:rsid w:val="006C2326"/>
    <w:rsid w:val="006C248F"/>
    <w:rsid w:val="006C4196"/>
    <w:rsid w:val="006C4460"/>
    <w:rsid w:val="006C481A"/>
    <w:rsid w:val="006C4D09"/>
    <w:rsid w:val="006C4FAA"/>
    <w:rsid w:val="006C5F7F"/>
    <w:rsid w:val="006C63B0"/>
    <w:rsid w:val="006C6A7D"/>
    <w:rsid w:val="006C716B"/>
    <w:rsid w:val="006C7533"/>
    <w:rsid w:val="006C761D"/>
    <w:rsid w:val="006C76A2"/>
    <w:rsid w:val="006C792E"/>
    <w:rsid w:val="006C79D5"/>
    <w:rsid w:val="006C7DF0"/>
    <w:rsid w:val="006D0402"/>
    <w:rsid w:val="006D0AA1"/>
    <w:rsid w:val="006D116C"/>
    <w:rsid w:val="006D1979"/>
    <w:rsid w:val="006D2A53"/>
    <w:rsid w:val="006D2FD0"/>
    <w:rsid w:val="006D3A1E"/>
    <w:rsid w:val="006D3B70"/>
    <w:rsid w:val="006D59CB"/>
    <w:rsid w:val="006D5B52"/>
    <w:rsid w:val="006D5C17"/>
    <w:rsid w:val="006E0223"/>
    <w:rsid w:val="006E044D"/>
    <w:rsid w:val="006E0F89"/>
    <w:rsid w:val="006E23FA"/>
    <w:rsid w:val="006E34AD"/>
    <w:rsid w:val="006E37D2"/>
    <w:rsid w:val="006E38DC"/>
    <w:rsid w:val="006E3BB8"/>
    <w:rsid w:val="006E3BDC"/>
    <w:rsid w:val="006E4038"/>
    <w:rsid w:val="006E4623"/>
    <w:rsid w:val="006E731F"/>
    <w:rsid w:val="006E7BE8"/>
    <w:rsid w:val="006E7C42"/>
    <w:rsid w:val="006F0899"/>
    <w:rsid w:val="006F1025"/>
    <w:rsid w:val="006F168A"/>
    <w:rsid w:val="006F16F8"/>
    <w:rsid w:val="006F1C19"/>
    <w:rsid w:val="006F1E9A"/>
    <w:rsid w:val="006F2DCB"/>
    <w:rsid w:val="006F4694"/>
    <w:rsid w:val="006F49FE"/>
    <w:rsid w:val="006F4ECD"/>
    <w:rsid w:val="006F5076"/>
    <w:rsid w:val="006F6009"/>
    <w:rsid w:val="006F6334"/>
    <w:rsid w:val="006F6A26"/>
    <w:rsid w:val="006F7636"/>
    <w:rsid w:val="006F7CA3"/>
    <w:rsid w:val="007003C4"/>
    <w:rsid w:val="007017D2"/>
    <w:rsid w:val="0070289E"/>
    <w:rsid w:val="00702B39"/>
    <w:rsid w:val="0070321D"/>
    <w:rsid w:val="007034F1"/>
    <w:rsid w:val="00703992"/>
    <w:rsid w:val="00704034"/>
    <w:rsid w:val="0070409B"/>
    <w:rsid w:val="007059FD"/>
    <w:rsid w:val="007067AA"/>
    <w:rsid w:val="007068BA"/>
    <w:rsid w:val="00707BAA"/>
    <w:rsid w:val="00707C80"/>
    <w:rsid w:val="00707F90"/>
    <w:rsid w:val="00710044"/>
    <w:rsid w:val="0071052F"/>
    <w:rsid w:val="00710C44"/>
    <w:rsid w:val="00711037"/>
    <w:rsid w:val="00711372"/>
    <w:rsid w:val="00711AC8"/>
    <w:rsid w:val="00712308"/>
    <w:rsid w:val="0071247D"/>
    <w:rsid w:val="0071275F"/>
    <w:rsid w:val="00712ADB"/>
    <w:rsid w:val="00712E5E"/>
    <w:rsid w:val="00713265"/>
    <w:rsid w:val="00714564"/>
    <w:rsid w:val="00714934"/>
    <w:rsid w:val="00714DAF"/>
    <w:rsid w:val="007154C5"/>
    <w:rsid w:val="00716271"/>
    <w:rsid w:val="00716351"/>
    <w:rsid w:val="0071644D"/>
    <w:rsid w:val="007164A1"/>
    <w:rsid w:val="0071670B"/>
    <w:rsid w:val="00716AB1"/>
    <w:rsid w:val="00717127"/>
    <w:rsid w:val="00717281"/>
    <w:rsid w:val="007175A9"/>
    <w:rsid w:val="00720D1D"/>
    <w:rsid w:val="00720DE0"/>
    <w:rsid w:val="00720DFA"/>
    <w:rsid w:val="00721BE1"/>
    <w:rsid w:val="00721D63"/>
    <w:rsid w:val="00721FEE"/>
    <w:rsid w:val="00722017"/>
    <w:rsid w:val="00722934"/>
    <w:rsid w:val="00722A8B"/>
    <w:rsid w:val="00725481"/>
    <w:rsid w:val="007257D9"/>
    <w:rsid w:val="00726B5E"/>
    <w:rsid w:val="00726D6F"/>
    <w:rsid w:val="007271F4"/>
    <w:rsid w:val="00727AE2"/>
    <w:rsid w:val="00731A2E"/>
    <w:rsid w:val="00731D04"/>
    <w:rsid w:val="00732C7B"/>
    <w:rsid w:val="007330DB"/>
    <w:rsid w:val="00733E56"/>
    <w:rsid w:val="00734D2B"/>
    <w:rsid w:val="007359AB"/>
    <w:rsid w:val="00735A4D"/>
    <w:rsid w:val="00736E4E"/>
    <w:rsid w:val="0073716B"/>
    <w:rsid w:val="00737705"/>
    <w:rsid w:val="00737F8F"/>
    <w:rsid w:val="007408D4"/>
    <w:rsid w:val="00740C4D"/>
    <w:rsid w:val="00741476"/>
    <w:rsid w:val="007420AC"/>
    <w:rsid w:val="00742589"/>
    <w:rsid w:val="00742617"/>
    <w:rsid w:val="00742F3C"/>
    <w:rsid w:val="00743440"/>
    <w:rsid w:val="00743E58"/>
    <w:rsid w:val="007442A8"/>
    <w:rsid w:val="00744950"/>
    <w:rsid w:val="00744986"/>
    <w:rsid w:val="007456B6"/>
    <w:rsid w:val="007457BA"/>
    <w:rsid w:val="00745911"/>
    <w:rsid w:val="00745EE2"/>
    <w:rsid w:val="007460D8"/>
    <w:rsid w:val="00746229"/>
    <w:rsid w:val="00747D1B"/>
    <w:rsid w:val="00750455"/>
    <w:rsid w:val="007508E4"/>
    <w:rsid w:val="00750A8D"/>
    <w:rsid w:val="00751104"/>
    <w:rsid w:val="007511E7"/>
    <w:rsid w:val="00751376"/>
    <w:rsid w:val="00751A3D"/>
    <w:rsid w:val="00752D68"/>
    <w:rsid w:val="00753D30"/>
    <w:rsid w:val="00754312"/>
    <w:rsid w:val="00754F79"/>
    <w:rsid w:val="00755C23"/>
    <w:rsid w:val="00755E93"/>
    <w:rsid w:val="00755EB5"/>
    <w:rsid w:val="007566F7"/>
    <w:rsid w:val="00757006"/>
    <w:rsid w:val="0075769D"/>
    <w:rsid w:val="007576F5"/>
    <w:rsid w:val="0075799C"/>
    <w:rsid w:val="00757C45"/>
    <w:rsid w:val="00757EC1"/>
    <w:rsid w:val="0076004F"/>
    <w:rsid w:val="00760599"/>
    <w:rsid w:val="007605D8"/>
    <w:rsid w:val="00760FD4"/>
    <w:rsid w:val="00761C8C"/>
    <w:rsid w:val="007628FB"/>
    <w:rsid w:val="00762EEC"/>
    <w:rsid w:val="00762F07"/>
    <w:rsid w:val="0076335F"/>
    <w:rsid w:val="00764422"/>
    <w:rsid w:val="00764677"/>
    <w:rsid w:val="0076469B"/>
    <w:rsid w:val="00765681"/>
    <w:rsid w:val="007678C3"/>
    <w:rsid w:val="00772417"/>
    <w:rsid w:val="0077325B"/>
    <w:rsid w:val="007737C2"/>
    <w:rsid w:val="0077398A"/>
    <w:rsid w:val="00774221"/>
    <w:rsid w:val="0077492F"/>
    <w:rsid w:val="00774B43"/>
    <w:rsid w:val="00775B82"/>
    <w:rsid w:val="00775E9D"/>
    <w:rsid w:val="0077642F"/>
    <w:rsid w:val="00777210"/>
    <w:rsid w:val="00777BCE"/>
    <w:rsid w:val="00777EF0"/>
    <w:rsid w:val="00780223"/>
    <w:rsid w:val="00780DEE"/>
    <w:rsid w:val="00781A4F"/>
    <w:rsid w:val="00781D66"/>
    <w:rsid w:val="007824F3"/>
    <w:rsid w:val="00782A01"/>
    <w:rsid w:val="00782A60"/>
    <w:rsid w:val="00782E87"/>
    <w:rsid w:val="00782FD9"/>
    <w:rsid w:val="00783360"/>
    <w:rsid w:val="00783634"/>
    <w:rsid w:val="00783AFA"/>
    <w:rsid w:val="00783FCC"/>
    <w:rsid w:val="0078409A"/>
    <w:rsid w:val="0078460F"/>
    <w:rsid w:val="00784883"/>
    <w:rsid w:val="00784AB7"/>
    <w:rsid w:val="00785427"/>
    <w:rsid w:val="007860FD"/>
    <w:rsid w:val="00787B4F"/>
    <w:rsid w:val="0079003F"/>
    <w:rsid w:val="00790540"/>
    <w:rsid w:val="00791CDD"/>
    <w:rsid w:val="00792422"/>
    <w:rsid w:val="00792CC2"/>
    <w:rsid w:val="00794E3C"/>
    <w:rsid w:val="00794F58"/>
    <w:rsid w:val="007952D5"/>
    <w:rsid w:val="00795D6E"/>
    <w:rsid w:val="00795F5F"/>
    <w:rsid w:val="0079683E"/>
    <w:rsid w:val="007968CA"/>
    <w:rsid w:val="00796CC2"/>
    <w:rsid w:val="00797DD7"/>
    <w:rsid w:val="007A175A"/>
    <w:rsid w:val="007A1D95"/>
    <w:rsid w:val="007A1DED"/>
    <w:rsid w:val="007A1F63"/>
    <w:rsid w:val="007A2029"/>
    <w:rsid w:val="007A2495"/>
    <w:rsid w:val="007A3E0A"/>
    <w:rsid w:val="007A4365"/>
    <w:rsid w:val="007A43FF"/>
    <w:rsid w:val="007A5DF8"/>
    <w:rsid w:val="007A60CB"/>
    <w:rsid w:val="007A6C8D"/>
    <w:rsid w:val="007A6E04"/>
    <w:rsid w:val="007A6E8B"/>
    <w:rsid w:val="007A6F5E"/>
    <w:rsid w:val="007B00A0"/>
    <w:rsid w:val="007B05ED"/>
    <w:rsid w:val="007B08B4"/>
    <w:rsid w:val="007B1461"/>
    <w:rsid w:val="007B2258"/>
    <w:rsid w:val="007B32D0"/>
    <w:rsid w:val="007B3918"/>
    <w:rsid w:val="007B4429"/>
    <w:rsid w:val="007B4F15"/>
    <w:rsid w:val="007B5541"/>
    <w:rsid w:val="007B59D0"/>
    <w:rsid w:val="007B5E08"/>
    <w:rsid w:val="007B7408"/>
    <w:rsid w:val="007C0429"/>
    <w:rsid w:val="007C0A22"/>
    <w:rsid w:val="007C0A25"/>
    <w:rsid w:val="007C0D70"/>
    <w:rsid w:val="007C17CA"/>
    <w:rsid w:val="007C1982"/>
    <w:rsid w:val="007C1C15"/>
    <w:rsid w:val="007C1EE3"/>
    <w:rsid w:val="007C2417"/>
    <w:rsid w:val="007C2F0D"/>
    <w:rsid w:val="007C3661"/>
    <w:rsid w:val="007C3844"/>
    <w:rsid w:val="007C3C1D"/>
    <w:rsid w:val="007C4B0E"/>
    <w:rsid w:val="007C7483"/>
    <w:rsid w:val="007C77D3"/>
    <w:rsid w:val="007D0149"/>
    <w:rsid w:val="007D0AB5"/>
    <w:rsid w:val="007D1352"/>
    <w:rsid w:val="007D13F0"/>
    <w:rsid w:val="007D158C"/>
    <w:rsid w:val="007D16AF"/>
    <w:rsid w:val="007D18A2"/>
    <w:rsid w:val="007D199A"/>
    <w:rsid w:val="007D210C"/>
    <w:rsid w:val="007D2EBE"/>
    <w:rsid w:val="007D3E63"/>
    <w:rsid w:val="007D442B"/>
    <w:rsid w:val="007D71E6"/>
    <w:rsid w:val="007D7880"/>
    <w:rsid w:val="007E01C6"/>
    <w:rsid w:val="007E039E"/>
    <w:rsid w:val="007E0C49"/>
    <w:rsid w:val="007E1C07"/>
    <w:rsid w:val="007E2408"/>
    <w:rsid w:val="007E2798"/>
    <w:rsid w:val="007E280A"/>
    <w:rsid w:val="007E2984"/>
    <w:rsid w:val="007E3141"/>
    <w:rsid w:val="007E3555"/>
    <w:rsid w:val="007E3949"/>
    <w:rsid w:val="007E3B9C"/>
    <w:rsid w:val="007E3C4F"/>
    <w:rsid w:val="007E3D56"/>
    <w:rsid w:val="007E40A4"/>
    <w:rsid w:val="007E4B4D"/>
    <w:rsid w:val="007E7235"/>
    <w:rsid w:val="007E7738"/>
    <w:rsid w:val="007E7B92"/>
    <w:rsid w:val="007F0BD0"/>
    <w:rsid w:val="007F0FEE"/>
    <w:rsid w:val="007F183B"/>
    <w:rsid w:val="007F2457"/>
    <w:rsid w:val="007F24B6"/>
    <w:rsid w:val="007F308C"/>
    <w:rsid w:val="007F34FD"/>
    <w:rsid w:val="007F3E72"/>
    <w:rsid w:val="007F3F5F"/>
    <w:rsid w:val="007F402B"/>
    <w:rsid w:val="007F456A"/>
    <w:rsid w:val="007F4D64"/>
    <w:rsid w:val="007F5130"/>
    <w:rsid w:val="007F6044"/>
    <w:rsid w:val="007F6A7D"/>
    <w:rsid w:val="00800D12"/>
    <w:rsid w:val="008019D8"/>
    <w:rsid w:val="00801EEF"/>
    <w:rsid w:val="008021D9"/>
    <w:rsid w:val="00802C80"/>
    <w:rsid w:val="00802E01"/>
    <w:rsid w:val="0080371B"/>
    <w:rsid w:val="00803D94"/>
    <w:rsid w:val="0080557B"/>
    <w:rsid w:val="00805D0C"/>
    <w:rsid w:val="0080625B"/>
    <w:rsid w:val="00806295"/>
    <w:rsid w:val="008064E5"/>
    <w:rsid w:val="00806728"/>
    <w:rsid w:val="00807DB6"/>
    <w:rsid w:val="00810095"/>
    <w:rsid w:val="008103F0"/>
    <w:rsid w:val="00810DA4"/>
    <w:rsid w:val="00811955"/>
    <w:rsid w:val="00813013"/>
    <w:rsid w:val="00813304"/>
    <w:rsid w:val="008142B3"/>
    <w:rsid w:val="00814C7C"/>
    <w:rsid w:val="00815048"/>
    <w:rsid w:val="0081517F"/>
    <w:rsid w:val="00815614"/>
    <w:rsid w:val="00816C58"/>
    <w:rsid w:val="00816D9A"/>
    <w:rsid w:val="00817D77"/>
    <w:rsid w:val="00820086"/>
    <w:rsid w:val="00820477"/>
    <w:rsid w:val="0082086D"/>
    <w:rsid w:val="00820E2C"/>
    <w:rsid w:val="008228AC"/>
    <w:rsid w:val="008229BA"/>
    <w:rsid w:val="00822A3B"/>
    <w:rsid w:val="00823087"/>
    <w:rsid w:val="0082319C"/>
    <w:rsid w:val="00823668"/>
    <w:rsid w:val="008238AE"/>
    <w:rsid w:val="00824151"/>
    <w:rsid w:val="00824459"/>
    <w:rsid w:val="00824E1A"/>
    <w:rsid w:val="008255AF"/>
    <w:rsid w:val="008310F1"/>
    <w:rsid w:val="008324E5"/>
    <w:rsid w:val="00832738"/>
    <w:rsid w:val="00832CE5"/>
    <w:rsid w:val="00833107"/>
    <w:rsid w:val="0083445E"/>
    <w:rsid w:val="00834F63"/>
    <w:rsid w:val="0083501F"/>
    <w:rsid w:val="008357FB"/>
    <w:rsid w:val="00835D08"/>
    <w:rsid w:val="00836205"/>
    <w:rsid w:val="00837A6E"/>
    <w:rsid w:val="00837CE0"/>
    <w:rsid w:val="00840047"/>
    <w:rsid w:val="00840957"/>
    <w:rsid w:val="00840AA7"/>
    <w:rsid w:val="00840AC7"/>
    <w:rsid w:val="0084101C"/>
    <w:rsid w:val="00842C9C"/>
    <w:rsid w:val="00842FBC"/>
    <w:rsid w:val="00843E14"/>
    <w:rsid w:val="00844C45"/>
    <w:rsid w:val="008450A0"/>
    <w:rsid w:val="00845390"/>
    <w:rsid w:val="00845680"/>
    <w:rsid w:val="00845864"/>
    <w:rsid w:val="0084601B"/>
    <w:rsid w:val="00846AD7"/>
    <w:rsid w:val="00847E42"/>
    <w:rsid w:val="00847EE9"/>
    <w:rsid w:val="0085156B"/>
    <w:rsid w:val="00852BBE"/>
    <w:rsid w:val="00852F57"/>
    <w:rsid w:val="008532ED"/>
    <w:rsid w:val="00854038"/>
    <w:rsid w:val="00854487"/>
    <w:rsid w:val="00854BDC"/>
    <w:rsid w:val="00854BDF"/>
    <w:rsid w:val="00856281"/>
    <w:rsid w:val="008567AD"/>
    <w:rsid w:val="00856857"/>
    <w:rsid w:val="0085706E"/>
    <w:rsid w:val="0085765A"/>
    <w:rsid w:val="008602C5"/>
    <w:rsid w:val="008606BC"/>
    <w:rsid w:val="008606F0"/>
    <w:rsid w:val="00860C53"/>
    <w:rsid w:val="00860FA9"/>
    <w:rsid w:val="00862048"/>
    <w:rsid w:val="00862750"/>
    <w:rsid w:val="00862C55"/>
    <w:rsid w:val="00864CB4"/>
    <w:rsid w:val="00864E67"/>
    <w:rsid w:val="00865489"/>
    <w:rsid w:val="0086553D"/>
    <w:rsid w:val="00865D23"/>
    <w:rsid w:val="00866A51"/>
    <w:rsid w:val="00866A6B"/>
    <w:rsid w:val="00867263"/>
    <w:rsid w:val="00867695"/>
    <w:rsid w:val="00867AEA"/>
    <w:rsid w:val="008708EE"/>
    <w:rsid w:val="0087098B"/>
    <w:rsid w:val="00870B88"/>
    <w:rsid w:val="00870C72"/>
    <w:rsid w:val="008711C4"/>
    <w:rsid w:val="008733ED"/>
    <w:rsid w:val="008741E2"/>
    <w:rsid w:val="00874FAC"/>
    <w:rsid w:val="00874FCB"/>
    <w:rsid w:val="00874FEB"/>
    <w:rsid w:val="00875E91"/>
    <w:rsid w:val="00875EB2"/>
    <w:rsid w:val="00875FFB"/>
    <w:rsid w:val="0087612F"/>
    <w:rsid w:val="008771EA"/>
    <w:rsid w:val="0088037A"/>
    <w:rsid w:val="008806D3"/>
    <w:rsid w:val="0088080F"/>
    <w:rsid w:val="00880FF3"/>
    <w:rsid w:val="0088167B"/>
    <w:rsid w:val="00881B6F"/>
    <w:rsid w:val="00881EBA"/>
    <w:rsid w:val="008829CC"/>
    <w:rsid w:val="00882AA4"/>
    <w:rsid w:val="0088364D"/>
    <w:rsid w:val="00883D2C"/>
    <w:rsid w:val="00883E22"/>
    <w:rsid w:val="00884E43"/>
    <w:rsid w:val="00887DBE"/>
    <w:rsid w:val="00887EC6"/>
    <w:rsid w:val="0089010B"/>
    <w:rsid w:val="00890128"/>
    <w:rsid w:val="008902B5"/>
    <w:rsid w:val="0089084C"/>
    <w:rsid w:val="008918CC"/>
    <w:rsid w:val="00891F4E"/>
    <w:rsid w:val="00892AFF"/>
    <w:rsid w:val="00893409"/>
    <w:rsid w:val="00893D9F"/>
    <w:rsid w:val="00894DBD"/>
    <w:rsid w:val="00894E8B"/>
    <w:rsid w:val="0089510E"/>
    <w:rsid w:val="008951FD"/>
    <w:rsid w:val="00895207"/>
    <w:rsid w:val="00895A0D"/>
    <w:rsid w:val="008966A0"/>
    <w:rsid w:val="00897C1B"/>
    <w:rsid w:val="00897D5F"/>
    <w:rsid w:val="008A01E7"/>
    <w:rsid w:val="008A0B41"/>
    <w:rsid w:val="008A0D97"/>
    <w:rsid w:val="008A0E05"/>
    <w:rsid w:val="008A1F88"/>
    <w:rsid w:val="008A2379"/>
    <w:rsid w:val="008A2F0A"/>
    <w:rsid w:val="008A334C"/>
    <w:rsid w:val="008A37C3"/>
    <w:rsid w:val="008A3DCA"/>
    <w:rsid w:val="008A42B3"/>
    <w:rsid w:val="008A4329"/>
    <w:rsid w:val="008A442A"/>
    <w:rsid w:val="008A4BFE"/>
    <w:rsid w:val="008A578E"/>
    <w:rsid w:val="008A5809"/>
    <w:rsid w:val="008A5CD5"/>
    <w:rsid w:val="008A6605"/>
    <w:rsid w:val="008A6A54"/>
    <w:rsid w:val="008A6D41"/>
    <w:rsid w:val="008A74CD"/>
    <w:rsid w:val="008B0DC0"/>
    <w:rsid w:val="008B1519"/>
    <w:rsid w:val="008B2309"/>
    <w:rsid w:val="008B269D"/>
    <w:rsid w:val="008B3990"/>
    <w:rsid w:val="008B4315"/>
    <w:rsid w:val="008B47E4"/>
    <w:rsid w:val="008B5951"/>
    <w:rsid w:val="008B672B"/>
    <w:rsid w:val="008B73BD"/>
    <w:rsid w:val="008B7541"/>
    <w:rsid w:val="008B7629"/>
    <w:rsid w:val="008B7BCC"/>
    <w:rsid w:val="008C0A34"/>
    <w:rsid w:val="008C0AA0"/>
    <w:rsid w:val="008C26E0"/>
    <w:rsid w:val="008C2760"/>
    <w:rsid w:val="008C27EB"/>
    <w:rsid w:val="008C45F7"/>
    <w:rsid w:val="008C4AEA"/>
    <w:rsid w:val="008C50C3"/>
    <w:rsid w:val="008C6456"/>
    <w:rsid w:val="008C7094"/>
    <w:rsid w:val="008C763D"/>
    <w:rsid w:val="008C7D24"/>
    <w:rsid w:val="008D0ED7"/>
    <w:rsid w:val="008D183D"/>
    <w:rsid w:val="008D28E6"/>
    <w:rsid w:val="008D2B97"/>
    <w:rsid w:val="008D46BD"/>
    <w:rsid w:val="008D49A5"/>
    <w:rsid w:val="008D49CE"/>
    <w:rsid w:val="008D4BF0"/>
    <w:rsid w:val="008D5A8C"/>
    <w:rsid w:val="008D5C4A"/>
    <w:rsid w:val="008D6280"/>
    <w:rsid w:val="008D62AF"/>
    <w:rsid w:val="008D6C81"/>
    <w:rsid w:val="008D74E3"/>
    <w:rsid w:val="008D7B49"/>
    <w:rsid w:val="008D7C2B"/>
    <w:rsid w:val="008E0E11"/>
    <w:rsid w:val="008E0F2F"/>
    <w:rsid w:val="008E1EA1"/>
    <w:rsid w:val="008E1F0F"/>
    <w:rsid w:val="008E2071"/>
    <w:rsid w:val="008E3B88"/>
    <w:rsid w:val="008E4058"/>
    <w:rsid w:val="008E5D60"/>
    <w:rsid w:val="008E61FD"/>
    <w:rsid w:val="008E62A8"/>
    <w:rsid w:val="008E6CF0"/>
    <w:rsid w:val="008E73B3"/>
    <w:rsid w:val="008F05D1"/>
    <w:rsid w:val="008F1309"/>
    <w:rsid w:val="008F1439"/>
    <w:rsid w:val="008F164B"/>
    <w:rsid w:val="008F193C"/>
    <w:rsid w:val="008F193D"/>
    <w:rsid w:val="008F255B"/>
    <w:rsid w:val="008F29B2"/>
    <w:rsid w:val="008F3CF5"/>
    <w:rsid w:val="008F43B7"/>
    <w:rsid w:val="008F4963"/>
    <w:rsid w:val="008F4E23"/>
    <w:rsid w:val="008F5FC4"/>
    <w:rsid w:val="008F6310"/>
    <w:rsid w:val="008F6D9A"/>
    <w:rsid w:val="008F7051"/>
    <w:rsid w:val="008F7103"/>
    <w:rsid w:val="008F757B"/>
    <w:rsid w:val="009004DC"/>
    <w:rsid w:val="009032AA"/>
    <w:rsid w:val="009033A9"/>
    <w:rsid w:val="00904AAD"/>
    <w:rsid w:val="0090545B"/>
    <w:rsid w:val="0090581D"/>
    <w:rsid w:val="00906091"/>
    <w:rsid w:val="00906E14"/>
    <w:rsid w:val="00907D87"/>
    <w:rsid w:val="009102B6"/>
    <w:rsid w:val="00911000"/>
    <w:rsid w:val="0091143E"/>
    <w:rsid w:val="00912017"/>
    <w:rsid w:val="00912D36"/>
    <w:rsid w:val="00912F9A"/>
    <w:rsid w:val="0091379F"/>
    <w:rsid w:val="00913CAF"/>
    <w:rsid w:val="0091439C"/>
    <w:rsid w:val="009144C3"/>
    <w:rsid w:val="009147C3"/>
    <w:rsid w:val="00915568"/>
    <w:rsid w:val="00915BE7"/>
    <w:rsid w:val="00915FAC"/>
    <w:rsid w:val="00916846"/>
    <w:rsid w:val="0091688D"/>
    <w:rsid w:val="00917BCC"/>
    <w:rsid w:val="00920190"/>
    <w:rsid w:val="009204FB"/>
    <w:rsid w:val="00920572"/>
    <w:rsid w:val="00920BF2"/>
    <w:rsid w:val="009211B6"/>
    <w:rsid w:val="00921D88"/>
    <w:rsid w:val="00922766"/>
    <w:rsid w:val="00922DC5"/>
    <w:rsid w:val="00922E6E"/>
    <w:rsid w:val="00923594"/>
    <w:rsid w:val="009235B7"/>
    <w:rsid w:val="00924BEA"/>
    <w:rsid w:val="009259C5"/>
    <w:rsid w:val="009263D0"/>
    <w:rsid w:val="0092668D"/>
    <w:rsid w:val="00927101"/>
    <w:rsid w:val="00930DAF"/>
    <w:rsid w:val="00931606"/>
    <w:rsid w:val="00931702"/>
    <w:rsid w:val="0093172F"/>
    <w:rsid w:val="00931ACD"/>
    <w:rsid w:val="0093261F"/>
    <w:rsid w:val="0093390E"/>
    <w:rsid w:val="00933977"/>
    <w:rsid w:val="00933C18"/>
    <w:rsid w:val="00933F52"/>
    <w:rsid w:val="009349A9"/>
    <w:rsid w:val="00935160"/>
    <w:rsid w:val="00935BB2"/>
    <w:rsid w:val="00935DFC"/>
    <w:rsid w:val="0093670A"/>
    <w:rsid w:val="00936C52"/>
    <w:rsid w:val="00937463"/>
    <w:rsid w:val="00937751"/>
    <w:rsid w:val="00937B9A"/>
    <w:rsid w:val="00940527"/>
    <w:rsid w:val="0094103F"/>
    <w:rsid w:val="00941CD4"/>
    <w:rsid w:val="009423B3"/>
    <w:rsid w:val="00942D3D"/>
    <w:rsid w:val="00943532"/>
    <w:rsid w:val="0094383E"/>
    <w:rsid w:val="009444A2"/>
    <w:rsid w:val="00944CBF"/>
    <w:rsid w:val="009452B5"/>
    <w:rsid w:val="00945ABF"/>
    <w:rsid w:val="00945BAF"/>
    <w:rsid w:val="00946656"/>
    <w:rsid w:val="00951979"/>
    <w:rsid w:val="00951D09"/>
    <w:rsid w:val="00952EF1"/>
    <w:rsid w:val="00953018"/>
    <w:rsid w:val="0095332D"/>
    <w:rsid w:val="0095373C"/>
    <w:rsid w:val="00954180"/>
    <w:rsid w:val="0095489B"/>
    <w:rsid w:val="009549DC"/>
    <w:rsid w:val="009553B6"/>
    <w:rsid w:val="009555A8"/>
    <w:rsid w:val="00956BCF"/>
    <w:rsid w:val="00957569"/>
    <w:rsid w:val="009600F6"/>
    <w:rsid w:val="00961030"/>
    <w:rsid w:val="009627E7"/>
    <w:rsid w:val="00962822"/>
    <w:rsid w:val="00963269"/>
    <w:rsid w:val="00964519"/>
    <w:rsid w:val="009645D8"/>
    <w:rsid w:val="009650C2"/>
    <w:rsid w:val="009650E7"/>
    <w:rsid w:val="00965ED1"/>
    <w:rsid w:val="00966FB9"/>
    <w:rsid w:val="00967086"/>
    <w:rsid w:val="009671CD"/>
    <w:rsid w:val="00967CE6"/>
    <w:rsid w:val="009706B4"/>
    <w:rsid w:val="0097141C"/>
    <w:rsid w:val="00971635"/>
    <w:rsid w:val="00971E19"/>
    <w:rsid w:val="009725F3"/>
    <w:rsid w:val="00972685"/>
    <w:rsid w:val="00972841"/>
    <w:rsid w:val="009729BE"/>
    <w:rsid w:val="00972F49"/>
    <w:rsid w:val="00974A67"/>
    <w:rsid w:val="00974B0C"/>
    <w:rsid w:val="00974EAE"/>
    <w:rsid w:val="009751A9"/>
    <w:rsid w:val="0097567C"/>
    <w:rsid w:val="00975B45"/>
    <w:rsid w:val="009774B1"/>
    <w:rsid w:val="0097755D"/>
    <w:rsid w:val="009803B5"/>
    <w:rsid w:val="00980C31"/>
    <w:rsid w:val="00980F9C"/>
    <w:rsid w:val="009822DE"/>
    <w:rsid w:val="009824E4"/>
    <w:rsid w:val="00982B30"/>
    <w:rsid w:val="00982F9A"/>
    <w:rsid w:val="00983165"/>
    <w:rsid w:val="0098394C"/>
    <w:rsid w:val="00983996"/>
    <w:rsid w:val="00984319"/>
    <w:rsid w:val="00984BE5"/>
    <w:rsid w:val="0098632B"/>
    <w:rsid w:val="00986B94"/>
    <w:rsid w:val="00986C9D"/>
    <w:rsid w:val="0098755A"/>
    <w:rsid w:val="009904A2"/>
    <w:rsid w:val="00990CF8"/>
    <w:rsid w:val="00990DBB"/>
    <w:rsid w:val="00990F67"/>
    <w:rsid w:val="0099220B"/>
    <w:rsid w:val="009927D8"/>
    <w:rsid w:val="009928BB"/>
    <w:rsid w:val="00992C2A"/>
    <w:rsid w:val="00993506"/>
    <w:rsid w:val="00994033"/>
    <w:rsid w:val="00994AF3"/>
    <w:rsid w:val="00994FA4"/>
    <w:rsid w:val="00995679"/>
    <w:rsid w:val="00996D81"/>
    <w:rsid w:val="00997BAE"/>
    <w:rsid w:val="00997BFB"/>
    <w:rsid w:val="009A0018"/>
    <w:rsid w:val="009A2BA6"/>
    <w:rsid w:val="009A4DDC"/>
    <w:rsid w:val="009A5123"/>
    <w:rsid w:val="009A5D74"/>
    <w:rsid w:val="009A63AA"/>
    <w:rsid w:val="009A6F8D"/>
    <w:rsid w:val="009A7348"/>
    <w:rsid w:val="009A741A"/>
    <w:rsid w:val="009A7692"/>
    <w:rsid w:val="009A7763"/>
    <w:rsid w:val="009A7A42"/>
    <w:rsid w:val="009B20DE"/>
    <w:rsid w:val="009B4027"/>
    <w:rsid w:val="009B4513"/>
    <w:rsid w:val="009B462C"/>
    <w:rsid w:val="009B49AA"/>
    <w:rsid w:val="009B4B11"/>
    <w:rsid w:val="009B5198"/>
    <w:rsid w:val="009B5C98"/>
    <w:rsid w:val="009B6D13"/>
    <w:rsid w:val="009B70E5"/>
    <w:rsid w:val="009B7A75"/>
    <w:rsid w:val="009C071A"/>
    <w:rsid w:val="009C0D58"/>
    <w:rsid w:val="009C15F3"/>
    <w:rsid w:val="009C1A79"/>
    <w:rsid w:val="009C1CC3"/>
    <w:rsid w:val="009C22E7"/>
    <w:rsid w:val="009C2677"/>
    <w:rsid w:val="009C3689"/>
    <w:rsid w:val="009C3AB0"/>
    <w:rsid w:val="009C41EA"/>
    <w:rsid w:val="009C4CFB"/>
    <w:rsid w:val="009C5C8E"/>
    <w:rsid w:val="009C6A41"/>
    <w:rsid w:val="009C7629"/>
    <w:rsid w:val="009D025D"/>
    <w:rsid w:val="009D04B3"/>
    <w:rsid w:val="009D1326"/>
    <w:rsid w:val="009D2052"/>
    <w:rsid w:val="009D242B"/>
    <w:rsid w:val="009D26E8"/>
    <w:rsid w:val="009D3637"/>
    <w:rsid w:val="009D3960"/>
    <w:rsid w:val="009D3B36"/>
    <w:rsid w:val="009D42CF"/>
    <w:rsid w:val="009D587B"/>
    <w:rsid w:val="009D630F"/>
    <w:rsid w:val="009E07C2"/>
    <w:rsid w:val="009E0919"/>
    <w:rsid w:val="009E0B37"/>
    <w:rsid w:val="009E0BFC"/>
    <w:rsid w:val="009E0E52"/>
    <w:rsid w:val="009E1110"/>
    <w:rsid w:val="009E1611"/>
    <w:rsid w:val="009E1C42"/>
    <w:rsid w:val="009E2236"/>
    <w:rsid w:val="009E23AD"/>
    <w:rsid w:val="009E2FAC"/>
    <w:rsid w:val="009E3E30"/>
    <w:rsid w:val="009E41CB"/>
    <w:rsid w:val="009E43BC"/>
    <w:rsid w:val="009E457F"/>
    <w:rsid w:val="009E4CAF"/>
    <w:rsid w:val="009E55E1"/>
    <w:rsid w:val="009E777B"/>
    <w:rsid w:val="009E7C2E"/>
    <w:rsid w:val="009F1147"/>
    <w:rsid w:val="009F1468"/>
    <w:rsid w:val="009F1589"/>
    <w:rsid w:val="009F1688"/>
    <w:rsid w:val="009F1F22"/>
    <w:rsid w:val="009F27DF"/>
    <w:rsid w:val="009F334A"/>
    <w:rsid w:val="009F39AD"/>
    <w:rsid w:val="009F3E19"/>
    <w:rsid w:val="009F40D7"/>
    <w:rsid w:val="009F4E2C"/>
    <w:rsid w:val="009F5840"/>
    <w:rsid w:val="009F72F9"/>
    <w:rsid w:val="009F7B50"/>
    <w:rsid w:val="00A00205"/>
    <w:rsid w:val="00A00316"/>
    <w:rsid w:val="00A00AF0"/>
    <w:rsid w:val="00A0175B"/>
    <w:rsid w:val="00A0194F"/>
    <w:rsid w:val="00A023EF"/>
    <w:rsid w:val="00A02514"/>
    <w:rsid w:val="00A02583"/>
    <w:rsid w:val="00A025D3"/>
    <w:rsid w:val="00A0281E"/>
    <w:rsid w:val="00A03811"/>
    <w:rsid w:val="00A05D63"/>
    <w:rsid w:val="00A06FEC"/>
    <w:rsid w:val="00A07307"/>
    <w:rsid w:val="00A07374"/>
    <w:rsid w:val="00A074A9"/>
    <w:rsid w:val="00A07B28"/>
    <w:rsid w:val="00A10B28"/>
    <w:rsid w:val="00A10E37"/>
    <w:rsid w:val="00A110D3"/>
    <w:rsid w:val="00A1143E"/>
    <w:rsid w:val="00A117ED"/>
    <w:rsid w:val="00A11FB9"/>
    <w:rsid w:val="00A121AE"/>
    <w:rsid w:val="00A12347"/>
    <w:rsid w:val="00A12E55"/>
    <w:rsid w:val="00A13117"/>
    <w:rsid w:val="00A13844"/>
    <w:rsid w:val="00A13A43"/>
    <w:rsid w:val="00A14012"/>
    <w:rsid w:val="00A14481"/>
    <w:rsid w:val="00A146B6"/>
    <w:rsid w:val="00A14B49"/>
    <w:rsid w:val="00A14B5A"/>
    <w:rsid w:val="00A157E6"/>
    <w:rsid w:val="00A15905"/>
    <w:rsid w:val="00A15B3F"/>
    <w:rsid w:val="00A163E5"/>
    <w:rsid w:val="00A17049"/>
    <w:rsid w:val="00A20BC8"/>
    <w:rsid w:val="00A20FCB"/>
    <w:rsid w:val="00A21A17"/>
    <w:rsid w:val="00A21BA9"/>
    <w:rsid w:val="00A23034"/>
    <w:rsid w:val="00A23203"/>
    <w:rsid w:val="00A23EEC"/>
    <w:rsid w:val="00A24BB5"/>
    <w:rsid w:val="00A258F5"/>
    <w:rsid w:val="00A2614A"/>
    <w:rsid w:val="00A26ADB"/>
    <w:rsid w:val="00A26E37"/>
    <w:rsid w:val="00A27011"/>
    <w:rsid w:val="00A27767"/>
    <w:rsid w:val="00A27F9F"/>
    <w:rsid w:val="00A317E8"/>
    <w:rsid w:val="00A32B96"/>
    <w:rsid w:val="00A32F35"/>
    <w:rsid w:val="00A33E01"/>
    <w:rsid w:val="00A34509"/>
    <w:rsid w:val="00A34A50"/>
    <w:rsid w:val="00A353A2"/>
    <w:rsid w:val="00A3559D"/>
    <w:rsid w:val="00A3567F"/>
    <w:rsid w:val="00A36044"/>
    <w:rsid w:val="00A36D42"/>
    <w:rsid w:val="00A36DE8"/>
    <w:rsid w:val="00A37698"/>
    <w:rsid w:val="00A378A0"/>
    <w:rsid w:val="00A40713"/>
    <w:rsid w:val="00A410E3"/>
    <w:rsid w:val="00A41ED3"/>
    <w:rsid w:val="00A4256C"/>
    <w:rsid w:val="00A432FA"/>
    <w:rsid w:val="00A43808"/>
    <w:rsid w:val="00A44DE1"/>
    <w:rsid w:val="00A450FA"/>
    <w:rsid w:val="00A456A4"/>
    <w:rsid w:val="00A46712"/>
    <w:rsid w:val="00A46BF0"/>
    <w:rsid w:val="00A50025"/>
    <w:rsid w:val="00A5027C"/>
    <w:rsid w:val="00A510C5"/>
    <w:rsid w:val="00A51E0B"/>
    <w:rsid w:val="00A51F52"/>
    <w:rsid w:val="00A52811"/>
    <w:rsid w:val="00A529A1"/>
    <w:rsid w:val="00A52CCB"/>
    <w:rsid w:val="00A533E9"/>
    <w:rsid w:val="00A53B1F"/>
    <w:rsid w:val="00A5474E"/>
    <w:rsid w:val="00A54C29"/>
    <w:rsid w:val="00A556C6"/>
    <w:rsid w:val="00A55F5B"/>
    <w:rsid w:val="00A563B4"/>
    <w:rsid w:val="00A563F2"/>
    <w:rsid w:val="00A56418"/>
    <w:rsid w:val="00A57288"/>
    <w:rsid w:val="00A575F0"/>
    <w:rsid w:val="00A600F3"/>
    <w:rsid w:val="00A601BE"/>
    <w:rsid w:val="00A602C0"/>
    <w:rsid w:val="00A6141E"/>
    <w:rsid w:val="00A61BE4"/>
    <w:rsid w:val="00A61C80"/>
    <w:rsid w:val="00A62109"/>
    <w:rsid w:val="00A62479"/>
    <w:rsid w:val="00A642F8"/>
    <w:rsid w:val="00A649B1"/>
    <w:rsid w:val="00A65734"/>
    <w:rsid w:val="00A65861"/>
    <w:rsid w:val="00A67C80"/>
    <w:rsid w:val="00A70484"/>
    <w:rsid w:val="00A717D2"/>
    <w:rsid w:val="00A7374B"/>
    <w:rsid w:val="00A73922"/>
    <w:rsid w:val="00A7407B"/>
    <w:rsid w:val="00A74ED0"/>
    <w:rsid w:val="00A753EC"/>
    <w:rsid w:val="00A75757"/>
    <w:rsid w:val="00A75C9D"/>
    <w:rsid w:val="00A805B7"/>
    <w:rsid w:val="00A81434"/>
    <w:rsid w:val="00A81D82"/>
    <w:rsid w:val="00A82AC5"/>
    <w:rsid w:val="00A831D8"/>
    <w:rsid w:val="00A841E0"/>
    <w:rsid w:val="00A84877"/>
    <w:rsid w:val="00A84888"/>
    <w:rsid w:val="00A84F3C"/>
    <w:rsid w:val="00A85641"/>
    <w:rsid w:val="00A85EA8"/>
    <w:rsid w:val="00A861D3"/>
    <w:rsid w:val="00A86C08"/>
    <w:rsid w:val="00A87DC0"/>
    <w:rsid w:val="00A87E7D"/>
    <w:rsid w:val="00A9009E"/>
    <w:rsid w:val="00A90783"/>
    <w:rsid w:val="00A9118F"/>
    <w:rsid w:val="00A93E33"/>
    <w:rsid w:val="00A951B7"/>
    <w:rsid w:val="00A9709F"/>
    <w:rsid w:val="00A977B1"/>
    <w:rsid w:val="00A97919"/>
    <w:rsid w:val="00AA008B"/>
    <w:rsid w:val="00AA02A3"/>
    <w:rsid w:val="00AA0FA6"/>
    <w:rsid w:val="00AA22D1"/>
    <w:rsid w:val="00AA26B2"/>
    <w:rsid w:val="00AA3219"/>
    <w:rsid w:val="00AA3240"/>
    <w:rsid w:val="00AA350B"/>
    <w:rsid w:val="00AA4112"/>
    <w:rsid w:val="00AA50B2"/>
    <w:rsid w:val="00AA6319"/>
    <w:rsid w:val="00AA7A0B"/>
    <w:rsid w:val="00AB0337"/>
    <w:rsid w:val="00AB11AC"/>
    <w:rsid w:val="00AB1A9C"/>
    <w:rsid w:val="00AB2B5A"/>
    <w:rsid w:val="00AB2C3A"/>
    <w:rsid w:val="00AB2D07"/>
    <w:rsid w:val="00AB3E3E"/>
    <w:rsid w:val="00AB3E47"/>
    <w:rsid w:val="00AB3FFB"/>
    <w:rsid w:val="00AB4B4D"/>
    <w:rsid w:val="00AB4D62"/>
    <w:rsid w:val="00AB5A83"/>
    <w:rsid w:val="00AB5C95"/>
    <w:rsid w:val="00AB666F"/>
    <w:rsid w:val="00AB6970"/>
    <w:rsid w:val="00AB6F9F"/>
    <w:rsid w:val="00AB7129"/>
    <w:rsid w:val="00AC1939"/>
    <w:rsid w:val="00AC19D0"/>
    <w:rsid w:val="00AC1DEA"/>
    <w:rsid w:val="00AC2E98"/>
    <w:rsid w:val="00AC3952"/>
    <w:rsid w:val="00AC4CD2"/>
    <w:rsid w:val="00AC4F49"/>
    <w:rsid w:val="00AC5A53"/>
    <w:rsid w:val="00AC5D03"/>
    <w:rsid w:val="00AC66E2"/>
    <w:rsid w:val="00AC67A8"/>
    <w:rsid w:val="00AC7C05"/>
    <w:rsid w:val="00AD0784"/>
    <w:rsid w:val="00AD167C"/>
    <w:rsid w:val="00AD17C7"/>
    <w:rsid w:val="00AD2A41"/>
    <w:rsid w:val="00AD2B73"/>
    <w:rsid w:val="00AD4041"/>
    <w:rsid w:val="00AD4CE7"/>
    <w:rsid w:val="00AD4F92"/>
    <w:rsid w:val="00AD53F8"/>
    <w:rsid w:val="00AD645D"/>
    <w:rsid w:val="00AD661E"/>
    <w:rsid w:val="00AD7A6B"/>
    <w:rsid w:val="00AD7C77"/>
    <w:rsid w:val="00AD7F18"/>
    <w:rsid w:val="00AE0E4D"/>
    <w:rsid w:val="00AE170C"/>
    <w:rsid w:val="00AE1B7F"/>
    <w:rsid w:val="00AE1D91"/>
    <w:rsid w:val="00AE1F9D"/>
    <w:rsid w:val="00AE2821"/>
    <w:rsid w:val="00AE302B"/>
    <w:rsid w:val="00AE32C5"/>
    <w:rsid w:val="00AE34A3"/>
    <w:rsid w:val="00AE38DE"/>
    <w:rsid w:val="00AE396F"/>
    <w:rsid w:val="00AE51F4"/>
    <w:rsid w:val="00AE55BE"/>
    <w:rsid w:val="00AE6CB1"/>
    <w:rsid w:val="00AE7225"/>
    <w:rsid w:val="00AE76A5"/>
    <w:rsid w:val="00AF1272"/>
    <w:rsid w:val="00AF12A3"/>
    <w:rsid w:val="00AF1FE7"/>
    <w:rsid w:val="00AF28C0"/>
    <w:rsid w:val="00AF340E"/>
    <w:rsid w:val="00AF4A9A"/>
    <w:rsid w:val="00AF5445"/>
    <w:rsid w:val="00AF60B5"/>
    <w:rsid w:val="00AF623B"/>
    <w:rsid w:val="00AF651D"/>
    <w:rsid w:val="00AF6C00"/>
    <w:rsid w:val="00AF6D64"/>
    <w:rsid w:val="00AF7205"/>
    <w:rsid w:val="00AF7524"/>
    <w:rsid w:val="00AF7CA7"/>
    <w:rsid w:val="00AF7F41"/>
    <w:rsid w:val="00B00E32"/>
    <w:rsid w:val="00B01014"/>
    <w:rsid w:val="00B014B1"/>
    <w:rsid w:val="00B0204B"/>
    <w:rsid w:val="00B02126"/>
    <w:rsid w:val="00B0243A"/>
    <w:rsid w:val="00B0382C"/>
    <w:rsid w:val="00B048F5"/>
    <w:rsid w:val="00B04B95"/>
    <w:rsid w:val="00B06502"/>
    <w:rsid w:val="00B06534"/>
    <w:rsid w:val="00B073AE"/>
    <w:rsid w:val="00B11614"/>
    <w:rsid w:val="00B1278A"/>
    <w:rsid w:val="00B12986"/>
    <w:rsid w:val="00B12FDA"/>
    <w:rsid w:val="00B133A1"/>
    <w:rsid w:val="00B13566"/>
    <w:rsid w:val="00B137F7"/>
    <w:rsid w:val="00B138AA"/>
    <w:rsid w:val="00B138C9"/>
    <w:rsid w:val="00B13B1A"/>
    <w:rsid w:val="00B140B9"/>
    <w:rsid w:val="00B146DA"/>
    <w:rsid w:val="00B1611E"/>
    <w:rsid w:val="00B16A3C"/>
    <w:rsid w:val="00B16BE5"/>
    <w:rsid w:val="00B174E2"/>
    <w:rsid w:val="00B1769E"/>
    <w:rsid w:val="00B17A0D"/>
    <w:rsid w:val="00B21025"/>
    <w:rsid w:val="00B2173B"/>
    <w:rsid w:val="00B21DCB"/>
    <w:rsid w:val="00B22635"/>
    <w:rsid w:val="00B22D9C"/>
    <w:rsid w:val="00B23430"/>
    <w:rsid w:val="00B23A37"/>
    <w:rsid w:val="00B23E17"/>
    <w:rsid w:val="00B2465D"/>
    <w:rsid w:val="00B25641"/>
    <w:rsid w:val="00B2578F"/>
    <w:rsid w:val="00B25833"/>
    <w:rsid w:val="00B259DF"/>
    <w:rsid w:val="00B26CB6"/>
    <w:rsid w:val="00B2712F"/>
    <w:rsid w:val="00B27DA9"/>
    <w:rsid w:val="00B3027F"/>
    <w:rsid w:val="00B30E2A"/>
    <w:rsid w:val="00B316BF"/>
    <w:rsid w:val="00B3171E"/>
    <w:rsid w:val="00B324E4"/>
    <w:rsid w:val="00B32CD5"/>
    <w:rsid w:val="00B32F6C"/>
    <w:rsid w:val="00B330CC"/>
    <w:rsid w:val="00B3474F"/>
    <w:rsid w:val="00B35027"/>
    <w:rsid w:val="00B3609F"/>
    <w:rsid w:val="00B3668D"/>
    <w:rsid w:val="00B36ECF"/>
    <w:rsid w:val="00B3701A"/>
    <w:rsid w:val="00B37C33"/>
    <w:rsid w:val="00B37CB6"/>
    <w:rsid w:val="00B37F72"/>
    <w:rsid w:val="00B40323"/>
    <w:rsid w:val="00B40485"/>
    <w:rsid w:val="00B4054D"/>
    <w:rsid w:val="00B41BA4"/>
    <w:rsid w:val="00B422BB"/>
    <w:rsid w:val="00B434C7"/>
    <w:rsid w:val="00B43688"/>
    <w:rsid w:val="00B44837"/>
    <w:rsid w:val="00B44B00"/>
    <w:rsid w:val="00B44B1F"/>
    <w:rsid w:val="00B46856"/>
    <w:rsid w:val="00B46D02"/>
    <w:rsid w:val="00B47E1A"/>
    <w:rsid w:val="00B50295"/>
    <w:rsid w:val="00B50B68"/>
    <w:rsid w:val="00B50ECF"/>
    <w:rsid w:val="00B5161C"/>
    <w:rsid w:val="00B51E84"/>
    <w:rsid w:val="00B524F1"/>
    <w:rsid w:val="00B52ACF"/>
    <w:rsid w:val="00B5327F"/>
    <w:rsid w:val="00B53317"/>
    <w:rsid w:val="00B53ABC"/>
    <w:rsid w:val="00B54776"/>
    <w:rsid w:val="00B54B0F"/>
    <w:rsid w:val="00B55410"/>
    <w:rsid w:val="00B56EDF"/>
    <w:rsid w:val="00B57131"/>
    <w:rsid w:val="00B57D96"/>
    <w:rsid w:val="00B602DC"/>
    <w:rsid w:val="00B60B57"/>
    <w:rsid w:val="00B615D5"/>
    <w:rsid w:val="00B63FB8"/>
    <w:rsid w:val="00B64141"/>
    <w:rsid w:val="00B64AE6"/>
    <w:rsid w:val="00B64E72"/>
    <w:rsid w:val="00B650D2"/>
    <w:rsid w:val="00B65AA9"/>
    <w:rsid w:val="00B65E11"/>
    <w:rsid w:val="00B6623F"/>
    <w:rsid w:val="00B66C68"/>
    <w:rsid w:val="00B66D63"/>
    <w:rsid w:val="00B66DBC"/>
    <w:rsid w:val="00B6779F"/>
    <w:rsid w:val="00B70D86"/>
    <w:rsid w:val="00B7118C"/>
    <w:rsid w:val="00B722A9"/>
    <w:rsid w:val="00B724E3"/>
    <w:rsid w:val="00B72B42"/>
    <w:rsid w:val="00B747B0"/>
    <w:rsid w:val="00B74DCD"/>
    <w:rsid w:val="00B768D1"/>
    <w:rsid w:val="00B77439"/>
    <w:rsid w:val="00B77913"/>
    <w:rsid w:val="00B801E8"/>
    <w:rsid w:val="00B80910"/>
    <w:rsid w:val="00B811F2"/>
    <w:rsid w:val="00B824FB"/>
    <w:rsid w:val="00B825DB"/>
    <w:rsid w:val="00B82646"/>
    <w:rsid w:val="00B84DA1"/>
    <w:rsid w:val="00B8527D"/>
    <w:rsid w:val="00B852AA"/>
    <w:rsid w:val="00B85333"/>
    <w:rsid w:val="00B85551"/>
    <w:rsid w:val="00B8763B"/>
    <w:rsid w:val="00B87B78"/>
    <w:rsid w:val="00B90E81"/>
    <w:rsid w:val="00B91345"/>
    <w:rsid w:val="00B932DF"/>
    <w:rsid w:val="00B9391E"/>
    <w:rsid w:val="00B945C6"/>
    <w:rsid w:val="00B94ECC"/>
    <w:rsid w:val="00B94F66"/>
    <w:rsid w:val="00B95F58"/>
    <w:rsid w:val="00B966CD"/>
    <w:rsid w:val="00B96A0B"/>
    <w:rsid w:val="00B96CC0"/>
    <w:rsid w:val="00B96EBC"/>
    <w:rsid w:val="00B97350"/>
    <w:rsid w:val="00B97359"/>
    <w:rsid w:val="00B97785"/>
    <w:rsid w:val="00B97A33"/>
    <w:rsid w:val="00B97A8F"/>
    <w:rsid w:val="00B97D04"/>
    <w:rsid w:val="00B97F72"/>
    <w:rsid w:val="00BA03C4"/>
    <w:rsid w:val="00BA04C6"/>
    <w:rsid w:val="00BA08C3"/>
    <w:rsid w:val="00BA1022"/>
    <w:rsid w:val="00BA11BD"/>
    <w:rsid w:val="00BA1F1D"/>
    <w:rsid w:val="00BA4229"/>
    <w:rsid w:val="00BA43B9"/>
    <w:rsid w:val="00BA4B52"/>
    <w:rsid w:val="00BA4E58"/>
    <w:rsid w:val="00BA623F"/>
    <w:rsid w:val="00BA7074"/>
    <w:rsid w:val="00BA733C"/>
    <w:rsid w:val="00BB054F"/>
    <w:rsid w:val="00BB10AA"/>
    <w:rsid w:val="00BB15F5"/>
    <w:rsid w:val="00BB1A10"/>
    <w:rsid w:val="00BB1A35"/>
    <w:rsid w:val="00BB23B1"/>
    <w:rsid w:val="00BB24B7"/>
    <w:rsid w:val="00BB2877"/>
    <w:rsid w:val="00BB287C"/>
    <w:rsid w:val="00BB2EA2"/>
    <w:rsid w:val="00BB3C00"/>
    <w:rsid w:val="00BB4185"/>
    <w:rsid w:val="00BB4451"/>
    <w:rsid w:val="00BB5348"/>
    <w:rsid w:val="00BB5DA4"/>
    <w:rsid w:val="00BB61E9"/>
    <w:rsid w:val="00BB620F"/>
    <w:rsid w:val="00BB6380"/>
    <w:rsid w:val="00BB63B2"/>
    <w:rsid w:val="00BB685C"/>
    <w:rsid w:val="00BB69ED"/>
    <w:rsid w:val="00BB70B1"/>
    <w:rsid w:val="00BB7829"/>
    <w:rsid w:val="00BC0463"/>
    <w:rsid w:val="00BC0E57"/>
    <w:rsid w:val="00BC0F84"/>
    <w:rsid w:val="00BC32D0"/>
    <w:rsid w:val="00BC37C7"/>
    <w:rsid w:val="00BC4978"/>
    <w:rsid w:val="00BC4D8E"/>
    <w:rsid w:val="00BC652C"/>
    <w:rsid w:val="00BC7341"/>
    <w:rsid w:val="00BC74DE"/>
    <w:rsid w:val="00BC7A10"/>
    <w:rsid w:val="00BC7E7B"/>
    <w:rsid w:val="00BC7EA5"/>
    <w:rsid w:val="00BD03EE"/>
    <w:rsid w:val="00BD0572"/>
    <w:rsid w:val="00BD0977"/>
    <w:rsid w:val="00BD0CDC"/>
    <w:rsid w:val="00BD0D65"/>
    <w:rsid w:val="00BD1009"/>
    <w:rsid w:val="00BD1457"/>
    <w:rsid w:val="00BD263A"/>
    <w:rsid w:val="00BD31E2"/>
    <w:rsid w:val="00BD3DAE"/>
    <w:rsid w:val="00BD4B79"/>
    <w:rsid w:val="00BD5105"/>
    <w:rsid w:val="00BD53A3"/>
    <w:rsid w:val="00BD56E6"/>
    <w:rsid w:val="00BD582E"/>
    <w:rsid w:val="00BD5B97"/>
    <w:rsid w:val="00BD613D"/>
    <w:rsid w:val="00BD70E3"/>
    <w:rsid w:val="00BD731B"/>
    <w:rsid w:val="00BD77A4"/>
    <w:rsid w:val="00BE004A"/>
    <w:rsid w:val="00BE0CB5"/>
    <w:rsid w:val="00BE109E"/>
    <w:rsid w:val="00BE1115"/>
    <w:rsid w:val="00BE2778"/>
    <w:rsid w:val="00BE2AD9"/>
    <w:rsid w:val="00BE3699"/>
    <w:rsid w:val="00BE4261"/>
    <w:rsid w:val="00BE4D38"/>
    <w:rsid w:val="00BE546A"/>
    <w:rsid w:val="00BE5FF5"/>
    <w:rsid w:val="00BE61B6"/>
    <w:rsid w:val="00BE66DC"/>
    <w:rsid w:val="00BE75B3"/>
    <w:rsid w:val="00BE7EC5"/>
    <w:rsid w:val="00BF0185"/>
    <w:rsid w:val="00BF1A76"/>
    <w:rsid w:val="00BF27FE"/>
    <w:rsid w:val="00BF3345"/>
    <w:rsid w:val="00BF46C4"/>
    <w:rsid w:val="00BF4892"/>
    <w:rsid w:val="00BF59A6"/>
    <w:rsid w:val="00BF5A7C"/>
    <w:rsid w:val="00BF5DF7"/>
    <w:rsid w:val="00BF7889"/>
    <w:rsid w:val="00BF78DC"/>
    <w:rsid w:val="00C00339"/>
    <w:rsid w:val="00C0070C"/>
    <w:rsid w:val="00C00C2B"/>
    <w:rsid w:val="00C018D8"/>
    <w:rsid w:val="00C02009"/>
    <w:rsid w:val="00C043B3"/>
    <w:rsid w:val="00C055F2"/>
    <w:rsid w:val="00C05625"/>
    <w:rsid w:val="00C065A8"/>
    <w:rsid w:val="00C0754F"/>
    <w:rsid w:val="00C079AB"/>
    <w:rsid w:val="00C07DE2"/>
    <w:rsid w:val="00C10E61"/>
    <w:rsid w:val="00C1110C"/>
    <w:rsid w:val="00C1201A"/>
    <w:rsid w:val="00C122F1"/>
    <w:rsid w:val="00C13822"/>
    <w:rsid w:val="00C14787"/>
    <w:rsid w:val="00C149A4"/>
    <w:rsid w:val="00C14F48"/>
    <w:rsid w:val="00C15679"/>
    <w:rsid w:val="00C156D4"/>
    <w:rsid w:val="00C1596D"/>
    <w:rsid w:val="00C15B8D"/>
    <w:rsid w:val="00C1625F"/>
    <w:rsid w:val="00C1686D"/>
    <w:rsid w:val="00C17010"/>
    <w:rsid w:val="00C17389"/>
    <w:rsid w:val="00C17533"/>
    <w:rsid w:val="00C20094"/>
    <w:rsid w:val="00C20562"/>
    <w:rsid w:val="00C213D1"/>
    <w:rsid w:val="00C215C3"/>
    <w:rsid w:val="00C21B40"/>
    <w:rsid w:val="00C21F44"/>
    <w:rsid w:val="00C2216B"/>
    <w:rsid w:val="00C2220E"/>
    <w:rsid w:val="00C225C1"/>
    <w:rsid w:val="00C22FA2"/>
    <w:rsid w:val="00C2375E"/>
    <w:rsid w:val="00C23A96"/>
    <w:rsid w:val="00C23D02"/>
    <w:rsid w:val="00C23DB9"/>
    <w:rsid w:val="00C249BF"/>
    <w:rsid w:val="00C249C6"/>
    <w:rsid w:val="00C251E0"/>
    <w:rsid w:val="00C25960"/>
    <w:rsid w:val="00C26434"/>
    <w:rsid w:val="00C26FA1"/>
    <w:rsid w:val="00C27E25"/>
    <w:rsid w:val="00C30191"/>
    <w:rsid w:val="00C30683"/>
    <w:rsid w:val="00C306B3"/>
    <w:rsid w:val="00C30BC5"/>
    <w:rsid w:val="00C32CC1"/>
    <w:rsid w:val="00C32EC3"/>
    <w:rsid w:val="00C32F65"/>
    <w:rsid w:val="00C33223"/>
    <w:rsid w:val="00C33344"/>
    <w:rsid w:val="00C33DAE"/>
    <w:rsid w:val="00C33EEE"/>
    <w:rsid w:val="00C3420F"/>
    <w:rsid w:val="00C361C5"/>
    <w:rsid w:val="00C3657F"/>
    <w:rsid w:val="00C36C5E"/>
    <w:rsid w:val="00C3787F"/>
    <w:rsid w:val="00C40CCC"/>
    <w:rsid w:val="00C40FFF"/>
    <w:rsid w:val="00C41256"/>
    <w:rsid w:val="00C4150F"/>
    <w:rsid w:val="00C41F35"/>
    <w:rsid w:val="00C41F9E"/>
    <w:rsid w:val="00C4201E"/>
    <w:rsid w:val="00C426EC"/>
    <w:rsid w:val="00C42796"/>
    <w:rsid w:val="00C4296C"/>
    <w:rsid w:val="00C42E0C"/>
    <w:rsid w:val="00C43090"/>
    <w:rsid w:val="00C4328E"/>
    <w:rsid w:val="00C43534"/>
    <w:rsid w:val="00C44027"/>
    <w:rsid w:val="00C44830"/>
    <w:rsid w:val="00C457B7"/>
    <w:rsid w:val="00C45AE1"/>
    <w:rsid w:val="00C46060"/>
    <w:rsid w:val="00C462C6"/>
    <w:rsid w:val="00C46B5E"/>
    <w:rsid w:val="00C50A72"/>
    <w:rsid w:val="00C512E7"/>
    <w:rsid w:val="00C51898"/>
    <w:rsid w:val="00C520D9"/>
    <w:rsid w:val="00C52635"/>
    <w:rsid w:val="00C528E1"/>
    <w:rsid w:val="00C53437"/>
    <w:rsid w:val="00C5431C"/>
    <w:rsid w:val="00C5543C"/>
    <w:rsid w:val="00C56220"/>
    <w:rsid w:val="00C56BD3"/>
    <w:rsid w:val="00C600C6"/>
    <w:rsid w:val="00C604DA"/>
    <w:rsid w:val="00C60666"/>
    <w:rsid w:val="00C6194D"/>
    <w:rsid w:val="00C61967"/>
    <w:rsid w:val="00C625C3"/>
    <w:rsid w:val="00C627C3"/>
    <w:rsid w:val="00C62B47"/>
    <w:rsid w:val="00C6363B"/>
    <w:rsid w:val="00C63E15"/>
    <w:rsid w:val="00C64285"/>
    <w:rsid w:val="00C6483C"/>
    <w:rsid w:val="00C64AE9"/>
    <w:rsid w:val="00C650A2"/>
    <w:rsid w:val="00C6621E"/>
    <w:rsid w:val="00C66D21"/>
    <w:rsid w:val="00C67657"/>
    <w:rsid w:val="00C677ED"/>
    <w:rsid w:val="00C67E9B"/>
    <w:rsid w:val="00C67EE7"/>
    <w:rsid w:val="00C70081"/>
    <w:rsid w:val="00C702DA"/>
    <w:rsid w:val="00C70532"/>
    <w:rsid w:val="00C70CFF"/>
    <w:rsid w:val="00C71024"/>
    <w:rsid w:val="00C7139C"/>
    <w:rsid w:val="00C718FE"/>
    <w:rsid w:val="00C71A78"/>
    <w:rsid w:val="00C72530"/>
    <w:rsid w:val="00C72A57"/>
    <w:rsid w:val="00C748AE"/>
    <w:rsid w:val="00C74A4E"/>
    <w:rsid w:val="00C76448"/>
    <w:rsid w:val="00C76A08"/>
    <w:rsid w:val="00C77AD0"/>
    <w:rsid w:val="00C77C3B"/>
    <w:rsid w:val="00C77E6A"/>
    <w:rsid w:val="00C80B0E"/>
    <w:rsid w:val="00C80D51"/>
    <w:rsid w:val="00C820C1"/>
    <w:rsid w:val="00C82116"/>
    <w:rsid w:val="00C826EE"/>
    <w:rsid w:val="00C831FA"/>
    <w:rsid w:val="00C842D5"/>
    <w:rsid w:val="00C84996"/>
    <w:rsid w:val="00C84F59"/>
    <w:rsid w:val="00C86ABA"/>
    <w:rsid w:val="00C86CEC"/>
    <w:rsid w:val="00C8773D"/>
    <w:rsid w:val="00C87ABB"/>
    <w:rsid w:val="00C87CB1"/>
    <w:rsid w:val="00C90062"/>
    <w:rsid w:val="00C91831"/>
    <w:rsid w:val="00C91C58"/>
    <w:rsid w:val="00C91CFE"/>
    <w:rsid w:val="00C927A0"/>
    <w:rsid w:val="00C940DA"/>
    <w:rsid w:val="00C943FE"/>
    <w:rsid w:val="00C94575"/>
    <w:rsid w:val="00C950A0"/>
    <w:rsid w:val="00C9528C"/>
    <w:rsid w:val="00C953DF"/>
    <w:rsid w:val="00C96216"/>
    <w:rsid w:val="00C97081"/>
    <w:rsid w:val="00C97550"/>
    <w:rsid w:val="00C97BC1"/>
    <w:rsid w:val="00C97E82"/>
    <w:rsid w:val="00CA02F4"/>
    <w:rsid w:val="00CA08C6"/>
    <w:rsid w:val="00CA0F5A"/>
    <w:rsid w:val="00CA1034"/>
    <w:rsid w:val="00CA1AC3"/>
    <w:rsid w:val="00CA2B1F"/>
    <w:rsid w:val="00CA2BBB"/>
    <w:rsid w:val="00CA4EAD"/>
    <w:rsid w:val="00CA54D5"/>
    <w:rsid w:val="00CA57E7"/>
    <w:rsid w:val="00CA5A6B"/>
    <w:rsid w:val="00CA5AAB"/>
    <w:rsid w:val="00CA6762"/>
    <w:rsid w:val="00CA7168"/>
    <w:rsid w:val="00CA7197"/>
    <w:rsid w:val="00CB0508"/>
    <w:rsid w:val="00CB1512"/>
    <w:rsid w:val="00CB1887"/>
    <w:rsid w:val="00CB18D2"/>
    <w:rsid w:val="00CB1D3E"/>
    <w:rsid w:val="00CB1E06"/>
    <w:rsid w:val="00CB28EA"/>
    <w:rsid w:val="00CB2A46"/>
    <w:rsid w:val="00CB363E"/>
    <w:rsid w:val="00CB481C"/>
    <w:rsid w:val="00CB54C9"/>
    <w:rsid w:val="00CB623F"/>
    <w:rsid w:val="00CB71AE"/>
    <w:rsid w:val="00CB732B"/>
    <w:rsid w:val="00CB7CDD"/>
    <w:rsid w:val="00CC0840"/>
    <w:rsid w:val="00CC0857"/>
    <w:rsid w:val="00CC154A"/>
    <w:rsid w:val="00CC1B35"/>
    <w:rsid w:val="00CC3105"/>
    <w:rsid w:val="00CC3C1C"/>
    <w:rsid w:val="00CC4181"/>
    <w:rsid w:val="00CC4AFA"/>
    <w:rsid w:val="00CC4B81"/>
    <w:rsid w:val="00CC52A1"/>
    <w:rsid w:val="00CC53A5"/>
    <w:rsid w:val="00CC614C"/>
    <w:rsid w:val="00CC7C1F"/>
    <w:rsid w:val="00CC7DC7"/>
    <w:rsid w:val="00CC7EE8"/>
    <w:rsid w:val="00CD00D9"/>
    <w:rsid w:val="00CD0421"/>
    <w:rsid w:val="00CD0705"/>
    <w:rsid w:val="00CD158D"/>
    <w:rsid w:val="00CD38D6"/>
    <w:rsid w:val="00CD4009"/>
    <w:rsid w:val="00CD437D"/>
    <w:rsid w:val="00CD48B1"/>
    <w:rsid w:val="00CD511C"/>
    <w:rsid w:val="00CD5325"/>
    <w:rsid w:val="00CD5401"/>
    <w:rsid w:val="00CD54DC"/>
    <w:rsid w:val="00CD5B53"/>
    <w:rsid w:val="00CD64C6"/>
    <w:rsid w:val="00CD6C4B"/>
    <w:rsid w:val="00CD7B35"/>
    <w:rsid w:val="00CE0916"/>
    <w:rsid w:val="00CE0BB1"/>
    <w:rsid w:val="00CE0C08"/>
    <w:rsid w:val="00CE2709"/>
    <w:rsid w:val="00CE2D64"/>
    <w:rsid w:val="00CE32ED"/>
    <w:rsid w:val="00CE393B"/>
    <w:rsid w:val="00CE50C2"/>
    <w:rsid w:val="00CE599C"/>
    <w:rsid w:val="00CE59DC"/>
    <w:rsid w:val="00CE5DEB"/>
    <w:rsid w:val="00CE6198"/>
    <w:rsid w:val="00CE62C9"/>
    <w:rsid w:val="00CE6F9E"/>
    <w:rsid w:val="00CE704F"/>
    <w:rsid w:val="00CF03EC"/>
    <w:rsid w:val="00CF1C72"/>
    <w:rsid w:val="00CF1DF0"/>
    <w:rsid w:val="00CF23F2"/>
    <w:rsid w:val="00CF284F"/>
    <w:rsid w:val="00CF2BFC"/>
    <w:rsid w:val="00CF3931"/>
    <w:rsid w:val="00CF5484"/>
    <w:rsid w:val="00CF6230"/>
    <w:rsid w:val="00CF6A4D"/>
    <w:rsid w:val="00CF6CA8"/>
    <w:rsid w:val="00CF6D3E"/>
    <w:rsid w:val="00CF71EB"/>
    <w:rsid w:val="00D00680"/>
    <w:rsid w:val="00D0176C"/>
    <w:rsid w:val="00D017FC"/>
    <w:rsid w:val="00D01B2C"/>
    <w:rsid w:val="00D01B2F"/>
    <w:rsid w:val="00D01F09"/>
    <w:rsid w:val="00D0226A"/>
    <w:rsid w:val="00D02591"/>
    <w:rsid w:val="00D02E36"/>
    <w:rsid w:val="00D03986"/>
    <w:rsid w:val="00D03B09"/>
    <w:rsid w:val="00D03D11"/>
    <w:rsid w:val="00D056AB"/>
    <w:rsid w:val="00D05AAD"/>
    <w:rsid w:val="00D06C70"/>
    <w:rsid w:val="00D06EEB"/>
    <w:rsid w:val="00D07938"/>
    <w:rsid w:val="00D10118"/>
    <w:rsid w:val="00D105BD"/>
    <w:rsid w:val="00D10606"/>
    <w:rsid w:val="00D10F06"/>
    <w:rsid w:val="00D11EAC"/>
    <w:rsid w:val="00D12279"/>
    <w:rsid w:val="00D13147"/>
    <w:rsid w:val="00D131FD"/>
    <w:rsid w:val="00D13863"/>
    <w:rsid w:val="00D13867"/>
    <w:rsid w:val="00D167E0"/>
    <w:rsid w:val="00D179AD"/>
    <w:rsid w:val="00D20440"/>
    <w:rsid w:val="00D21D73"/>
    <w:rsid w:val="00D22066"/>
    <w:rsid w:val="00D23FA6"/>
    <w:rsid w:val="00D240F7"/>
    <w:rsid w:val="00D2424E"/>
    <w:rsid w:val="00D24ADD"/>
    <w:rsid w:val="00D24B8D"/>
    <w:rsid w:val="00D25067"/>
    <w:rsid w:val="00D26123"/>
    <w:rsid w:val="00D26FFE"/>
    <w:rsid w:val="00D273F8"/>
    <w:rsid w:val="00D27585"/>
    <w:rsid w:val="00D300DA"/>
    <w:rsid w:val="00D30A6E"/>
    <w:rsid w:val="00D31052"/>
    <w:rsid w:val="00D31A5B"/>
    <w:rsid w:val="00D32322"/>
    <w:rsid w:val="00D3290F"/>
    <w:rsid w:val="00D32C0E"/>
    <w:rsid w:val="00D3306C"/>
    <w:rsid w:val="00D34CF1"/>
    <w:rsid w:val="00D3548C"/>
    <w:rsid w:val="00D35573"/>
    <w:rsid w:val="00D35C0D"/>
    <w:rsid w:val="00D35E54"/>
    <w:rsid w:val="00D4027F"/>
    <w:rsid w:val="00D40F7A"/>
    <w:rsid w:val="00D41669"/>
    <w:rsid w:val="00D416E1"/>
    <w:rsid w:val="00D4326A"/>
    <w:rsid w:val="00D4465F"/>
    <w:rsid w:val="00D44A93"/>
    <w:rsid w:val="00D45255"/>
    <w:rsid w:val="00D45BDD"/>
    <w:rsid w:val="00D45D43"/>
    <w:rsid w:val="00D4616E"/>
    <w:rsid w:val="00D463FF"/>
    <w:rsid w:val="00D4794D"/>
    <w:rsid w:val="00D50078"/>
    <w:rsid w:val="00D503C9"/>
    <w:rsid w:val="00D505C6"/>
    <w:rsid w:val="00D50722"/>
    <w:rsid w:val="00D50811"/>
    <w:rsid w:val="00D513EA"/>
    <w:rsid w:val="00D516ED"/>
    <w:rsid w:val="00D51E1D"/>
    <w:rsid w:val="00D5272B"/>
    <w:rsid w:val="00D52D03"/>
    <w:rsid w:val="00D551EC"/>
    <w:rsid w:val="00D5528D"/>
    <w:rsid w:val="00D558F5"/>
    <w:rsid w:val="00D55C69"/>
    <w:rsid w:val="00D568A8"/>
    <w:rsid w:val="00D56959"/>
    <w:rsid w:val="00D5715A"/>
    <w:rsid w:val="00D60EFE"/>
    <w:rsid w:val="00D614AE"/>
    <w:rsid w:val="00D61B15"/>
    <w:rsid w:val="00D61B6A"/>
    <w:rsid w:val="00D626C3"/>
    <w:rsid w:val="00D63EC3"/>
    <w:rsid w:val="00D64C45"/>
    <w:rsid w:val="00D65248"/>
    <w:rsid w:val="00D65E36"/>
    <w:rsid w:val="00D65FB7"/>
    <w:rsid w:val="00D6656F"/>
    <w:rsid w:val="00D66A67"/>
    <w:rsid w:val="00D67410"/>
    <w:rsid w:val="00D67F32"/>
    <w:rsid w:val="00D7069D"/>
    <w:rsid w:val="00D70E05"/>
    <w:rsid w:val="00D710FC"/>
    <w:rsid w:val="00D71117"/>
    <w:rsid w:val="00D71687"/>
    <w:rsid w:val="00D71991"/>
    <w:rsid w:val="00D71B8B"/>
    <w:rsid w:val="00D71D6B"/>
    <w:rsid w:val="00D7278B"/>
    <w:rsid w:val="00D72A26"/>
    <w:rsid w:val="00D73421"/>
    <w:rsid w:val="00D73C0B"/>
    <w:rsid w:val="00D74813"/>
    <w:rsid w:val="00D753FF"/>
    <w:rsid w:val="00D75AD5"/>
    <w:rsid w:val="00D75B26"/>
    <w:rsid w:val="00D75C79"/>
    <w:rsid w:val="00D76284"/>
    <w:rsid w:val="00D762E5"/>
    <w:rsid w:val="00D76CC1"/>
    <w:rsid w:val="00D770AE"/>
    <w:rsid w:val="00D7712F"/>
    <w:rsid w:val="00D8053B"/>
    <w:rsid w:val="00D80CA1"/>
    <w:rsid w:val="00D812BB"/>
    <w:rsid w:val="00D81738"/>
    <w:rsid w:val="00D81B93"/>
    <w:rsid w:val="00D8203C"/>
    <w:rsid w:val="00D824FF"/>
    <w:rsid w:val="00D83690"/>
    <w:rsid w:val="00D83FC1"/>
    <w:rsid w:val="00D84E5D"/>
    <w:rsid w:val="00D85AE7"/>
    <w:rsid w:val="00D8648F"/>
    <w:rsid w:val="00D864EC"/>
    <w:rsid w:val="00D86B05"/>
    <w:rsid w:val="00D87672"/>
    <w:rsid w:val="00D90D36"/>
    <w:rsid w:val="00D91305"/>
    <w:rsid w:val="00D91A2F"/>
    <w:rsid w:val="00D920BB"/>
    <w:rsid w:val="00D929FD"/>
    <w:rsid w:val="00D92ADB"/>
    <w:rsid w:val="00D92C55"/>
    <w:rsid w:val="00D93158"/>
    <w:rsid w:val="00D932FA"/>
    <w:rsid w:val="00D937DA"/>
    <w:rsid w:val="00D9392E"/>
    <w:rsid w:val="00D93993"/>
    <w:rsid w:val="00D93CA0"/>
    <w:rsid w:val="00D945BB"/>
    <w:rsid w:val="00D949F3"/>
    <w:rsid w:val="00D95E7B"/>
    <w:rsid w:val="00D9696C"/>
    <w:rsid w:val="00D970E3"/>
    <w:rsid w:val="00D97ADB"/>
    <w:rsid w:val="00DA037A"/>
    <w:rsid w:val="00DA0420"/>
    <w:rsid w:val="00DA1073"/>
    <w:rsid w:val="00DA1101"/>
    <w:rsid w:val="00DA1459"/>
    <w:rsid w:val="00DA14E2"/>
    <w:rsid w:val="00DA1502"/>
    <w:rsid w:val="00DA1EF8"/>
    <w:rsid w:val="00DA20E5"/>
    <w:rsid w:val="00DA2965"/>
    <w:rsid w:val="00DA2D32"/>
    <w:rsid w:val="00DA30BC"/>
    <w:rsid w:val="00DA3C3A"/>
    <w:rsid w:val="00DA42B7"/>
    <w:rsid w:val="00DA44AB"/>
    <w:rsid w:val="00DA4779"/>
    <w:rsid w:val="00DA5448"/>
    <w:rsid w:val="00DA56A3"/>
    <w:rsid w:val="00DA571C"/>
    <w:rsid w:val="00DA5D16"/>
    <w:rsid w:val="00DA5D87"/>
    <w:rsid w:val="00DA69C2"/>
    <w:rsid w:val="00DA6D70"/>
    <w:rsid w:val="00DA7B5A"/>
    <w:rsid w:val="00DA7D29"/>
    <w:rsid w:val="00DB085B"/>
    <w:rsid w:val="00DB0E8F"/>
    <w:rsid w:val="00DB11D3"/>
    <w:rsid w:val="00DB1218"/>
    <w:rsid w:val="00DB1C28"/>
    <w:rsid w:val="00DB1CAA"/>
    <w:rsid w:val="00DB1E73"/>
    <w:rsid w:val="00DB4A58"/>
    <w:rsid w:val="00DB4C32"/>
    <w:rsid w:val="00DB6050"/>
    <w:rsid w:val="00DB6757"/>
    <w:rsid w:val="00DB6C8E"/>
    <w:rsid w:val="00DB6DAC"/>
    <w:rsid w:val="00DB7028"/>
    <w:rsid w:val="00DB7699"/>
    <w:rsid w:val="00DC1213"/>
    <w:rsid w:val="00DC13F6"/>
    <w:rsid w:val="00DC17D9"/>
    <w:rsid w:val="00DC1992"/>
    <w:rsid w:val="00DC25B0"/>
    <w:rsid w:val="00DC2C34"/>
    <w:rsid w:val="00DC33FE"/>
    <w:rsid w:val="00DC3DDF"/>
    <w:rsid w:val="00DC42E9"/>
    <w:rsid w:val="00DC4EBB"/>
    <w:rsid w:val="00DC539B"/>
    <w:rsid w:val="00DC6364"/>
    <w:rsid w:val="00DC6463"/>
    <w:rsid w:val="00DD0AD8"/>
    <w:rsid w:val="00DD0ADA"/>
    <w:rsid w:val="00DD0ED7"/>
    <w:rsid w:val="00DD1D1F"/>
    <w:rsid w:val="00DD2E23"/>
    <w:rsid w:val="00DD37B6"/>
    <w:rsid w:val="00DD49BF"/>
    <w:rsid w:val="00DD4CFB"/>
    <w:rsid w:val="00DD5060"/>
    <w:rsid w:val="00DD6274"/>
    <w:rsid w:val="00DD66FA"/>
    <w:rsid w:val="00DD795B"/>
    <w:rsid w:val="00DD7AC8"/>
    <w:rsid w:val="00DD7E32"/>
    <w:rsid w:val="00DE0212"/>
    <w:rsid w:val="00DE0678"/>
    <w:rsid w:val="00DE263B"/>
    <w:rsid w:val="00DE27C0"/>
    <w:rsid w:val="00DE280B"/>
    <w:rsid w:val="00DE2A99"/>
    <w:rsid w:val="00DE2C87"/>
    <w:rsid w:val="00DE2FCA"/>
    <w:rsid w:val="00DE459A"/>
    <w:rsid w:val="00DE5E65"/>
    <w:rsid w:val="00DE6130"/>
    <w:rsid w:val="00DE6845"/>
    <w:rsid w:val="00DE69D1"/>
    <w:rsid w:val="00DE6F28"/>
    <w:rsid w:val="00DE70F3"/>
    <w:rsid w:val="00DF0033"/>
    <w:rsid w:val="00DF0895"/>
    <w:rsid w:val="00DF27DA"/>
    <w:rsid w:val="00DF39DE"/>
    <w:rsid w:val="00DF3A36"/>
    <w:rsid w:val="00DF4990"/>
    <w:rsid w:val="00DF4D68"/>
    <w:rsid w:val="00DF4DBE"/>
    <w:rsid w:val="00DF5859"/>
    <w:rsid w:val="00DF5CF2"/>
    <w:rsid w:val="00DF6989"/>
    <w:rsid w:val="00DF6C90"/>
    <w:rsid w:val="00E00DD9"/>
    <w:rsid w:val="00E00FC1"/>
    <w:rsid w:val="00E0133A"/>
    <w:rsid w:val="00E01C59"/>
    <w:rsid w:val="00E0469D"/>
    <w:rsid w:val="00E05729"/>
    <w:rsid w:val="00E06459"/>
    <w:rsid w:val="00E069D1"/>
    <w:rsid w:val="00E06CB6"/>
    <w:rsid w:val="00E072B1"/>
    <w:rsid w:val="00E10455"/>
    <w:rsid w:val="00E1331B"/>
    <w:rsid w:val="00E13398"/>
    <w:rsid w:val="00E135B4"/>
    <w:rsid w:val="00E137E8"/>
    <w:rsid w:val="00E13ECA"/>
    <w:rsid w:val="00E15A5B"/>
    <w:rsid w:val="00E15D42"/>
    <w:rsid w:val="00E15EB7"/>
    <w:rsid w:val="00E16296"/>
    <w:rsid w:val="00E169AB"/>
    <w:rsid w:val="00E1A71E"/>
    <w:rsid w:val="00E200C0"/>
    <w:rsid w:val="00E20C09"/>
    <w:rsid w:val="00E20D83"/>
    <w:rsid w:val="00E216E4"/>
    <w:rsid w:val="00E21F71"/>
    <w:rsid w:val="00E232D1"/>
    <w:rsid w:val="00E24648"/>
    <w:rsid w:val="00E24ADB"/>
    <w:rsid w:val="00E24C44"/>
    <w:rsid w:val="00E25904"/>
    <w:rsid w:val="00E25FB9"/>
    <w:rsid w:val="00E26251"/>
    <w:rsid w:val="00E26BEE"/>
    <w:rsid w:val="00E3078F"/>
    <w:rsid w:val="00E30995"/>
    <w:rsid w:val="00E31131"/>
    <w:rsid w:val="00E32DDC"/>
    <w:rsid w:val="00E3401C"/>
    <w:rsid w:val="00E34265"/>
    <w:rsid w:val="00E34292"/>
    <w:rsid w:val="00E34402"/>
    <w:rsid w:val="00E34664"/>
    <w:rsid w:val="00E34707"/>
    <w:rsid w:val="00E353EE"/>
    <w:rsid w:val="00E35A38"/>
    <w:rsid w:val="00E35BCB"/>
    <w:rsid w:val="00E3605D"/>
    <w:rsid w:val="00E36280"/>
    <w:rsid w:val="00E373C9"/>
    <w:rsid w:val="00E374A8"/>
    <w:rsid w:val="00E37C08"/>
    <w:rsid w:val="00E37EEC"/>
    <w:rsid w:val="00E40529"/>
    <w:rsid w:val="00E40820"/>
    <w:rsid w:val="00E414A3"/>
    <w:rsid w:val="00E42287"/>
    <w:rsid w:val="00E43628"/>
    <w:rsid w:val="00E43E7E"/>
    <w:rsid w:val="00E4431E"/>
    <w:rsid w:val="00E4591D"/>
    <w:rsid w:val="00E459FB"/>
    <w:rsid w:val="00E45D78"/>
    <w:rsid w:val="00E4658F"/>
    <w:rsid w:val="00E46DED"/>
    <w:rsid w:val="00E47FD0"/>
    <w:rsid w:val="00E508E7"/>
    <w:rsid w:val="00E52E4C"/>
    <w:rsid w:val="00E531EF"/>
    <w:rsid w:val="00E5367A"/>
    <w:rsid w:val="00E53D0F"/>
    <w:rsid w:val="00E54000"/>
    <w:rsid w:val="00E54247"/>
    <w:rsid w:val="00E54A67"/>
    <w:rsid w:val="00E54BFF"/>
    <w:rsid w:val="00E550B7"/>
    <w:rsid w:val="00E55DE6"/>
    <w:rsid w:val="00E56A4F"/>
    <w:rsid w:val="00E60427"/>
    <w:rsid w:val="00E604BF"/>
    <w:rsid w:val="00E61706"/>
    <w:rsid w:val="00E6173E"/>
    <w:rsid w:val="00E61C0D"/>
    <w:rsid w:val="00E62404"/>
    <w:rsid w:val="00E63EB4"/>
    <w:rsid w:val="00E64603"/>
    <w:rsid w:val="00E64F35"/>
    <w:rsid w:val="00E64FB1"/>
    <w:rsid w:val="00E65543"/>
    <w:rsid w:val="00E6562F"/>
    <w:rsid w:val="00E66160"/>
    <w:rsid w:val="00E66C23"/>
    <w:rsid w:val="00E66DEF"/>
    <w:rsid w:val="00E67C9B"/>
    <w:rsid w:val="00E67F31"/>
    <w:rsid w:val="00E70D3C"/>
    <w:rsid w:val="00E70E29"/>
    <w:rsid w:val="00E71329"/>
    <w:rsid w:val="00E71FCF"/>
    <w:rsid w:val="00E72187"/>
    <w:rsid w:val="00E723AF"/>
    <w:rsid w:val="00E72585"/>
    <w:rsid w:val="00E72E8E"/>
    <w:rsid w:val="00E730CF"/>
    <w:rsid w:val="00E73797"/>
    <w:rsid w:val="00E73DE5"/>
    <w:rsid w:val="00E73DE8"/>
    <w:rsid w:val="00E73FBC"/>
    <w:rsid w:val="00E7417F"/>
    <w:rsid w:val="00E74A29"/>
    <w:rsid w:val="00E755B5"/>
    <w:rsid w:val="00E75BED"/>
    <w:rsid w:val="00E75F66"/>
    <w:rsid w:val="00E75FB0"/>
    <w:rsid w:val="00E761FE"/>
    <w:rsid w:val="00E7620C"/>
    <w:rsid w:val="00E8010D"/>
    <w:rsid w:val="00E80124"/>
    <w:rsid w:val="00E80303"/>
    <w:rsid w:val="00E80EE1"/>
    <w:rsid w:val="00E8112B"/>
    <w:rsid w:val="00E8137E"/>
    <w:rsid w:val="00E81FDE"/>
    <w:rsid w:val="00E8203E"/>
    <w:rsid w:val="00E82616"/>
    <w:rsid w:val="00E82D78"/>
    <w:rsid w:val="00E8363B"/>
    <w:rsid w:val="00E83AB7"/>
    <w:rsid w:val="00E84784"/>
    <w:rsid w:val="00E84966"/>
    <w:rsid w:val="00E84F25"/>
    <w:rsid w:val="00E85074"/>
    <w:rsid w:val="00E8543D"/>
    <w:rsid w:val="00E9054F"/>
    <w:rsid w:val="00E90A5A"/>
    <w:rsid w:val="00E92383"/>
    <w:rsid w:val="00E939B2"/>
    <w:rsid w:val="00E93BA7"/>
    <w:rsid w:val="00E95789"/>
    <w:rsid w:val="00E96756"/>
    <w:rsid w:val="00E96CF2"/>
    <w:rsid w:val="00E96F25"/>
    <w:rsid w:val="00EA0020"/>
    <w:rsid w:val="00EA0438"/>
    <w:rsid w:val="00EA134B"/>
    <w:rsid w:val="00EA1B3A"/>
    <w:rsid w:val="00EA1DEE"/>
    <w:rsid w:val="00EA2109"/>
    <w:rsid w:val="00EA221A"/>
    <w:rsid w:val="00EA3A2C"/>
    <w:rsid w:val="00EA4754"/>
    <w:rsid w:val="00EA52AB"/>
    <w:rsid w:val="00EA5686"/>
    <w:rsid w:val="00EA599F"/>
    <w:rsid w:val="00EA5EA6"/>
    <w:rsid w:val="00EA600A"/>
    <w:rsid w:val="00EA6B36"/>
    <w:rsid w:val="00EA7485"/>
    <w:rsid w:val="00EA79E1"/>
    <w:rsid w:val="00EB01EA"/>
    <w:rsid w:val="00EB0866"/>
    <w:rsid w:val="00EB0B95"/>
    <w:rsid w:val="00EB0FA6"/>
    <w:rsid w:val="00EB1A49"/>
    <w:rsid w:val="00EB26F6"/>
    <w:rsid w:val="00EB2859"/>
    <w:rsid w:val="00EB2BE0"/>
    <w:rsid w:val="00EB2E83"/>
    <w:rsid w:val="00EB2FBB"/>
    <w:rsid w:val="00EB34EF"/>
    <w:rsid w:val="00EB3723"/>
    <w:rsid w:val="00EB3D03"/>
    <w:rsid w:val="00EB4214"/>
    <w:rsid w:val="00EB47F5"/>
    <w:rsid w:val="00EB5510"/>
    <w:rsid w:val="00EB5D28"/>
    <w:rsid w:val="00EB60DF"/>
    <w:rsid w:val="00EB62D1"/>
    <w:rsid w:val="00EB6D03"/>
    <w:rsid w:val="00EB7461"/>
    <w:rsid w:val="00EB7F38"/>
    <w:rsid w:val="00EC0159"/>
    <w:rsid w:val="00EC05F8"/>
    <w:rsid w:val="00EC2825"/>
    <w:rsid w:val="00EC2E2B"/>
    <w:rsid w:val="00EC3263"/>
    <w:rsid w:val="00EC551E"/>
    <w:rsid w:val="00EC58F8"/>
    <w:rsid w:val="00EC6243"/>
    <w:rsid w:val="00EC661B"/>
    <w:rsid w:val="00EC7872"/>
    <w:rsid w:val="00EC7D7B"/>
    <w:rsid w:val="00EC7DA9"/>
    <w:rsid w:val="00EC7E78"/>
    <w:rsid w:val="00ED009C"/>
    <w:rsid w:val="00ED0675"/>
    <w:rsid w:val="00ED0DB1"/>
    <w:rsid w:val="00ED13E4"/>
    <w:rsid w:val="00ED1900"/>
    <w:rsid w:val="00ED2C68"/>
    <w:rsid w:val="00ED2C6F"/>
    <w:rsid w:val="00ED3A50"/>
    <w:rsid w:val="00ED3B97"/>
    <w:rsid w:val="00ED3F5B"/>
    <w:rsid w:val="00ED420B"/>
    <w:rsid w:val="00ED431E"/>
    <w:rsid w:val="00ED45CC"/>
    <w:rsid w:val="00ED4D4E"/>
    <w:rsid w:val="00ED63B8"/>
    <w:rsid w:val="00ED6C65"/>
    <w:rsid w:val="00EE0C77"/>
    <w:rsid w:val="00EE105C"/>
    <w:rsid w:val="00EE20AA"/>
    <w:rsid w:val="00EE21E4"/>
    <w:rsid w:val="00EE31DA"/>
    <w:rsid w:val="00EE3917"/>
    <w:rsid w:val="00EE40D7"/>
    <w:rsid w:val="00EE4139"/>
    <w:rsid w:val="00EE4E54"/>
    <w:rsid w:val="00EE5548"/>
    <w:rsid w:val="00EE5CBA"/>
    <w:rsid w:val="00EE67B8"/>
    <w:rsid w:val="00EE6853"/>
    <w:rsid w:val="00EE6D5E"/>
    <w:rsid w:val="00EE7F3C"/>
    <w:rsid w:val="00EF0932"/>
    <w:rsid w:val="00EF19EF"/>
    <w:rsid w:val="00EF2122"/>
    <w:rsid w:val="00EF24A2"/>
    <w:rsid w:val="00EF2960"/>
    <w:rsid w:val="00EF2A48"/>
    <w:rsid w:val="00EF3DEF"/>
    <w:rsid w:val="00EF3EBF"/>
    <w:rsid w:val="00EF4334"/>
    <w:rsid w:val="00EF43C8"/>
    <w:rsid w:val="00EF44FA"/>
    <w:rsid w:val="00EF4977"/>
    <w:rsid w:val="00EF4ADA"/>
    <w:rsid w:val="00EF6215"/>
    <w:rsid w:val="00EF79E6"/>
    <w:rsid w:val="00F00298"/>
    <w:rsid w:val="00F00335"/>
    <w:rsid w:val="00F0035C"/>
    <w:rsid w:val="00F007C5"/>
    <w:rsid w:val="00F0150A"/>
    <w:rsid w:val="00F017E8"/>
    <w:rsid w:val="00F026EE"/>
    <w:rsid w:val="00F02C24"/>
    <w:rsid w:val="00F03F77"/>
    <w:rsid w:val="00F0443C"/>
    <w:rsid w:val="00F054A5"/>
    <w:rsid w:val="00F0706B"/>
    <w:rsid w:val="00F079FB"/>
    <w:rsid w:val="00F109AF"/>
    <w:rsid w:val="00F11FEB"/>
    <w:rsid w:val="00F127B2"/>
    <w:rsid w:val="00F12BEC"/>
    <w:rsid w:val="00F13299"/>
    <w:rsid w:val="00F13353"/>
    <w:rsid w:val="00F15409"/>
    <w:rsid w:val="00F1586A"/>
    <w:rsid w:val="00F15CD9"/>
    <w:rsid w:val="00F16E68"/>
    <w:rsid w:val="00F173DE"/>
    <w:rsid w:val="00F20D4C"/>
    <w:rsid w:val="00F21701"/>
    <w:rsid w:val="00F21BDF"/>
    <w:rsid w:val="00F21F49"/>
    <w:rsid w:val="00F223B8"/>
    <w:rsid w:val="00F23B66"/>
    <w:rsid w:val="00F243DD"/>
    <w:rsid w:val="00F25561"/>
    <w:rsid w:val="00F25F0D"/>
    <w:rsid w:val="00F25F36"/>
    <w:rsid w:val="00F2621A"/>
    <w:rsid w:val="00F2696F"/>
    <w:rsid w:val="00F26AB9"/>
    <w:rsid w:val="00F26F4B"/>
    <w:rsid w:val="00F26F4D"/>
    <w:rsid w:val="00F27075"/>
    <w:rsid w:val="00F275A9"/>
    <w:rsid w:val="00F3087D"/>
    <w:rsid w:val="00F310BB"/>
    <w:rsid w:val="00F31837"/>
    <w:rsid w:val="00F33032"/>
    <w:rsid w:val="00F33AC8"/>
    <w:rsid w:val="00F34BE5"/>
    <w:rsid w:val="00F34E12"/>
    <w:rsid w:val="00F35362"/>
    <w:rsid w:val="00F3585A"/>
    <w:rsid w:val="00F35A13"/>
    <w:rsid w:val="00F35F21"/>
    <w:rsid w:val="00F37032"/>
    <w:rsid w:val="00F371C9"/>
    <w:rsid w:val="00F37C79"/>
    <w:rsid w:val="00F37DA9"/>
    <w:rsid w:val="00F414C9"/>
    <w:rsid w:val="00F418CC"/>
    <w:rsid w:val="00F42E4D"/>
    <w:rsid w:val="00F436BB"/>
    <w:rsid w:val="00F442CE"/>
    <w:rsid w:val="00F4443C"/>
    <w:rsid w:val="00F44784"/>
    <w:rsid w:val="00F44AA1"/>
    <w:rsid w:val="00F455DC"/>
    <w:rsid w:val="00F45713"/>
    <w:rsid w:val="00F45DD6"/>
    <w:rsid w:val="00F47145"/>
    <w:rsid w:val="00F472FC"/>
    <w:rsid w:val="00F47FBB"/>
    <w:rsid w:val="00F51D49"/>
    <w:rsid w:val="00F5233B"/>
    <w:rsid w:val="00F5266A"/>
    <w:rsid w:val="00F531A0"/>
    <w:rsid w:val="00F533B6"/>
    <w:rsid w:val="00F53C59"/>
    <w:rsid w:val="00F5452B"/>
    <w:rsid w:val="00F545BF"/>
    <w:rsid w:val="00F556B9"/>
    <w:rsid w:val="00F5614D"/>
    <w:rsid w:val="00F56226"/>
    <w:rsid w:val="00F56921"/>
    <w:rsid w:val="00F56EA0"/>
    <w:rsid w:val="00F5779F"/>
    <w:rsid w:val="00F604E8"/>
    <w:rsid w:val="00F608C2"/>
    <w:rsid w:val="00F60F4E"/>
    <w:rsid w:val="00F61256"/>
    <w:rsid w:val="00F61A05"/>
    <w:rsid w:val="00F61BB9"/>
    <w:rsid w:val="00F61E09"/>
    <w:rsid w:val="00F61F18"/>
    <w:rsid w:val="00F61FDD"/>
    <w:rsid w:val="00F622D3"/>
    <w:rsid w:val="00F6383C"/>
    <w:rsid w:val="00F63A20"/>
    <w:rsid w:val="00F6408B"/>
    <w:rsid w:val="00F6430A"/>
    <w:rsid w:val="00F64565"/>
    <w:rsid w:val="00F6546C"/>
    <w:rsid w:val="00F65544"/>
    <w:rsid w:val="00F65C3E"/>
    <w:rsid w:val="00F66499"/>
    <w:rsid w:val="00F67706"/>
    <w:rsid w:val="00F67749"/>
    <w:rsid w:val="00F7100C"/>
    <w:rsid w:val="00F7109F"/>
    <w:rsid w:val="00F7192D"/>
    <w:rsid w:val="00F71B56"/>
    <w:rsid w:val="00F71C34"/>
    <w:rsid w:val="00F72567"/>
    <w:rsid w:val="00F72B34"/>
    <w:rsid w:val="00F732E2"/>
    <w:rsid w:val="00F735DD"/>
    <w:rsid w:val="00F73816"/>
    <w:rsid w:val="00F73937"/>
    <w:rsid w:val="00F739B8"/>
    <w:rsid w:val="00F74A91"/>
    <w:rsid w:val="00F7700A"/>
    <w:rsid w:val="00F77555"/>
    <w:rsid w:val="00F80487"/>
    <w:rsid w:val="00F80497"/>
    <w:rsid w:val="00F80F43"/>
    <w:rsid w:val="00F818CC"/>
    <w:rsid w:val="00F81CCD"/>
    <w:rsid w:val="00F832C8"/>
    <w:rsid w:val="00F8384A"/>
    <w:rsid w:val="00F844B8"/>
    <w:rsid w:val="00F845C6"/>
    <w:rsid w:val="00F84FA1"/>
    <w:rsid w:val="00F8500A"/>
    <w:rsid w:val="00F85CF7"/>
    <w:rsid w:val="00F864B3"/>
    <w:rsid w:val="00F86D88"/>
    <w:rsid w:val="00F873B3"/>
    <w:rsid w:val="00F8749C"/>
    <w:rsid w:val="00F87F9A"/>
    <w:rsid w:val="00F901FE"/>
    <w:rsid w:val="00F903F7"/>
    <w:rsid w:val="00F90BDB"/>
    <w:rsid w:val="00F917C4"/>
    <w:rsid w:val="00F919DA"/>
    <w:rsid w:val="00F92E5E"/>
    <w:rsid w:val="00F93387"/>
    <w:rsid w:val="00F94773"/>
    <w:rsid w:val="00F94ADC"/>
    <w:rsid w:val="00F96862"/>
    <w:rsid w:val="00F971E8"/>
    <w:rsid w:val="00F977A6"/>
    <w:rsid w:val="00FA081C"/>
    <w:rsid w:val="00FA0D66"/>
    <w:rsid w:val="00FA117C"/>
    <w:rsid w:val="00FA1C38"/>
    <w:rsid w:val="00FA2400"/>
    <w:rsid w:val="00FA26FC"/>
    <w:rsid w:val="00FA2BA8"/>
    <w:rsid w:val="00FA33FE"/>
    <w:rsid w:val="00FA3A28"/>
    <w:rsid w:val="00FA42B9"/>
    <w:rsid w:val="00FA44FF"/>
    <w:rsid w:val="00FA60A0"/>
    <w:rsid w:val="00FA755A"/>
    <w:rsid w:val="00FA7C00"/>
    <w:rsid w:val="00FB0CE0"/>
    <w:rsid w:val="00FB0EEA"/>
    <w:rsid w:val="00FB10E1"/>
    <w:rsid w:val="00FB1275"/>
    <w:rsid w:val="00FB20DE"/>
    <w:rsid w:val="00FB2B0F"/>
    <w:rsid w:val="00FB2F25"/>
    <w:rsid w:val="00FB3BD1"/>
    <w:rsid w:val="00FB3F5F"/>
    <w:rsid w:val="00FB42AF"/>
    <w:rsid w:val="00FB4D8B"/>
    <w:rsid w:val="00FB4F6B"/>
    <w:rsid w:val="00FB593D"/>
    <w:rsid w:val="00FB5FE1"/>
    <w:rsid w:val="00FB6AE1"/>
    <w:rsid w:val="00FB6AE3"/>
    <w:rsid w:val="00FB6B2F"/>
    <w:rsid w:val="00FB6B8F"/>
    <w:rsid w:val="00FC00E0"/>
    <w:rsid w:val="00FC0E8D"/>
    <w:rsid w:val="00FC16F6"/>
    <w:rsid w:val="00FC28F2"/>
    <w:rsid w:val="00FC372B"/>
    <w:rsid w:val="00FC46EF"/>
    <w:rsid w:val="00FC49DF"/>
    <w:rsid w:val="00FC53F2"/>
    <w:rsid w:val="00FC54A2"/>
    <w:rsid w:val="00FC573C"/>
    <w:rsid w:val="00FC61DD"/>
    <w:rsid w:val="00FC6BC2"/>
    <w:rsid w:val="00FC7193"/>
    <w:rsid w:val="00FC7925"/>
    <w:rsid w:val="00FC7B2B"/>
    <w:rsid w:val="00FD07B2"/>
    <w:rsid w:val="00FD1671"/>
    <w:rsid w:val="00FD1E1A"/>
    <w:rsid w:val="00FD2503"/>
    <w:rsid w:val="00FD31B0"/>
    <w:rsid w:val="00FD31B3"/>
    <w:rsid w:val="00FD3940"/>
    <w:rsid w:val="00FD3A2B"/>
    <w:rsid w:val="00FD3C89"/>
    <w:rsid w:val="00FD4204"/>
    <w:rsid w:val="00FD4510"/>
    <w:rsid w:val="00FD45B2"/>
    <w:rsid w:val="00FD489E"/>
    <w:rsid w:val="00FD4C92"/>
    <w:rsid w:val="00FD4D9D"/>
    <w:rsid w:val="00FD5AB3"/>
    <w:rsid w:val="00FD5F58"/>
    <w:rsid w:val="00FD755D"/>
    <w:rsid w:val="00FD7B66"/>
    <w:rsid w:val="00FE0572"/>
    <w:rsid w:val="00FE0E00"/>
    <w:rsid w:val="00FE0EE4"/>
    <w:rsid w:val="00FE0FC0"/>
    <w:rsid w:val="00FE1276"/>
    <w:rsid w:val="00FE12A7"/>
    <w:rsid w:val="00FE199F"/>
    <w:rsid w:val="00FE1BA7"/>
    <w:rsid w:val="00FE2CB2"/>
    <w:rsid w:val="00FE2FF1"/>
    <w:rsid w:val="00FE3C29"/>
    <w:rsid w:val="00FE5264"/>
    <w:rsid w:val="00FE56B3"/>
    <w:rsid w:val="00FE5F30"/>
    <w:rsid w:val="00FE66B1"/>
    <w:rsid w:val="00FE6789"/>
    <w:rsid w:val="00FE715D"/>
    <w:rsid w:val="00FE72E7"/>
    <w:rsid w:val="00FF05FD"/>
    <w:rsid w:val="00FF0BBD"/>
    <w:rsid w:val="00FF12E3"/>
    <w:rsid w:val="00FF1F38"/>
    <w:rsid w:val="00FF20DF"/>
    <w:rsid w:val="00FF2D53"/>
    <w:rsid w:val="00FF36AF"/>
    <w:rsid w:val="00FF3CCB"/>
    <w:rsid w:val="00FF4206"/>
    <w:rsid w:val="00FF4311"/>
    <w:rsid w:val="00FF55E3"/>
    <w:rsid w:val="00FF57B5"/>
    <w:rsid w:val="00FF5D02"/>
    <w:rsid w:val="00FF6672"/>
    <w:rsid w:val="00FF6699"/>
    <w:rsid w:val="00FF741E"/>
    <w:rsid w:val="00FF7F96"/>
    <w:rsid w:val="010A57FA"/>
    <w:rsid w:val="020F5977"/>
    <w:rsid w:val="023CCB14"/>
    <w:rsid w:val="0318E4F6"/>
    <w:rsid w:val="0389E95A"/>
    <w:rsid w:val="03AB6B92"/>
    <w:rsid w:val="04889889"/>
    <w:rsid w:val="04A40E5A"/>
    <w:rsid w:val="050C871E"/>
    <w:rsid w:val="058817D3"/>
    <w:rsid w:val="05C29EAC"/>
    <w:rsid w:val="05E36376"/>
    <w:rsid w:val="0606852E"/>
    <w:rsid w:val="06143257"/>
    <w:rsid w:val="0614750D"/>
    <w:rsid w:val="0693CF29"/>
    <w:rsid w:val="06BABE08"/>
    <w:rsid w:val="06DE0D79"/>
    <w:rsid w:val="071B33F6"/>
    <w:rsid w:val="071F41C8"/>
    <w:rsid w:val="07D865E2"/>
    <w:rsid w:val="082DAF1B"/>
    <w:rsid w:val="08887A7B"/>
    <w:rsid w:val="089520BF"/>
    <w:rsid w:val="08AC7B80"/>
    <w:rsid w:val="08AD06FC"/>
    <w:rsid w:val="0925254F"/>
    <w:rsid w:val="099E17B8"/>
    <w:rsid w:val="0A5C9D7D"/>
    <w:rsid w:val="0A7516FE"/>
    <w:rsid w:val="0ACA2133"/>
    <w:rsid w:val="0B318505"/>
    <w:rsid w:val="0B7C23DB"/>
    <w:rsid w:val="0B91FA99"/>
    <w:rsid w:val="0C12E339"/>
    <w:rsid w:val="0DD05D7B"/>
    <w:rsid w:val="0E2E27D6"/>
    <w:rsid w:val="0E515D6A"/>
    <w:rsid w:val="0E8D7AAA"/>
    <w:rsid w:val="0E9A8B95"/>
    <w:rsid w:val="0EC060C2"/>
    <w:rsid w:val="0F41364E"/>
    <w:rsid w:val="101A8F33"/>
    <w:rsid w:val="103918E2"/>
    <w:rsid w:val="103F3E1C"/>
    <w:rsid w:val="104CF332"/>
    <w:rsid w:val="11675812"/>
    <w:rsid w:val="129ADB2B"/>
    <w:rsid w:val="136E04A7"/>
    <w:rsid w:val="13A646E6"/>
    <w:rsid w:val="13D73C74"/>
    <w:rsid w:val="13FC4F1E"/>
    <w:rsid w:val="1476F26B"/>
    <w:rsid w:val="14E9EE41"/>
    <w:rsid w:val="154AF9B6"/>
    <w:rsid w:val="15D0A9B8"/>
    <w:rsid w:val="16901FE4"/>
    <w:rsid w:val="16D4323C"/>
    <w:rsid w:val="16D75332"/>
    <w:rsid w:val="16FC516A"/>
    <w:rsid w:val="1774DD5F"/>
    <w:rsid w:val="17AAC99E"/>
    <w:rsid w:val="17B4BCED"/>
    <w:rsid w:val="18292DEF"/>
    <w:rsid w:val="186FB5B1"/>
    <w:rsid w:val="1886B8D9"/>
    <w:rsid w:val="18FA6E9A"/>
    <w:rsid w:val="19ACA56C"/>
    <w:rsid w:val="19E1DBB4"/>
    <w:rsid w:val="19EDE700"/>
    <w:rsid w:val="1A4CE5F8"/>
    <w:rsid w:val="1AD02022"/>
    <w:rsid w:val="1AD24D48"/>
    <w:rsid w:val="1B0A82CD"/>
    <w:rsid w:val="1B8F6975"/>
    <w:rsid w:val="1BF74C7F"/>
    <w:rsid w:val="1C0E0833"/>
    <w:rsid w:val="1C162BA6"/>
    <w:rsid w:val="1C6AE785"/>
    <w:rsid w:val="1C9364AC"/>
    <w:rsid w:val="1D091494"/>
    <w:rsid w:val="1D7818CD"/>
    <w:rsid w:val="1E4DC892"/>
    <w:rsid w:val="1E96041B"/>
    <w:rsid w:val="1F67A2BC"/>
    <w:rsid w:val="1FC4B92E"/>
    <w:rsid w:val="2039B3E4"/>
    <w:rsid w:val="2071A526"/>
    <w:rsid w:val="209CED65"/>
    <w:rsid w:val="2135A88E"/>
    <w:rsid w:val="214D7E64"/>
    <w:rsid w:val="22FEB9A9"/>
    <w:rsid w:val="2481A736"/>
    <w:rsid w:val="24FA86EA"/>
    <w:rsid w:val="2506F635"/>
    <w:rsid w:val="250B2186"/>
    <w:rsid w:val="255AFE87"/>
    <w:rsid w:val="25BD8987"/>
    <w:rsid w:val="26011D69"/>
    <w:rsid w:val="261A9A74"/>
    <w:rsid w:val="263C5568"/>
    <w:rsid w:val="267D21D1"/>
    <w:rsid w:val="271F7DC6"/>
    <w:rsid w:val="275A29A3"/>
    <w:rsid w:val="285D727A"/>
    <w:rsid w:val="288800A4"/>
    <w:rsid w:val="28DE8F63"/>
    <w:rsid w:val="290BE3D4"/>
    <w:rsid w:val="290E934A"/>
    <w:rsid w:val="294FC977"/>
    <w:rsid w:val="29890AE5"/>
    <w:rsid w:val="2AF7C97E"/>
    <w:rsid w:val="2B96DC5D"/>
    <w:rsid w:val="2BA95F90"/>
    <w:rsid w:val="2BB87A0B"/>
    <w:rsid w:val="2C0F7870"/>
    <w:rsid w:val="2C63E1E6"/>
    <w:rsid w:val="2CF974AF"/>
    <w:rsid w:val="2CFF0593"/>
    <w:rsid w:val="2D67A38A"/>
    <w:rsid w:val="2DE39BDA"/>
    <w:rsid w:val="2E1A2CD2"/>
    <w:rsid w:val="2E7DFC4C"/>
    <w:rsid w:val="2EE0F64A"/>
    <w:rsid w:val="301E1B0C"/>
    <w:rsid w:val="3087775D"/>
    <w:rsid w:val="3096BD0C"/>
    <w:rsid w:val="30CB35D9"/>
    <w:rsid w:val="3174FCC0"/>
    <w:rsid w:val="31A4A4DB"/>
    <w:rsid w:val="31DA8954"/>
    <w:rsid w:val="32BF4E32"/>
    <w:rsid w:val="335E2A54"/>
    <w:rsid w:val="33C0326D"/>
    <w:rsid w:val="34020959"/>
    <w:rsid w:val="341F4347"/>
    <w:rsid w:val="349FF562"/>
    <w:rsid w:val="34BBA63B"/>
    <w:rsid w:val="34D61BF7"/>
    <w:rsid w:val="34EB3E2A"/>
    <w:rsid w:val="3514AD90"/>
    <w:rsid w:val="358F8758"/>
    <w:rsid w:val="35DE71A6"/>
    <w:rsid w:val="364ACF70"/>
    <w:rsid w:val="36580EFF"/>
    <w:rsid w:val="36F1794E"/>
    <w:rsid w:val="3884F175"/>
    <w:rsid w:val="38A2052A"/>
    <w:rsid w:val="38D0BBFB"/>
    <w:rsid w:val="390CD4B1"/>
    <w:rsid w:val="3A4552C2"/>
    <w:rsid w:val="3A5D0D95"/>
    <w:rsid w:val="3A5D3AD5"/>
    <w:rsid w:val="3A982F09"/>
    <w:rsid w:val="3AC66723"/>
    <w:rsid w:val="3AF17EEE"/>
    <w:rsid w:val="3B1F0B94"/>
    <w:rsid w:val="3BE8E997"/>
    <w:rsid w:val="3BEF997A"/>
    <w:rsid w:val="3BFFA8A7"/>
    <w:rsid w:val="3C57D332"/>
    <w:rsid w:val="3C76593F"/>
    <w:rsid w:val="3CAD8583"/>
    <w:rsid w:val="3CF476CC"/>
    <w:rsid w:val="3D38040F"/>
    <w:rsid w:val="3D40FD01"/>
    <w:rsid w:val="3DADDF1E"/>
    <w:rsid w:val="3E2E8B8C"/>
    <w:rsid w:val="3E5C4A12"/>
    <w:rsid w:val="3E952B5B"/>
    <w:rsid w:val="3F0F509A"/>
    <w:rsid w:val="401CACA2"/>
    <w:rsid w:val="406FDEC8"/>
    <w:rsid w:val="406FF521"/>
    <w:rsid w:val="4193D48D"/>
    <w:rsid w:val="41EF52AE"/>
    <w:rsid w:val="421D80E3"/>
    <w:rsid w:val="423551E5"/>
    <w:rsid w:val="42419196"/>
    <w:rsid w:val="42FAD174"/>
    <w:rsid w:val="433B7CBD"/>
    <w:rsid w:val="43A1CBD0"/>
    <w:rsid w:val="43E537E5"/>
    <w:rsid w:val="4445407C"/>
    <w:rsid w:val="44BAE4C2"/>
    <w:rsid w:val="44CD8A2F"/>
    <w:rsid w:val="44DDE8A2"/>
    <w:rsid w:val="44E827E1"/>
    <w:rsid w:val="451A4D68"/>
    <w:rsid w:val="455C69B5"/>
    <w:rsid w:val="45768759"/>
    <w:rsid w:val="4615173A"/>
    <w:rsid w:val="466FE606"/>
    <w:rsid w:val="4691A3AA"/>
    <w:rsid w:val="4704C19E"/>
    <w:rsid w:val="473FB3B6"/>
    <w:rsid w:val="4763AA36"/>
    <w:rsid w:val="47B64A02"/>
    <w:rsid w:val="47C3F93B"/>
    <w:rsid w:val="490D32CB"/>
    <w:rsid w:val="494C50D5"/>
    <w:rsid w:val="494DDE35"/>
    <w:rsid w:val="498BED78"/>
    <w:rsid w:val="49B0FBD5"/>
    <w:rsid w:val="4A08307D"/>
    <w:rsid w:val="4A5CB91A"/>
    <w:rsid w:val="4A7AC240"/>
    <w:rsid w:val="4AF1A870"/>
    <w:rsid w:val="4BA932A9"/>
    <w:rsid w:val="4BC53745"/>
    <w:rsid w:val="4C74CEE8"/>
    <w:rsid w:val="4C9D8F53"/>
    <w:rsid w:val="4CB0258A"/>
    <w:rsid w:val="4CD3BFDC"/>
    <w:rsid w:val="4CF71E62"/>
    <w:rsid w:val="4D5F83E0"/>
    <w:rsid w:val="4E4078B4"/>
    <w:rsid w:val="4F9D0601"/>
    <w:rsid w:val="501EB0C4"/>
    <w:rsid w:val="50A53776"/>
    <w:rsid w:val="527C0948"/>
    <w:rsid w:val="52F5A64B"/>
    <w:rsid w:val="53DACDA3"/>
    <w:rsid w:val="5456F682"/>
    <w:rsid w:val="54AA1D2D"/>
    <w:rsid w:val="54EA6BEA"/>
    <w:rsid w:val="54F64F95"/>
    <w:rsid w:val="5516E30A"/>
    <w:rsid w:val="5519A2DA"/>
    <w:rsid w:val="555CEE75"/>
    <w:rsid w:val="55DF716F"/>
    <w:rsid w:val="56955D05"/>
    <w:rsid w:val="56FD5CEC"/>
    <w:rsid w:val="5701B1CF"/>
    <w:rsid w:val="57207AB0"/>
    <w:rsid w:val="57564FAD"/>
    <w:rsid w:val="5834A71A"/>
    <w:rsid w:val="59168A94"/>
    <w:rsid w:val="5A04EB5C"/>
    <w:rsid w:val="5A79D405"/>
    <w:rsid w:val="5B0C6F3D"/>
    <w:rsid w:val="5B12CC8B"/>
    <w:rsid w:val="5B509CD3"/>
    <w:rsid w:val="5B5F52C0"/>
    <w:rsid w:val="5BA2FA6F"/>
    <w:rsid w:val="5C2F2213"/>
    <w:rsid w:val="5D169E75"/>
    <w:rsid w:val="5D73A452"/>
    <w:rsid w:val="5EA896BD"/>
    <w:rsid w:val="5ED58516"/>
    <w:rsid w:val="5EFB10B3"/>
    <w:rsid w:val="5FBC461A"/>
    <w:rsid w:val="600EE7E9"/>
    <w:rsid w:val="60519277"/>
    <w:rsid w:val="60583C3B"/>
    <w:rsid w:val="60C12D2A"/>
    <w:rsid w:val="60C68B25"/>
    <w:rsid w:val="61A44A4B"/>
    <w:rsid w:val="61CC0C7C"/>
    <w:rsid w:val="6243D75C"/>
    <w:rsid w:val="62449910"/>
    <w:rsid w:val="6294D395"/>
    <w:rsid w:val="6311F28A"/>
    <w:rsid w:val="64B5472C"/>
    <w:rsid w:val="64FF4AB0"/>
    <w:rsid w:val="6522FA2D"/>
    <w:rsid w:val="6528961F"/>
    <w:rsid w:val="656C9735"/>
    <w:rsid w:val="65D3EC1B"/>
    <w:rsid w:val="65E05E91"/>
    <w:rsid w:val="661D5654"/>
    <w:rsid w:val="66BCB28C"/>
    <w:rsid w:val="66D2898D"/>
    <w:rsid w:val="6706BAB5"/>
    <w:rsid w:val="670CAE3B"/>
    <w:rsid w:val="671EA68E"/>
    <w:rsid w:val="67C21304"/>
    <w:rsid w:val="67D2EC2D"/>
    <w:rsid w:val="68071518"/>
    <w:rsid w:val="68274B8B"/>
    <w:rsid w:val="6860FECB"/>
    <w:rsid w:val="687CEC6F"/>
    <w:rsid w:val="68E42FEB"/>
    <w:rsid w:val="697BE66A"/>
    <w:rsid w:val="697F9B3B"/>
    <w:rsid w:val="69B7EF32"/>
    <w:rsid w:val="69F9B7AF"/>
    <w:rsid w:val="6A077E07"/>
    <w:rsid w:val="6AEDEC2D"/>
    <w:rsid w:val="6B05118A"/>
    <w:rsid w:val="6BB3EA6C"/>
    <w:rsid w:val="6C232DF0"/>
    <w:rsid w:val="6C4A771B"/>
    <w:rsid w:val="6CC17E62"/>
    <w:rsid w:val="6D0C60B5"/>
    <w:rsid w:val="6D48F093"/>
    <w:rsid w:val="6D72A510"/>
    <w:rsid w:val="6D74C3B9"/>
    <w:rsid w:val="6E40ED8E"/>
    <w:rsid w:val="6EC3D88F"/>
    <w:rsid w:val="6EDB43C2"/>
    <w:rsid w:val="6FB24C34"/>
    <w:rsid w:val="7005E32C"/>
    <w:rsid w:val="703E0DD4"/>
    <w:rsid w:val="704185FE"/>
    <w:rsid w:val="7091EA2E"/>
    <w:rsid w:val="70DD5BF1"/>
    <w:rsid w:val="713BFEEA"/>
    <w:rsid w:val="714D164F"/>
    <w:rsid w:val="71507DD7"/>
    <w:rsid w:val="71605069"/>
    <w:rsid w:val="717FDBD1"/>
    <w:rsid w:val="72134701"/>
    <w:rsid w:val="72547891"/>
    <w:rsid w:val="72678F3A"/>
    <w:rsid w:val="72D000F3"/>
    <w:rsid w:val="73B63964"/>
    <w:rsid w:val="73FF6FF4"/>
    <w:rsid w:val="74C00104"/>
    <w:rsid w:val="74D70E5D"/>
    <w:rsid w:val="754A7558"/>
    <w:rsid w:val="7585B425"/>
    <w:rsid w:val="760AA18F"/>
    <w:rsid w:val="7616D86E"/>
    <w:rsid w:val="76A14D12"/>
    <w:rsid w:val="778C026E"/>
    <w:rsid w:val="779B193A"/>
    <w:rsid w:val="78E59890"/>
    <w:rsid w:val="7918E5AD"/>
    <w:rsid w:val="798165FE"/>
    <w:rsid w:val="79A0C24F"/>
    <w:rsid w:val="7A62C94F"/>
    <w:rsid w:val="7AAFF6D0"/>
    <w:rsid w:val="7BCE67FD"/>
    <w:rsid w:val="7BE933C9"/>
    <w:rsid w:val="7C6A5F97"/>
    <w:rsid w:val="7C7A6E1A"/>
    <w:rsid w:val="7CFC2BBB"/>
    <w:rsid w:val="7DCC4743"/>
    <w:rsid w:val="7E0CE163"/>
    <w:rsid w:val="7E57949F"/>
    <w:rsid w:val="7EA3A1C5"/>
    <w:rsid w:val="7EE8036E"/>
    <w:rsid w:val="7FB8E77A"/>
    <w:rsid w:val="7FF1F84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DC2A0E17-EDEB-48C5-B954-C736EF6A253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3"/>
      </w:numPr>
      <w:spacing w:before="240"/>
      <w:outlineLvl w:val="0"/>
    </w:pPr>
    <w:rPr>
      <w:sz w:val="48"/>
    </w:rPr>
  </w:style>
  <w:style w:type="paragraph" w:styleId="Heading2">
    <w:name w:val="heading 2"/>
    <w:basedOn w:val="Normal"/>
    <w:next w:val="Normal"/>
    <w:link w:val="Heading2Char"/>
    <w:qFormat/>
    <w:rsid w:val="000E6EC2"/>
    <w:pPr>
      <w:keepNext/>
      <w:numPr>
        <w:ilvl w:val="1"/>
        <w:numId w:val="3"/>
      </w:numPr>
      <w:ind w:left="432"/>
      <w:outlineLvl w:val="1"/>
    </w:pPr>
    <w:rPr>
      <w:color w:val="22413A"/>
      <w:sz w:val="36"/>
    </w:rPr>
  </w:style>
  <w:style w:type="paragraph" w:styleId="Heading3">
    <w:name w:val="heading 3"/>
    <w:basedOn w:val="Heading2"/>
    <w:next w:val="Normal"/>
    <w:link w:val="Heading3Char"/>
    <w:qFormat/>
    <w:rsid w:val="00D463FF"/>
    <w:pPr>
      <w:numPr>
        <w:ilvl w:val="2"/>
      </w:numPr>
      <w:ind w:left="1224"/>
      <w:outlineLvl w:val="2"/>
    </w:pPr>
    <w:rPr>
      <w:sz w:val="28"/>
      <w:szCs w:val="18"/>
    </w:rPr>
  </w:style>
  <w:style w:type="paragraph" w:styleId="Heading4">
    <w:name w:val="heading 4"/>
    <w:basedOn w:val="Heading3"/>
    <w:next w:val="Normal"/>
    <w:link w:val="Heading4Char"/>
    <w:qFormat/>
    <w:rsid w:val="003401B0"/>
    <w:pPr>
      <w:numPr>
        <w:ilvl w:val="3"/>
      </w:numPr>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0E6E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0A4F58"/>
    <w:pPr>
      <w:numPr>
        <w:numId w:val="1"/>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07DE2"/>
    <w:pPr>
      <w:tabs>
        <w:tab w:val="right" w:leader="dot" w:pos="9752"/>
      </w:tabs>
      <w:spacing w:before="12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0F4E7E"/>
    <w:pPr>
      <w:numPr>
        <w:numId w:val="2"/>
      </w:numPr>
      <w:tabs>
        <w:tab w:val="left" w:pos="357"/>
      </w:tabs>
      <w:ind w:left="907"/>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12F9A"/>
    <w:pPr>
      <w:spacing w:after="0"/>
    </w:pPr>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NormalWeb">
    <w:name w:val="Normal (Web)"/>
    <w:basedOn w:val="Normal"/>
    <w:uiPriority w:val="99"/>
    <w:semiHidden/>
    <w:unhideWhenUsed/>
    <w:rsid w:val="005C30D7"/>
    <w:rPr>
      <w:rFonts w:ascii="Times New Roman" w:hAnsi="Times New Roman" w:cs="Times New Roman"/>
      <w:szCs w:val="24"/>
    </w:rPr>
  </w:style>
  <w:style w:type="character" w:styleId="FollowedHyperlink">
    <w:name w:val="FollowedHyperlink"/>
    <w:basedOn w:val="DefaultParagraphFont"/>
    <w:uiPriority w:val="99"/>
    <w:semiHidden/>
    <w:unhideWhenUsed/>
    <w:rsid w:val="00535DD5"/>
    <w:rPr>
      <w:color w:val="AA1C76" w:themeColor="followedHyperlink"/>
      <w:u w:val="single"/>
    </w:rPr>
  </w:style>
  <w:style w:type="paragraph" w:customStyle="1" w:styleId="ONRNumberedParagraph1">
    <w:name w:val="ONR Numbered Paragraph 1"/>
    <w:basedOn w:val="Normal"/>
    <w:link w:val="ONRNumberedParagraph1CharChar"/>
    <w:rsid w:val="005A05DB"/>
    <w:pPr>
      <w:numPr>
        <w:numId w:val="4"/>
      </w:numPr>
      <w:spacing w:after="120" w:line="240" w:lineRule="auto"/>
      <w:jc w:val="both"/>
    </w:pPr>
    <w:rPr>
      <w:rFonts w:eastAsia="Times New Roman"/>
      <w:sz w:val="22"/>
      <w:lang w:bidi="ar-SA"/>
    </w:rPr>
  </w:style>
  <w:style w:type="character" w:customStyle="1" w:styleId="ONRNumberedParagraph1CharChar">
    <w:name w:val="ONR Numbered Paragraph 1 Char Char"/>
    <w:link w:val="ONRNumberedParagraph1"/>
    <w:rsid w:val="005A05DB"/>
    <w:rPr>
      <w:rFonts w:ascii="Arial" w:eastAsia="Times New Roman" w:hAnsi="Arial"/>
      <w:sz w:val="22"/>
      <w:szCs w:val="22"/>
      <w:lang w:eastAsia="en-US"/>
    </w:rPr>
  </w:style>
  <w:style w:type="paragraph" w:styleId="CommentSubject">
    <w:name w:val="annotation subject"/>
    <w:basedOn w:val="CommentText"/>
    <w:next w:val="CommentText"/>
    <w:link w:val="CommentSubjectChar"/>
    <w:uiPriority w:val="99"/>
    <w:semiHidden/>
    <w:unhideWhenUsed/>
    <w:rsid w:val="00A753EC"/>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A753EC"/>
    <w:rPr>
      <w:rFonts w:ascii="Arial" w:eastAsiaTheme="minorHAnsi" w:hAnsi="Arial" w:cstheme="minorBidi"/>
      <w:b/>
      <w:bCs/>
      <w:lang w:eastAsia="en-US" w:bidi="he-IL"/>
    </w:rPr>
  </w:style>
  <w:style w:type="paragraph" w:styleId="Revision">
    <w:name w:val="Revision"/>
    <w:hidden/>
    <w:uiPriority w:val="99"/>
    <w:semiHidden/>
    <w:rsid w:val="0031513B"/>
    <w:rPr>
      <w:rFonts w:ascii="Arial" w:hAnsi="Arial"/>
      <w:sz w:val="24"/>
      <w:szCs w:val="22"/>
      <w:lang w:eastAsia="en-US" w:bidi="he-IL"/>
    </w:rPr>
  </w:style>
  <w:style w:type="paragraph" w:customStyle="1" w:styleId="Default">
    <w:name w:val="Default"/>
    <w:rsid w:val="004C7B0C"/>
    <w:pPr>
      <w:autoSpaceDE w:val="0"/>
      <w:autoSpaceDN w:val="0"/>
      <w:adjustRightInd w:val="0"/>
    </w:pPr>
    <w:rPr>
      <w:rFonts w:ascii="Arial" w:hAnsi="Arial"/>
      <w:color w:val="000000"/>
      <w:sz w:val="24"/>
      <w:szCs w:val="24"/>
      <w:lang w:val="en-US"/>
    </w:rPr>
  </w:style>
  <w:style w:type="paragraph" w:customStyle="1" w:styleId="Numberedparagraph">
    <w:name w:val="Numbered paragraph"/>
    <w:basedOn w:val="ListParagraph"/>
    <w:link w:val="NumberedparagraphChar"/>
    <w:qFormat/>
    <w:rsid w:val="004766C6"/>
    <w:pPr>
      <w:numPr>
        <w:numId w:val="6"/>
      </w:numPr>
      <w:spacing w:line="240" w:lineRule="auto"/>
      <w:ind w:left="720"/>
      <w:contextualSpacing w:val="0"/>
    </w:pPr>
  </w:style>
  <w:style w:type="character" w:customStyle="1" w:styleId="NumberedparagraphChar">
    <w:name w:val="Numbered paragraph Char"/>
    <w:basedOn w:val="DefaultParagraphFont"/>
    <w:link w:val="Numberedparagraph"/>
    <w:rsid w:val="004766C6"/>
    <w:rPr>
      <w:rFonts w:ascii="Arial" w:hAnsi="Arial"/>
      <w:sz w:val="24"/>
      <w:szCs w:val="22"/>
      <w:lang w:eastAsia="en-US" w:bidi="he-IL"/>
    </w:rPr>
  </w:style>
  <w:style w:type="paragraph" w:customStyle="1" w:styleId="Level1">
    <w:name w:val="Level 1"/>
    <w:basedOn w:val="Normal"/>
    <w:rsid w:val="00517474"/>
    <w:pPr>
      <w:numPr>
        <w:numId w:val="8"/>
      </w:numPr>
      <w:spacing w:after="220" w:line="240" w:lineRule="auto"/>
      <w:jc w:val="both"/>
    </w:pPr>
    <w:rPr>
      <w:rFonts w:eastAsiaTheme="minorHAnsi"/>
      <w:sz w:val="20"/>
      <w:szCs w:val="20"/>
      <w:lang w:val="en-US" w:bidi="ar-SA"/>
    </w:rPr>
  </w:style>
  <w:style w:type="paragraph" w:customStyle="1" w:styleId="Level2">
    <w:name w:val="Level 2"/>
    <w:basedOn w:val="Normal"/>
    <w:rsid w:val="00517474"/>
    <w:pPr>
      <w:numPr>
        <w:ilvl w:val="1"/>
        <w:numId w:val="8"/>
      </w:numPr>
      <w:spacing w:after="220" w:line="240" w:lineRule="auto"/>
      <w:jc w:val="both"/>
    </w:pPr>
    <w:rPr>
      <w:rFonts w:eastAsiaTheme="minorHAnsi"/>
      <w:sz w:val="20"/>
      <w:szCs w:val="20"/>
      <w:lang w:val="en-US" w:bidi="ar-SA"/>
    </w:rPr>
  </w:style>
  <w:style w:type="paragraph" w:customStyle="1" w:styleId="Level3">
    <w:name w:val="Level 3"/>
    <w:basedOn w:val="Normal"/>
    <w:rsid w:val="00517474"/>
    <w:pPr>
      <w:numPr>
        <w:ilvl w:val="2"/>
        <w:numId w:val="8"/>
      </w:numPr>
      <w:spacing w:after="220" w:line="240" w:lineRule="auto"/>
      <w:jc w:val="both"/>
    </w:pPr>
    <w:rPr>
      <w:rFonts w:eastAsiaTheme="minorHAnsi"/>
      <w:sz w:val="20"/>
      <w:szCs w:val="20"/>
      <w:lang w:val="en-US" w:bidi="ar-SA"/>
    </w:rPr>
  </w:style>
  <w:style w:type="paragraph" w:customStyle="1" w:styleId="Level4">
    <w:name w:val="Level 4"/>
    <w:basedOn w:val="Normal"/>
    <w:rsid w:val="00517474"/>
    <w:pPr>
      <w:numPr>
        <w:ilvl w:val="3"/>
        <w:numId w:val="8"/>
      </w:numPr>
      <w:spacing w:after="220" w:line="240" w:lineRule="auto"/>
      <w:jc w:val="both"/>
    </w:pPr>
    <w:rPr>
      <w:rFonts w:eastAsiaTheme="minorHAnsi"/>
      <w:sz w:val="20"/>
      <w:szCs w:val="20"/>
      <w:lang w:val="en-US" w:bidi="ar-SA"/>
    </w:rPr>
  </w:style>
  <w:style w:type="paragraph" w:customStyle="1" w:styleId="Level5">
    <w:name w:val="Level 5"/>
    <w:basedOn w:val="Normal"/>
    <w:rsid w:val="00517474"/>
    <w:pPr>
      <w:numPr>
        <w:ilvl w:val="4"/>
        <w:numId w:val="8"/>
      </w:numPr>
      <w:spacing w:after="220" w:line="240" w:lineRule="auto"/>
      <w:jc w:val="both"/>
    </w:pPr>
    <w:rPr>
      <w:rFonts w:eastAsiaTheme="minorHAnsi"/>
      <w:sz w:val="20"/>
      <w:szCs w:val="20"/>
      <w:lang w:val="en-US" w:bidi="ar-SA"/>
    </w:rPr>
  </w:style>
  <w:style w:type="paragraph" w:customStyle="1" w:styleId="Level6">
    <w:name w:val="Level 6"/>
    <w:basedOn w:val="Normal"/>
    <w:rsid w:val="00517474"/>
    <w:pPr>
      <w:numPr>
        <w:ilvl w:val="5"/>
        <w:numId w:val="8"/>
      </w:numPr>
      <w:spacing w:after="220" w:line="240" w:lineRule="auto"/>
      <w:jc w:val="both"/>
    </w:pPr>
    <w:rPr>
      <w:rFonts w:eastAsiaTheme="minorHAnsi"/>
      <w:sz w:val="20"/>
      <w:szCs w:val="20"/>
      <w:lang w:val="en-US"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06036">
      <w:bodyDiv w:val="1"/>
      <w:marLeft w:val="0"/>
      <w:marRight w:val="0"/>
      <w:marTop w:val="0"/>
      <w:marBottom w:val="0"/>
      <w:divBdr>
        <w:top w:val="none" w:sz="0" w:space="0" w:color="auto"/>
        <w:left w:val="none" w:sz="0" w:space="0" w:color="auto"/>
        <w:bottom w:val="none" w:sz="0" w:space="0" w:color="auto"/>
        <w:right w:val="none" w:sz="0" w:space="0" w:color="auto"/>
      </w:divBdr>
    </w:div>
    <w:div w:id="1595725">
      <w:bodyDiv w:val="1"/>
      <w:marLeft w:val="0"/>
      <w:marRight w:val="0"/>
      <w:marTop w:val="0"/>
      <w:marBottom w:val="0"/>
      <w:divBdr>
        <w:top w:val="none" w:sz="0" w:space="0" w:color="auto"/>
        <w:left w:val="none" w:sz="0" w:space="0" w:color="auto"/>
        <w:bottom w:val="none" w:sz="0" w:space="0" w:color="auto"/>
        <w:right w:val="none" w:sz="0" w:space="0" w:color="auto"/>
      </w:divBdr>
    </w:div>
    <w:div w:id="2173597">
      <w:bodyDiv w:val="1"/>
      <w:marLeft w:val="0"/>
      <w:marRight w:val="0"/>
      <w:marTop w:val="0"/>
      <w:marBottom w:val="0"/>
      <w:divBdr>
        <w:top w:val="none" w:sz="0" w:space="0" w:color="auto"/>
        <w:left w:val="none" w:sz="0" w:space="0" w:color="auto"/>
        <w:bottom w:val="none" w:sz="0" w:space="0" w:color="auto"/>
        <w:right w:val="none" w:sz="0" w:space="0" w:color="auto"/>
      </w:divBdr>
    </w:div>
    <w:div w:id="2587202">
      <w:bodyDiv w:val="1"/>
      <w:marLeft w:val="0"/>
      <w:marRight w:val="0"/>
      <w:marTop w:val="0"/>
      <w:marBottom w:val="0"/>
      <w:divBdr>
        <w:top w:val="none" w:sz="0" w:space="0" w:color="auto"/>
        <w:left w:val="none" w:sz="0" w:space="0" w:color="auto"/>
        <w:bottom w:val="none" w:sz="0" w:space="0" w:color="auto"/>
        <w:right w:val="none" w:sz="0" w:space="0" w:color="auto"/>
      </w:divBdr>
    </w:div>
    <w:div w:id="4600520">
      <w:bodyDiv w:val="1"/>
      <w:marLeft w:val="0"/>
      <w:marRight w:val="0"/>
      <w:marTop w:val="0"/>
      <w:marBottom w:val="0"/>
      <w:divBdr>
        <w:top w:val="none" w:sz="0" w:space="0" w:color="auto"/>
        <w:left w:val="none" w:sz="0" w:space="0" w:color="auto"/>
        <w:bottom w:val="none" w:sz="0" w:space="0" w:color="auto"/>
        <w:right w:val="none" w:sz="0" w:space="0" w:color="auto"/>
      </w:divBdr>
    </w:div>
    <w:div w:id="5256730">
      <w:bodyDiv w:val="1"/>
      <w:marLeft w:val="0"/>
      <w:marRight w:val="0"/>
      <w:marTop w:val="0"/>
      <w:marBottom w:val="0"/>
      <w:divBdr>
        <w:top w:val="none" w:sz="0" w:space="0" w:color="auto"/>
        <w:left w:val="none" w:sz="0" w:space="0" w:color="auto"/>
        <w:bottom w:val="none" w:sz="0" w:space="0" w:color="auto"/>
        <w:right w:val="none" w:sz="0" w:space="0" w:color="auto"/>
      </w:divBdr>
    </w:div>
    <w:div w:id="6031384">
      <w:bodyDiv w:val="1"/>
      <w:marLeft w:val="0"/>
      <w:marRight w:val="0"/>
      <w:marTop w:val="0"/>
      <w:marBottom w:val="0"/>
      <w:divBdr>
        <w:top w:val="none" w:sz="0" w:space="0" w:color="auto"/>
        <w:left w:val="none" w:sz="0" w:space="0" w:color="auto"/>
        <w:bottom w:val="none" w:sz="0" w:space="0" w:color="auto"/>
        <w:right w:val="none" w:sz="0" w:space="0" w:color="auto"/>
      </w:divBdr>
    </w:div>
    <w:div w:id="6955488">
      <w:bodyDiv w:val="1"/>
      <w:marLeft w:val="0"/>
      <w:marRight w:val="0"/>
      <w:marTop w:val="0"/>
      <w:marBottom w:val="0"/>
      <w:divBdr>
        <w:top w:val="none" w:sz="0" w:space="0" w:color="auto"/>
        <w:left w:val="none" w:sz="0" w:space="0" w:color="auto"/>
        <w:bottom w:val="none" w:sz="0" w:space="0" w:color="auto"/>
        <w:right w:val="none" w:sz="0" w:space="0" w:color="auto"/>
      </w:divBdr>
    </w:div>
    <w:div w:id="7366552">
      <w:bodyDiv w:val="1"/>
      <w:marLeft w:val="0"/>
      <w:marRight w:val="0"/>
      <w:marTop w:val="0"/>
      <w:marBottom w:val="0"/>
      <w:divBdr>
        <w:top w:val="none" w:sz="0" w:space="0" w:color="auto"/>
        <w:left w:val="none" w:sz="0" w:space="0" w:color="auto"/>
        <w:bottom w:val="none" w:sz="0" w:space="0" w:color="auto"/>
        <w:right w:val="none" w:sz="0" w:space="0" w:color="auto"/>
      </w:divBdr>
    </w:div>
    <w:div w:id="8065404">
      <w:bodyDiv w:val="1"/>
      <w:marLeft w:val="0"/>
      <w:marRight w:val="0"/>
      <w:marTop w:val="0"/>
      <w:marBottom w:val="0"/>
      <w:divBdr>
        <w:top w:val="none" w:sz="0" w:space="0" w:color="auto"/>
        <w:left w:val="none" w:sz="0" w:space="0" w:color="auto"/>
        <w:bottom w:val="none" w:sz="0" w:space="0" w:color="auto"/>
        <w:right w:val="none" w:sz="0" w:space="0" w:color="auto"/>
      </w:divBdr>
    </w:div>
    <w:div w:id="8222841">
      <w:bodyDiv w:val="1"/>
      <w:marLeft w:val="0"/>
      <w:marRight w:val="0"/>
      <w:marTop w:val="0"/>
      <w:marBottom w:val="0"/>
      <w:divBdr>
        <w:top w:val="none" w:sz="0" w:space="0" w:color="auto"/>
        <w:left w:val="none" w:sz="0" w:space="0" w:color="auto"/>
        <w:bottom w:val="none" w:sz="0" w:space="0" w:color="auto"/>
        <w:right w:val="none" w:sz="0" w:space="0" w:color="auto"/>
      </w:divBdr>
    </w:div>
    <w:div w:id="8996905">
      <w:bodyDiv w:val="1"/>
      <w:marLeft w:val="0"/>
      <w:marRight w:val="0"/>
      <w:marTop w:val="0"/>
      <w:marBottom w:val="0"/>
      <w:divBdr>
        <w:top w:val="none" w:sz="0" w:space="0" w:color="auto"/>
        <w:left w:val="none" w:sz="0" w:space="0" w:color="auto"/>
        <w:bottom w:val="none" w:sz="0" w:space="0" w:color="auto"/>
        <w:right w:val="none" w:sz="0" w:space="0" w:color="auto"/>
      </w:divBdr>
    </w:div>
    <w:div w:id="9067341">
      <w:bodyDiv w:val="1"/>
      <w:marLeft w:val="0"/>
      <w:marRight w:val="0"/>
      <w:marTop w:val="0"/>
      <w:marBottom w:val="0"/>
      <w:divBdr>
        <w:top w:val="none" w:sz="0" w:space="0" w:color="auto"/>
        <w:left w:val="none" w:sz="0" w:space="0" w:color="auto"/>
        <w:bottom w:val="none" w:sz="0" w:space="0" w:color="auto"/>
        <w:right w:val="none" w:sz="0" w:space="0" w:color="auto"/>
      </w:divBdr>
    </w:div>
    <w:div w:id="9382750">
      <w:bodyDiv w:val="1"/>
      <w:marLeft w:val="0"/>
      <w:marRight w:val="0"/>
      <w:marTop w:val="0"/>
      <w:marBottom w:val="0"/>
      <w:divBdr>
        <w:top w:val="none" w:sz="0" w:space="0" w:color="auto"/>
        <w:left w:val="none" w:sz="0" w:space="0" w:color="auto"/>
        <w:bottom w:val="none" w:sz="0" w:space="0" w:color="auto"/>
        <w:right w:val="none" w:sz="0" w:space="0" w:color="auto"/>
      </w:divBdr>
    </w:div>
    <w:div w:id="11422548">
      <w:bodyDiv w:val="1"/>
      <w:marLeft w:val="0"/>
      <w:marRight w:val="0"/>
      <w:marTop w:val="0"/>
      <w:marBottom w:val="0"/>
      <w:divBdr>
        <w:top w:val="none" w:sz="0" w:space="0" w:color="auto"/>
        <w:left w:val="none" w:sz="0" w:space="0" w:color="auto"/>
        <w:bottom w:val="none" w:sz="0" w:space="0" w:color="auto"/>
        <w:right w:val="none" w:sz="0" w:space="0" w:color="auto"/>
      </w:divBdr>
    </w:div>
    <w:div w:id="11733729">
      <w:bodyDiv w:val="1"/>
      <w:marLeft w:val="0"/>
      <w:marRight w:val="0"/>
      <w:marTop w:val="0"/>
      <w:marBottom w:val="0"/>
      <w:divBdr>
        <w:top w:val="none" w:sz="0" w:space="0" w:color="auto"/>
        <w:left w:val="none" w:sz="0" w:space="0" w:color="auto"/>
        <w:bottom w:val="none" w:sz="0" w:space="0" w:color="auto"/>
        <w:right w:val="none" w:sz="0" w:space="0" w:color="auto"/>
      </w:divBdr>
    </w:div>
    <w:div w:id="13578593">
      <w:bodyDiv w:val="1"/>
      <w:marLeft w:val="0"/>
      <w:marRight w:val="0"/>
      <w:marTop w:val="0"/>
      <w:marBottom w:val="0"/>
      <w:divBdr>
        <w:top w:val="none" w:sz="0" w:space="0" w:color="auto"/>
        <w:left w:val="none" w:sz="0" w:space="0" w:color="auto"/>
        <w:bottom w:val="none" w:sz="0" w:space="0" w:color="auto"/>
        <w:right w:val="none" w:sz="0" w:space="0" w:color="auto"/>
      </w:divBdr>
    </w:div>
    <w:div w:id="14811852">
      <w:bodyDiv w:val="1"/>
      <w:marLeft w:val="0"/>
      <w:marRight w:val="0"/>
      <w:marTop w:val="0"/>
      <w:marBottom w:val="0"/>
      <w:divBdr>
        <w:top w:val="none" w:sz="0" w:space="0" w:color="auto"/>
        <w:left w:val="none" w:sz="0" w:space="0" w:color="auto"/>
        <w:bottom w:val="none" w:sz="0" w:space="0" w:color="auto"/>
        <w:right w:val="none" w:sz="0" w:space="0" w:color="auto"/>
      </w:divBdr>
    </w:div>
    <w:div w:id="14960722">
      <w:bodyDiv w:val="1"/>
      <w:marLeft w:val="0"/>
      <w:marRight w:val="0"/>
      <w:marTop w:val="0"/>
      <w:marBottom w:val="0"/>
      <w:divBdr>
        <w:top w:val="none" w:sz="0" w:space="0" w:color="auto"/>
        <w:left w:val="none" w:sz="0" w:space="0" w:color="auto"/>
        <w:bottom w:val="none" w:sz="0" w:space="0" w:color="auto"/>
        <w:right w:val="none" w:sz="0" w:space="0" w:color="auto"/>
      </w:divBdr>
    </w:div>
    <w:div w:id="15667818">
      <w:bodyDiv w:val="1"/>
      <w:marLeft w:val="0"/>
      <w:marRight w:val="0"/>
      <w:marTop w:val="0"/>
      <w:marBottom w:val="0"/>
      <w:divBdr>
        <w:top w:val="none" w:sz="0" w:space="0" w:color="auto"/>
        <w:left w:val="none" w:sz="0" w:space="0" w:color="auto"/>
        <w:bottom w:val="none" w:sz="0" w:space="0" w:color="auto"/>
        <w:right w:val="none" w:sz="0" w:space="0" w:color="auto"/>
      </w:divBdr>
    </w:div>
    <w:div w:id="16733407">
      <w:bodyDiv w:val="1"/>
      <w:marLeft w:val="0"/>
      <w:marRight w:val="0"/>
      <w:marTop w:val="0"/>
      <w:marBottom w:val="0"/>
      <w:divBdr>
        <w:top w:val="none" w:sz="0" w:space="0" w:color="auto"/>
        <w:left w:val="none" w:sz="0" w:space="0" w:color="auto"/>
        <w:bottom w:val="none" w:sz="0" w:space="0" w:color="auto"/>
        <w:right w:val="none" w:sz="0" w:space="0" w:color="auto"/>
      </w:divBdr>
    </w:div>
    <w:div w:id="16976503">
      <w:bodyDiv w:val="1"/>
      <w:marLeft w:val="0"/>
      <w:marRight w:val="0"/>
      <w:marTop w:val="0"/>
      <w:marBottom w:val="0"/>
      <w:divBdr>
        <w:top w:val="none" w:sz="0" w:space="0" w:color="auto"/>
        <w:left w:val="none" w:sz="0" w:space="0" w:color="auto"/>
        <w:bottom w:val="none" w:sz="0" w:space="0" w:color="auto"/>
        <w:right w:val="none" w:sz="0" w:space="0" w:color="auto"/>
      </w:divBdr>
    </w:div>
    <w:div w:id="17127304">
      <w:bodyDiv w:val="1"/>
      <w:marLeft w:val="0"/>
      <w:marRight w:val="0"/>
      <w:marTop w:val="0"/>
      <w:marBottom w:val="0"/>
      <w:divBdr>
        <w:top w:val="none" w:sz="0" w:space="0" w:color="auto"/>
        <w:left w:val="none" w:sz="0" w:space="0" w:color="auto"/>
        <w:bottom w:val="none" w:sz="0" w:space="0" w:color="auto"/>
        <w:right w:val="none" w:sz="0" w:space="0" w:color="auto"/>
      </w:divBdr>
    </w:div>
    <w:div w:id="17128504">
      <w:bodyDiv w:val="1"/>
      <w:marLeft w:val="0"/>
      <w:marRight w:val="0"/>
      <w:marTop w:val="0"/>
      <w:marBottom w:val="0"/>
      <w:divBdr>
        <w:top w:val="none" w:sz="0" w:space="0" w:color="auto"/>
        <w:left w:val="none" w:sz="0" w:space="0" w:color="auto"/>
        <w:bottom w:val="none" w:sz="0" w:space="0" w:color="auto"/>
        <w:right w:val="none" w:sz="0" w:space="0" w:color="auto"/>
      </w:divBdr>
    </w:div>
    <w:div w:id="17199462">
      <w:bodyDiv w:val="1"/>
      <w:marLeft w:val="0"/>
      <w:marRight w:val="0"/>
      <w:marTop w:val="0"/>
      <w:marBottom w:val="0"/>
      <w:divBdr>
        <w:top w:val="none" w:sz="0" w:space="0" w:color="auto"/>
        <w:left w:val="none" w:sz="0" w:space="0" w:color="auto"/>
        <w:bottom w:val="none" w:sz="0" w:space="0" w:color="auto"/>
        <w:right w:val="none" w:sz="0" w:space="0" w:color="auto"/>
      </w:divBdr>
    </w:div>
    <w:div w:id="17630294">
      <w:bodyDiv w:val="1"/>
      <w:marLeft w:val="0"/>
      <w:marRight w:val="0"/>
      <w:marTop w:val="0"/>
      <w:marBottom w:val="0"/>
      <w:divBdr>
        <w:top w:val="none" w:sz="0" w:space="0" w:color="auto"/>
        <w:left w:val="none" w:sz="0" w:space="0" w:color="auto"/>
        <w:bottom w:val="none" w:sz="0" w:space="0" w:color="auto"/>
        <w:right w:val="none" w:sz="0" w:space="0" w:color="auto"/>
      </w:divBdr>
    </w:div>
    <w:div w:id="18436725">
      <w:bodyDiv w:val="1"/>
      <w:marLeft w:val="0"/>
      <w:marRight w:val="0"/>
      <w:marTop w:val="0"/>
      <w:marBottom w:val="0"/>
      <w:divBdr>
        <w:top w:val="none" w:sz="0" w:space="0" w:color="auto"/>
        <w:left w:val="none" w:sz="0" w:space="0" w:color="auto"/>
        <w:bottom w:val="none" w:sz="0" w:space="0" w:color="auto"/>
        <w:right w:val="none" w:sz="0" w:space="0" w:color="auto"/>
      </w:divBdr>
    </w:div>
    <w:div w:id="18699115">
      <w:bodyDiv w:val="1"/>
      <w:marLeft w:val="0"/>
      <w:marRight w:val="0"/>
      <w:marTop w:val="0"/>
      <w:marBottom w:val="0"/>
      <w:divBdr>
        <w:top w:val="none" w:sz="0" w:space="0" w:color="auto"/>
        <w:left w:val="none" w:sz="0" w:space="0" w:color="auto"/>
        <w:bottom w:val="none" w:sz="0" w:space="0" w:color="auto"/>
        <w:right w:val="none" w:sz="0" w:space="0" w:color="auto"/>
      </w:divBdr>
    </w:div>
    <w:div w:id="18700054">
      <w:bodyDiv w:val="1"/>
      <w:marLeft w:val="0"/>
      <w:marRight w:val="0"/>
      <w:marTop w:val="0"/>
      <w:marBottom w:val="0"/>
      <w:divBdr>
        <w:top w:val="none" w:sz="0" w:space="0" w:color="auto"/>
        <w:left w:val="none" w:sz="0" w:space="0" w:color="auto"/>
        <w:bottom w:val="none" w:sz="0" w:space="0" w:color="auto"/>
        <w:right w:val="none" w:sz="0" w:space="0" w:color="auto"/>
      </w:divBdr>
    </w:div>
    <w:div w:id="18893193">
      <w:bodyDiv w:val="1"/>
      <w:marLeft w:val="0"/>
      <w:marRight w:val="0"/>
      <w:marTop w:val="0"/>
      <w:marBottom w:val="0"/>
      <w:divBdr>
        <w:top w:val="none" w:sz="0" w:space="0" w:color="auto"/>
        <w:left w:val="none" w:sz="0" w:space="0" w:color="auto"/>
        <w:bottom w:val="none" w:sz="0" w:space="0" w:color="auto"/>
        <w:right w:val="none" w:sz="0" w:space="0" w:color="auto"/>
      </w:divBdr>
    </w:div>
    <w:div w:id="19743107">
      <w:bodyDiv w:val="1"/>
      <w:marLeft w:val="0"/>
      <w:marRight w:val="0"/>
      <w:marTop w:val="0"/>
      <w:marBottom w:val="0"/>
      <w:divBdr>
        <w:top w:val="none" w:sz="0" w:space="0" w:color="auto"/>
        <w:left w:val="none" w:sz="0" w:space="0" w:color="auto"/>
        <w:bottom w:val="none" w:sz="0" w:space="0" w:color="auto"/>
        <w:right w:val="none" w:sz="0" w:space="0" w:color="auto"/>
      </w:divBdr>
    </w:div>
    <w:div w:id="20210320">
      <w:bodyDiv w:val="1"/>
      <w:marLeft w:val="0"/>
      <w:marRight w:val="0"/>
      <w:marTop w:val="0"/>
      <w:marBottom w:val="0"/>
      <w:divBdr>
        <w:top w:val="none" w:sz="0" w:space="0" w:color="auto"/>
        <w:left w:val="none" w:sz="0" w:space="0" w:color="auto"/>
        <w:bottom w:val="none" w:sz="0" w:space="0" w:color="auto"/>
        <w:right w:val="none" w:sz="0" w:space="0" w:color="auto"/>
      </w:divBdr>
    </w:div>
    <w:div w:id="20279802">
      <w:bodyDiv w:val="1"/>
      <w:marLeft w:val="0"/>
      <w:marRight w:val="0"/>
      <w:marTop w:val="0"/>
      <w:marBottom w:val="0"/>
      <w:divBdr>
        <w:top w:val="none" w:sz="0" w:space="0" w:color="auto"/>
        <w:left w:val="none" w:sz="0" w:space="0" w:color="auto"/>
        <w:bottom w:val="none" w:sz="0" w:space="0" w:color="auto"/>
        <w:right w:val="none" w:sz="0" w:space="0" w:color="auto"/>
      </w:divBdr>
    </w:div>
    <w:div w:id="20396063">
      <w:bodyDiv w:val="1"/>
      <w:marLeft w:val="0"/>
      <w:marRight w:val="0"/>
      <w:marTop w:val="0"/>
      <w:marBottom w:val="0"/>
      <w:divBdr>
        <w:top w:val="none" w:sz="0" w:space="0" w:color="auto"/>
        <w:left w:val="none" w:sz="0" w:space="0" w:color="auto"/>
        <w:bottom w:val="none" w:sz="0" w:space="0" w:color="auto"/>
        <w:right w:val="none" w:sz="0" w:space="0" w:color="auto"/>
      </w:divBdr>
    </w:div>
    <w:div w:id="20401112">
      <w:bodyDiv w:val="1"/>
      <w:marLeft w:val="0"/>
      <w:marRight w:val="0"/>
      <w:marTop w:val="0"/>
      <w:marBottom w:val="0"/>
      <w:divBdr>
        <w:top w:val="none" w:sz="0" w:space="0" w:color="auto"/>
        <w:left w:val="none" w:sz="0" w:space="0" w:color="auto"/>
        <w:bottom w:val="none" w:sz="0" w:space="0" w:color="auto"/>
        <w:right w:val="none" w:sz="0" w:space="0" w:color="auto"/>
      </w:divBdr>
    </w:div>
    <w:div w:id="21245307">
      <w:bodyDiv w:val="1"/>
      <w:marLeft w:val="0"/>
      <w:marRight w:val="0"/>
      <w:marTop w:val="0"/>
      <w:marBottom w:val="0"/>
      <w:divBdr>
        <w:top w:val="none" w:sz="0" w:space="0" w:color="auto"/>
        <w:left w:val="none" w:sz="0" w:space="0" w:color="auto"/>
        <w:bottom w:val="none" w:sz="0" w:space="0" w:color="auto"/>
        <w:right w:val="none" w:sz="0" w:space="0" w:color="auto"/>
      </w:divBdr>
    </w:div>
    <w:div w:id="21396131">
      <w:bodyDiv w:val="1"/>
      <w:marLeft w:val="0"/>
      <w:marRight w:val="0"/>
      <w:marTop w:val="0"/>
      <w:marBottom w:val="0"/>
      <w:divBdr>
        <w:top w:val="none" w:sz="0" w:space="0" w:color="auto"/>
        <w:left w:val="none" w:sz="0" w:space="0" w:color="auto"/>
        <w:bottom w:val="none" w:sz="0" w:space="0" w:color="auto"/>
        <w:right w:val="none" w:sz="0" w:space="0" w:color="auto"/>
      </w:divBdr>
    </w:div>
    <w:div w:id="23093975">
      <w:bodyDiv w:val="1"/>
      <w:marLeft w:val="0"/>
      <w:marRight w:val="0"/>
      <w:marTop w:val="0"/>
      <w:marBottom w:val="0"/>
      <w:divBdr>
        <w:top w:val="none" w:sz="0" w:space="0" w:color="auto"/>
        <w:left w:val="none" w:sz="0" w:space="0" w:color="auto"/>
        <w:bottom w:val="none" w:sz="0" w:space="0" w:color="auto"/>
        <w:right w:val="none" w:sz="0" w:space="0" w:color="auto"/>
      </w:divBdr>
    </w:div>
    <w:div w:id="23144324">
      <w:bodyDiv w:val="1"/>
      <w:marLeft w:val="0"/>
      <w:marRight w:val="0"/>
      <w:marTop w:val="0"/>
      <w:marBottom w:val="0"/>
      <w:divBdr>
        <w:top w:val="none" w:sz="0" w:space="0" w:color="auto"/>
        <w:left w:val="none" w:sz="0" w:space="0" w:color="auto"/>
        <w:bottom w:val="none" w:sz="0" w:space="0" w:color="auto"/>
        <w:right w:val="none" w:sz="0" w:space="0" w:color="auto"/>
      </w:divBdr>
    </w:div>
    <w:div w:id="25715958">
      <w:bodyDiv w:val="1"/>
      <w:marLeft w:val="0"/>
      <w:marRight w:val="0"/>
      <w:marTop w:val="0"/>
      <w:marBottom w:val="0"/>
      <w:divBdr>
        <w:top w:val="none" w:sz="0" w:space="0" w:color="auto"/>
        <w:left w:val="none" w:sz="0" w:space="0" w:color="auto"/>
        <w:bottom w:val="none" w:sz="0" w:space="0" w:color="auto"/>
        <w:right w:val="none" w:sz="0" w:space="0" w:color="auto"/>
      </w:divBdr>
    </w:div>
    <w:div w:id="25762797">
      <w:bodyDiv w:val="1"/>
      <w:marLeft w:val="0"/>
      <w:marRight w:val="0"/>
      <w:marTop w:val="0"/>
      <w:marBottom w:val="0"/>
      <w:divBdr>
        <w:top w:val="none" w:sz="0" w:space="0" w:color="auto"/>
        <w:left w:val="none" w:sz="0" w:space="0" w:color="auto"/>
        <w:bottom w:val="none" w:sz="0" w:space="0" w:color="auto"/>
        <w:right w:val="none" w:sz="0" w:space="0" w:color="auto"/>
      </w:divBdr>
    </w:div>
    <w:div w:id="26176943">
      <w:bodyDiv w:val="1"/>
      <w:marLeft w:val="0"/>
      <w:marRight w:val="0"/>
      <w:marTop w:val="0"/>
      <w:marBottom w:val="0"/>
      <w:divBdr>
        <w:top w:val="none" w:sz="0" w:space="0" w:color="auto"/>
        <w:left w:val="none" w:sz="0" w:space="0" w:color="auto"/>
        <w:bottom w:val="none" w:sz="0" w:space="0" w:color="auto"/>
        <w:right w:val="none" w:sz="0" w:space="0" w:color="auto"/>
      </w:divBdr>
    </w:div>
    <w:div w:id="26220405">
      <w:bodyDiv w:val="1"/>
      <w:marLeft w:val="0"/>
      <w:marRight w:val="0"/>
      <w:marTop w:val="0"/>
      <w:marBottom w:val="0"/>
      <w:divBdr>
        <w:top w:val="none" w:sz="0" w:space="0" w:color="auto"/>
        <w:left w:val="none" w:sz="0" w:space="0" w:color="auto"/>
        <w:bottom w:val="none" w:sz="0" w:space="0" w:color="auto"/>
        <w:right w:val="none" w:sz="0" w:space="0" w:color="auto"/>
      </w:divBdr>
    </w:div>
    <w:div w:id="27030761">
      <w:bodyDiv w:val="1"/>
      <w:marLeft w:val="0"/>
      <w:marRight w:val="0"/>
      <w:marTop w:val="0"/>
      <w:marBottom w:val="0"/>
      <w:divBdr>
        <w:top w:val="none" w:sz="0" w:space="0" w:color="auto"/>
        <w:left w:val="none" w:sz="0" w:space="0" w:color="auto"/>
        <w:bottom w:val="none" w:sz="0" w:space="0" w:color="auto"/>
        <w:right w:val="none" w:sz="0" w:space="0" w:color="auto"/>
      </w:divBdr>
    </w:div>
    <w:div w:id="27612011">
      <w:bodyDiv w:val="1"/>
      <w:marLeft w:val="0"/>
      <w:marRight w:val="0"/>
      <w:marTop w:val="0"/>
      <w:marBottom w:val="0"/>
      <w:divBdr>
        <w:top w:val="none" w:sz="0" w:space="0" w:color="auto"/>
        <w:left w:val="none" w:sz="0" w:space="0" w:color="auto"/>
        <w:bottom w:val="none" w:sz="0" w:space="0" w:color="auto"/>
        <w:right w:val="none" w:sz="0" w:space="0" w:color="auto"/>
      </w:divBdr>
    </w:div>
    <w:div w:id="28800197">
      <w:bodyDiv w:val="1"/>
      <w:marLeft w:val="0"/>
      <w:marRight w:val="0"/>
      <w:marTop w:val="0"/>
      <w:marBottom w:val="0"/>
      <w:divBdr>
        <w:top w:val="none" w:sz="0" w:space="0" w:color="auto"/>
        <w:left w:val="none" w:sz="0" w:space="0" w:color="auto"/>
        <w:bottom w:val="none" w:sz="0" w:space="0" w:color="auto"/>
        <w:right w:val="none" w:sz="0" w:space="0" w:color="auto"/>
      </w:divBdr>
    </w:div>
    <w:div w:id="29113135">
      <w:bodyDiv w:val="1"/>
      <w:marLeft w:val="0"/>
      <w:marRight w:val="0"/>
      <w:marTop w:val="0"/>
      <w:marBottom w:val="0"/>
      <w:divBdr>
        <w:top w:val="none" w:sz="0" w:space="0" w:color="auto"/>
        <w:left w:val="none" w:sz="0" w:space="0" w:color="auto"/>
        <w:bottom w:val="none" w:sz="0" w:space="0" w:color="auto"/>
        <w:right w:val="none" w:sz="0" w:space="0" w:color="auto"/>
      </w:divBdr>
    </w:div>
    <w:div w:id="29113919">
      <w:bodyDiv w:val="1"/>
      <w:marLeft w:val="0"/>
      <w:marRight w:val="0"/>
      <w:marTop w:val="0"/>
      <w:marBottom w:val="0"/>
      <w:divBdr>
        <w:top w:val="none" w:sz="0" w:space="0" w:color="auto"/>
        <w:left w:val="none" w:sz="0" w:space="0" w:color="auto"/>
        <w:bottom w:val="none" w:sz="0" w:space="0" w:color="auto"/>
        <w:right w:val="none" w:sz="0" w:space="0" w:color="auto"/>
      </w:divBdr>
    </w:div>
    <w:div w:id="29578350">
      <w:bodyDiv w:val="1"/>
      <w:marLeft w:val="0"/>
      <w:marRight w:val="0"/>
      <w:marTop w:val="0"/>
      <w:marBottom w:val="0"/>
      <w:divBdr>
        <w:top w:val="none" w:sz="0" w:space="0" w:color="auto"/>
        <w:left w:val="none" w:sz="0" w:space="0" w:color="auto"/>
        <w:bottom w:val="none" w:sz="0" w:space="0" w:color="auto"/>
        <w:right w:val="none" w:sz="0" w:space="0" w:color="auto"/>
      </w:divBdr>
    </w:div>
    <w:div w:id="29889230">
      <w:bodyDiv w:val="1"/>
      <w:marLeft w:val="0"/>
      <w:marRight w:val="0"/>
      <w:marTop w:val="0"/>
      <w:marBottom w:val="0"/>
      <w:divBdr>
        <w:top w:val="none" w:sz="0" w:space="0" w:color="auto"/>
        <w:left w:val="none" w:sz="0" w:space="0" w:color="auto"/>
        <w:bottom w:val="none" w:sz="0" w:space="0" w:color="auto"/>
        <w:right w:val="none" w:sz="0" w:space="0" w:color="auto"/>
      </w:divBdr>
    </w:div>
    <w:div w:id="30035492">
      <w:bodyDiv w:val="1"/>
      <w:marLeft w:val="0"/>
      <w:marRight w:val="0"/>
      <w:marTop w:val="0"/>
      <w:marBottom w:val="0"/>
      <w:divBdr>
        <w:top w:val="none" w:sz="0" w:space="0" w:color="auto"/>
        <w:left w:val="none" w:sz="0" w:space="0" w:color="auto"/>
        <w:bottom w:val="none" w:sz="0" w:space="0" w:color="auto"/>
        <w:right w:val="none" w:sz="0" w:space="0" w:color="auto"/>
      </w:divBdr>
    </w:div>
    <w:div w:id="30083738">
      <w:bodyDiv w:val="1"/>
      <w:marLeft w:val="0"/>
      <w:marRight w:val="0"/>
      <w:marTop w:val="0"/>
      <w:marBottom w:val="0"/>
      <w:divBdr>
        <w:top w:val="none" w:sz="0" w:space="0" w:color="auto"/>
        <w:left w:val="none" w:sz="0" w:space="0" w:color="auto"/>
        <w:bottom w:val="none" w:sz="0" w:space="0" w:color="auto"/>
        <w:right w:val="none" w:sz="0" w:space="0" w:color="auto"/>
      </w:divBdr>
    </w:div>
    <w:div w:id="30541125">
      <w:bodyDiv w:val="1"/>
      <w:marLeft w:val="0"/>
      <w:marRight w:val="0"/>
      <w:marTop w:val="0"/>
      <w:marBottom w:val="0"/>
      <w:divBdr>
        <w:top w:val="none" w:sz="0" w:space="0" w:color="auto"/>
        <w:left w:val="none" w:sz="0" w:space="0" w:color="auto"/>
        <w:bottom w:val="none" w:sz="0" w:space="0" w:color="auto"/>
        <w:right w:val="none" w:sz="0" w:space="0" w:color="auto"/>
      </w:divBdr>
    </w:div>
    <w:div w:id="30571292">
      <w:bodyDiv w:val="1"/>
      <w:marLeft w:val="0"/>
      <w:marRight w:val="0"/>
      <w:marTop w:val="0"/>
      <w:marBottom w:val="0"/>
      <w:divBdr>
        <w:top w:val="none" w:sz="0" w:space="0" w:color="auto"/>
        <w:left w:val="none" w:sz="0" w:space="0" w:color="auto"/>
        <w:bottom w:val="none" w:sz="0" w:space="0" w:color="auto"/>
        <w:right w:val="none" w:sz="0" w:space="0" w:color="auto"/>
      </w:divBdr>
    </w:div>
    <w:div w:id="31730521">
      <w:bodyDiv w:val="1"/>
      <w:marLeft w:val="0"/>
      <w:marRight w:val="0"/>
      <w:marTop w:val="0"/>
      <w:marBottom w:val="0"/>
      <w:divBdr>
        <w:top w:val="none" w:sz="0" w:space="0" w:color="auto"/>
        <w:left w:val="none" w:sz="0" w:space="0" w:color="auto"/>
        <w:bottom w:val="none" w:sz="0" w:space="0" w:color="auto"/>
        <w:right w:val="none" w:sz="0" w:space="0" w:color="auto"/>
      </w:divBdr>
    </w:div>
    <w:div w:id="31924229">
      <w:bodyDiv w:val="1"/>
      <w:marLeft w:val="0"/>
      <w:marRight w:val="0"/>
      <w:marTop w:val="0"/>
      <w:marBottom w:val="0"/>
      <w:divBdr>
        <w:top w:val="none" w:sz="0" w:space="0" w:color="auto"/>
        <w:left w:val="none" w:sz="0" w:space="0" w:color="auto"/>
        <w:bottom w:val="none" w:sz="0" w:space="0" w:color="auto"/>
        <w:right w:val="none" w:sz="0" w:space="0" w:color="auto"/>
      </w:divBdr>
    </w:div>
    <w:div w:id="33503639">
      <w:bodyDiv w:val="1"/>
      <w:marLeft w:val="0"/>
      <w:marRight w:val="0"/>
      <w:marTop w:val="0"/>
      <w:marBottom w:val="0"/>
      <w:divBdr>
        <w:top w:val="none" w:sz="0" w:space="0" w:color="auto"/>
        <w:left w:val="none" w:sz="0" w:space="0" w:color="auto"/>
        <w:bottom w:val="none" w:sz="0" w:space="0" w:color="auto"/>
        <w:right w:val="none" w:sz="0" w:space="0" w:color="auto"/>
      </w:divBdr>
    </w:div>
    <w:div w:id="33581420">
      <w:bodyDiv w:val="1"/>
      <w:marLeft w:val="0"/>
      <w:marRight w:val="0"/>
      <w:marTop w:val="0"/>
      <w:marBottom w:val="0"/>
      <w:divBdr>
        <w:top w:val="none" w:sz="0" w:space="0" w:color="auto"/>
        <w:left w:val="none" w:sz="0" w:space="0" w:color="auto"/>
        <w:bottom w:val="none" w:sz="0" w:space="0" w:color="auto"/>
        <w:right w:val="none" w:sz="0" w:space="0" w:color="auto"/>
      </w:divBdr>
    </w:div>
    <w:div w:id="34472080">
      <w:bodyDiv w:val="1"/>
      <w:marLeft w:val="0"/>
      <w:marRight w:val="0"/>
      <w:marTop w:val="0"/>
      <w:marBottom w:val="0"/>
      <w:divBdr>
        <w:top w:val="none" w:sz="0" w:space="0" w:color="auto"/>
        <w:left w:val="none" w:sz="0" w:space="0" w:color="auto"/>
        <w:bottom w:val="none" w:sz="0" w:space="0" w:color="auto"/>
        <w:right w:val="none" w:sz="0" w:space="0" w:color="auto"/>
      </w:divBdr>
    </w:div>
    <w:div w:id="34501971">
      <w:bodyDiv w:val="1"/>
      <w:marLeft w:val="0"/>
      <w:marRight w:val="0"/>
      <w:marTop w:val="0"/>
      <w:marBottom w:val="0"/>
      <w:divBdr>
        <w:top w:val="none" w:sz="0" w:space="0" w:color="auto"/>
        <w:left w:val="none" w:sz="0" w:space="0" w:color="auto"/>
        <w:bottom w:val="none" w:sz="0" w:space="0" w:color="auto"/>
        <w:right w:val="none" w:sz="0" w:space="0" w:color="auto"/>
      </w:divBdr>
    </w:div>
    <w:div w:id="34811704">
      <w:bodyDiv w:val="1"/>
      <w:marLeft w:val="0"/>
      <w:marRight w:val="0"/>
      <w:marTop w:val="0"/>
      <w:marBottom w:val="0"/>
      <w:divBdr>
        <w:top w:val="none" w:sz="0" w:space="0" w:color="auto"/>
        <w:left w:val="none" w:sz="0" w:space="0" w:color="auto"/>
        <w:bottom w:val="none" w:sz="0" w:space="0" w:color="auto"/>
        <w:right w:val="none" w:sz="0" w:space="0" w:color="auto"/>
      </w:divBdr>
    </w:div>
    <w:div w:id="35393681">
      <w:bodyDiv w:val="1"/>
      <w:marLeft w:val="0"/>
      <w:marRight w:val="0"/>
      <w:marTop w:val="0"/>
      <w:marBottom w:val="0"/>
      <w:divBdr>
        <w:top w:val="none" w:sz="0" w:space="0" w:color="auto"/>
        <w:left w:val="none" w:sz="0" w:space="0" w:color="auto"/>
        <w:bottom w:val="none" w:sz="0" w:space="0" w:color="auto"/>
        <w:right w:val="none" w:sz="0" w:space="0" w:color="auto"/>
      </w:divBdr>
    </w:div>
    <w:div w:id="35856412">
      <w:bodyDiv w:val="1"/>
      <w:marLeft w:val="0"/>
      <w:marRight w:val="0"/>
      <w:marTop w:val="0"/>
      <w:marBottom w:val="0"/>
      <w:divBdr>
        <w:top w:val="none" w:sz="0" w:space="0" w:color="auto"/>
        <w:left w:val="none" w:sz="0" w:space="0" w:color="auto"/>
        <w:bottom w:val="none" w:sz="0" w:space="0" w:color="auto"/>
        <w:right w:val="none" w:sz="0" w:space="0" w:color="auto"/>
      </w:divBdr>
    </w:div>
    <w:div w:id="35859029">
      <w:bodyDiv w:val="1"/>
      <w:marLeft w:val="0"/>
      <w:marRight w:val="0"/>
      <w:marTop w:val="0"/>
      <w:marBottom w:val="0"/>
      <w:divBdr>
        <w:top w:val="none" w:sz="0" w:space="0" w:color="auto"/>
        <w:left w:val="none" w:sz="0" w:space="0" w:color="auto"/>
        <w:bottom w:val="none" w:sz="0" w:space="0" w:color="auto"/>
        <w:right w:val="none" w:sz="0" w:space="0" w:color="auto"/>
      </w:divBdr>
    </w:div>
    <w:div w:id="36856086">
      <w:bodyDiv w:val="1"/>
      <w:marLeft w:val="0"/>
      <w:marRight w:val="0"/>
      <w:marTop w:val="0"/>
      <w:marBottom w:val="0"/>
      <w:divBdr>
        <w:top w:val="none" w:sz="0" w:space="0" w:color="auto"/>
        <w:left w:val="none" w:sz="0" w:space="0" w:color="auto"/>
        <w:bottom w:val="none" w:sz="0" w:space="0" w:color="auto"/>
        <w:right w:val="none" w:sz="0" w:space="0" w:color="auto"/>
      </w:divBdr>
    </w:div>
    <w:div w:id="37096033">
      <w:bodyDiv w:val="1"/>
      <w:marLeft w:val="0"/>
      <w:marRight w:val="0"/>
      <w:marTop w:val="0"/>
      <w:marBottom w:val="0"/>
      <w:divBdr>
        <w:top w:val="none" w:sz="0" w:space="0" w:color="auto"/>
        <w:left w:val="none" w:sz="0" w:space="0" w:color="auto"/>
        <w:bottom w:val="none" w:sz="0" w:space="0" w:color="auto"/>
        <w:right w:val="none" w:sz="0" w:space="0" w:color="auto"/>
      </w:divBdr>
    </w:div>
    <w:div w:id="37365138">
      <w:bodyDiv w:val="1"/>
      <w:marLeft w:val="0"/>
      <w:marRight w:val="0"/>
      <w:marTop w:val="0"/>
      <w:marBottom w:val="0"/>
      <w:divBdr>
        <w:top w:val="none" w:sz="0" w:space="0" w:color="auto"/>
        <w:left w:val="none" w:sz="0" w:space="0" w:color="auto"/>
        <w:bottom w:val="none" w:sz="0" w:space="0" w:color="auto"/>
        <w:right w:val="none" w:sz="0" w:space="0" w:color="auto"/>
      </w:divBdr>
    </w:div>
    <w:div w:id="37432687">
      <w:bodyDiv w:val="1"/>
      <w:marLeft w:val="0"/>
      <w:marRight w:val="0"/>
      <w:marTop w:val="0"/>
      <w:marBottom w:val="0"/>
      <w:divBdr>
        <w:top w:val="none" w:sz="0" w:space="0" w:color="auto"/>
        <w:left w:val="none" w:sz="0" w:space="0" w:color="auto"/>
        <w:bottom w:val="none" w:sz="0" w:space="0" w:color="auto"/>
        <w:right w:val="none" w:sz="0" w:space="0" w:color="auto"/>
      </w:divBdr>
    </w:div>
    <w:div w:id="37903457">
      <w:bodyDiv w:val="1"/>
      <w:marLeft w:val="0"/>
      <w:marRight w:val="0"/>
      <w:marTop w:val="0"/>
      <w:marBottom w:val="0"/>
      <w:divBdr>
        <w:top w:val="none" w:sz="0" w:space="0" w:color="auto"/>
        <w:left w:val="none" w:sz="0" w:space="0" w:color="auto"/>
        <w:bottom w:val="none" w:sz="0" w:space="0" w:color="auto"/>
        <w:right w:val="none" w:sz="0" w:space="0" w:color="auto"/>
      </w:divBdr>
    </w:div>
    <w:div w:id="38284653">
      <w:bodyDiv w:val="1"/>
      <w:marLeft w:val="0"/>
      <w:marRight w:val="0"/>
      <w:marTop w:val="0"/>
      <w:marBottom w:val="0"/>
      <w:divBdr>
        <w:top w:val="none" w:sz="0" w:space="0" w:color="auto"/>
        <w:left w:val="none" w:sz="0" w:space="0" w:color="auto"/>
        <w:bottom w:val="none" w:sz="0" w:space="0" w:color="auto"/>
        <w:right w:val="none" w:sz="0" w:space="0" w:color="auto"/>
      </w:divBdr>
    </w:div>
    <w:div w:id="38629893">
      <w:bodyDiv w:val="1"/>
      <w:marLeft w:val="0"/>
      <w:marRight w:val="0"/>
      <w:marTop w:val="0"/>
      <w:marBottom w:val="0"/>
      <w:divBdr>
        <w:top w:val="none" w:sz="0" w:space="0" w:color="auto"/>
        <w:left w:val="none" w:sz="0" w:space="0" w:color="auto"/>
        <w:bottom w:val="none" w:sz="0" w:space="0" w:color="auto"/>
        <w:right w:val="none" w:sz="0" w:space="0" w:color="auto"/>
      </w:divBdr>
    </w:div>
    <w:div w:id="38677197">
      <w:bodyDiv w:val="1"/>
      <w:marLeft w:val="0"/>
      <w:marRight w:val="0"/>
      <w:marTop w:val="0"/>
      <w:marBottom w:val="0"/>
      <w:divBdr>
        <w:top w:val="none" w:sz="0" w:space="0" w:color="auto"/>
        <w:left w:val="none" w:sz="0" w:space="0" w:color="auto"/>
        <w:bottom w:val="none" w:sz="0" w:space="0" w:color="auto"/>
        <w:right w:val="none" w:sz="0" w:space="0" w:color="auto"/>
      </w:divBdr>
    </w:div>
    <w:div w:id="39281308">
      <w:bodyDiv w:val="1"/>
      <w:marLeft w:val="0"/>
      <w:marRight w:val="0"/>
      <w:marTop w:val="0"/>
      <w:marBottom w:val="0"/>
      <w:divBdr>
        <w:top w:val="none" w:sz="0" w:space="0" w:color="auto"/>
        <w:left w:val="none" w:sz="0" w:space="0" w:color="auto"/>
        <w:bottom w:val="none" w:sz="0" w:space="0" w:color="auto"/>
        <w:right w:val="none" w:sz="0" w:space="0" w:color="auto"/>
      </w:divBdr>
    </w:div>
    <w:div w:id="39550782">
      <w:bodyDiv w:val="1"/>
      <w:marLeft w:val="0"/>
      <w:marRight w:val="0"/>
      <w:marTop w:val="0"/>
      <w:marBottom w:val="0"/>
      <w:divBdr>
        <w:top w:val="none" w:sz="0" w:space="0" w:color="auto"/>
        <w:left w:val="none" w:sz="0" w:space="0" w:color="auto"/>
        <w:bottom w:val="none" w:sz="0" w:space="0" w:color="auto"/>
        <w:right w:val="none" w:sz="0" w:space="0" w:color="auto"/>
      </w:divBdr>
    </w:div>
    <w:div w:id="40135097">
      <w:bodyDiv w:val="1"/>
      <w:marLeft w:val="0"/>
      <w:marRight w:val="0"/>
      <w:marTop w:val="0"/>
      <w:marBottom w:val="0"/>
      <w:divBdr>
        <w:top w:val="none" w:sz="0" w:space="0" w:color="auto"/>
        <w:left w:val="none" w:sz="0" w:space="0" w:color="auto"/>
        <w:bottom w:val="none" w:sz="0" w:space="0" w:color="auto"/>
        <w:right w:val="none" w:sz="0" w:space="0" w:color="auto"/>
      </w:divBdr>
    </w:div>
    <w:div w:id="40397855">
      <w:bodyDiv w:val="1"/>
      <w:marLeft w:val="0"/>
      <w:marRight w:val="0"/>
      <w:marTop w:val="0"/>
      <w:marBottom w:val="0"/>
      <w:divBdr>
        <w:top w:val="none" w:sz="0" w:space="0" w:color="auto"/>
        <w:left w:val="none" w:sz="0" w:space="0" w:color="auto"/>
        <w:bottom w:val="none" w:sz="0" w:space="0" w:color="auto"/>
        <w:right w:val="none" w:sz="0" w:space="0" w:color="auto"/>
      </w:divBdr>
    </w:div>
    <w:div w:id="41172258">
      <w:bodyDiv w:val="1"/>
      <w:marLeft w:val="0"/>
      <w:marRight w:val="0"/>
      <w:marTop w:val="0"/>
      <w:marBottom w:val="0"/>
      <w:divBdr>
        <w:top w:val="none" w:sz="0" w:space="0" w:color="auto"/>
        <w:left w:val="none" w:sz="0" w:space="0" w:color="auto"/>
        <w:bottom w:val="none" w:sz="0" w:space="0" w:color="auto"/>
        <w:right w:val="none" w:sz="0" w:space="0" w:color="auto"/>
      </w:divBdr>
    </w:div>
    <w:div w:id="41485959">
      <w:bodyDiv w:val="1"/>
      <w:marLeft w:val="0"/>
      <w:marRight w:val="0"/>
      <w:marTop w:val="0"/>
      <w:marBottom w:val="0"/>
      <w:divBdr>
        <w:top w:val="none" w:sz="0" w:space="0" w:color="auto"/>
        <w:left w:val="none" w:sz="0" w:space="0" w:color="auto"/>
        <w:bottom w:val="none" w:sz="0" w:space="0" w:color="auto"/>
        <w:right w:val="none" w:sz="0" w:space="0" w:color="auto"/>
      </w:divBdr>
    </w:div>
    <w:div w:id="41564408">
      <w:bodyDiv w:val="1"/>
      <w:marLeft w:val="0"/>
      <w:marRight w:val="0"/>
      <w:marTop w:val="0"/>
      <w:marBottom w:val="0"/>
      <w:divBdr>
        <w:top w:val="none" w:sz="0" w:space="0" w:color="auto"/>
        <w:left w:val="none" w:sz="0" w:space="0" w:color="auto"/>
        <w:bottom w:val="none" w:sz="0" w:space="0" w:color="auto"/>
        <w:right w:val="none" w:sz="0" w:space="0" w:color="auto"/>
      </w:divBdr>
    </w:div>
    <w:div w:id="41905131">
      <w:bodyDiv w:val="1"/>
      <w:marLeft w:val="0"/>
      <w:marRight w:val="0"/>
      <w:marTop w:val="0"/>
      <w:marBottom w:val="0"/>
      <w:divBdr>
        <w:top w:val="none" w:sz="0" w:space="0" w:color="auto"/>
        <w:left w:val="none" w:sz="0" w:space="0" w:color="auto"/>
        <w:bottom w:val="none" w:sz="0" w:space="0" w:color="auto"/>
        <w:right w:val="none" w:sz="0" w:space="0" w:color="auto"/>
      </w:divBdr>
    </w:div>
    <w:div w:id="45035584">
      <w:bodyDiv w:val="1"/>
      <w:marLeft w:val="0"/>
      <w:marRight w:val="0"/>
      <w:marTop w:val="0"/>
      <w:marBottom w:val="0"/>
      <w:divBdr>
        <w:top w:val="none" w:sz="0" w:space="0" w:color="auto"/>
        <w:left w:val="none" w:sz="0" w:space="0" w:color="auto"/>
        <w:bottom w:val="none" w:sz="0" w:space="0" w:color="auto"/>
        <w:right w:val="none" w:sz="0" w:space="0" w:color="auto"/>
      </w:divBdr>
    </w:div>
    <w:div w:id="45493396">
      <w:bodyDiv w:val="1"/>
      <w:marLeft w:val="0"/>
      <w:marRight w:val="0"/>
      <w:marTop w:val="0"/>
      <w:marBottom w:val="0"/>
      <w:divBdr>
        <w:top w:val="none" w:sz="0" w:space="0" w:color="auto"/>
        <w:left w:val="none" w:sz="0" w:space="0" w:color="auto"/>
        <w:bottom w:val="none" w:sz="0" w:space="0" w:color="auto"/>
        <w:right w:val="none" w:sz="0" w:space="0" w:color="auto"/>
      </w:divBdr>
    </w:div>
    <w:div w:id="45571172">
      <w:bodyDiv w:val="1"/>
      <w:marLeft w:val="0"/>
      <w:marRight w:val="0"/>
      <w:marTop w:val="0"/>
      <w:marBottom w:val="0"/>
      <w:divBdr>
        <w:top w:val="none" w:sz="0" w:space="0" w:color="auto"/>
        <w:left w:val="none" w:sz="0" w:space="0" w:color="auto"/>
        <w:bottom w:val="none" w:sz="0" w:space="0" w:color="auto"/>
        <w:right w:val="none" w:sz="0" w:space="0" w:color="auto"/>
      </w:divBdr>
    </w:div>
    <w:div w:id="45686429">
      <w:bodyDiv w:val="1"/>
      <w:marLeft w:val="0"/>
      <w:marRight w:val="0"/>
      <w:marTop w:val="0"/>
      <w:marBottom w:val="0"/>
      <w:divBdr>
        <w:top w:val="none" w:sz="0" w:space="0" w:color="auto"/>
        <w:left w:val="none" w:sz="0" w:space="0" w:color="auto"/>
        <w:bottom w:val="none" w:sz="0" w:space="0" w:color="auto"/>
        <w:right w:val="none" w:sz="0" w:space="0" w:color="auto"/>
      </w:divBdr>
    </w:div>
    <w:div w:id="46614966">
      <w:bodyDiv w:val="1"/>
      <w:marLeft w:val="0"/>
      <w:marRight w:val="0"/>
      <w:marTop w:val="0"/>
      <w:marBottom w:val="0"/>
      <w:divBdr>
        <w:top w:val="none" w:sz="0" w:space="0" w:color="auto"/>
        <w:left w:val="none" w:sz="0" w:space="0" w:color="auto"/>
        <w:bottom w:val="none" w:sz="0" w:space="0" w:color="auto"/>
        <w:right w:val="none" w:sz="0" w:space="0" w:color="auto"/>
      </w:divBdr>
    </w:div>
    <w:div w:id="46999477">
      <w:bodyDiv w:val="1"/>
      <w:marLeft w:val="0"/>
      <w:marRight w:val="0"/>
      <w:marTop w:val="0"/>
      <w:marBottom w:val="0"/>
      <w:divBdr>
        <w:top w:val="none" w:sz="0" w:space="0" w:color="auto"/>
        <w:left w:val="none" w:sz="0" w:space="0" w:color="auto"/>
        <w:bottom w:val="none" w:sz="0" w:space="0" w:color="auto"/>
        <w:right w:val="none" w:sz="0" w:space="0" w:color="auto"/>
      </w:divBdr>
    </w:div>
    <w:div w:id="47151175">
      <w:bodyDiv w:val="1"/>
      <w:marLeft w:val="0"/>
      <w:marRight w:val="0"/>
      <w:marTop w:val="0"/>
      <w:marBottom w:val="0"/>
      <w:divBdr>
        <w:top w:val="none" w:sz="0" w:space="0" w:color="auto"/>
        <w:left w:val="none" w:sz="0" w:space="0" w:color="auto"/>
        <w:bottom w:val="none" w:sz="0" w:space="0" w:color="auto"/>
        <w:right w:val="none" w:sz="0" w:space="0" w:color="auto"/>
      </w:divBdr>
    </w:div>
    <w:div w:id="47538564">
      <w:bodyDiv w:val="1"/>
      <w:marLeft w:val="0"/>
      <w:marRight w:val="0"/>
      <w:marTop w:val="0"/>
      <w:marBottom w:val="0"/>
      <w:divBdr>
        <w:top w:val="none" w:sz="0" w:space="0" w:color="auto"/>
        <w:left w:val="none" w:sz="0" w:space="0" w:color="auto"/>
        <w:bottom w:val="none" w:sz="0" w:space="0" w:color="auto"/>
        <w:right w:val="none" w:sz="0" w:space="0" w:color="auto"/>
      </w:divBdr>
    </w:div>
    <w:div w:id="48774597">
      <w:bodyDiv w:val="1"/>
      <w:marLeft w:val="0"/>
      <w:marRight w:val="0"/>
      <w:marTop w:val="0"/>
      <w:marBottom w:val="0"/>
      <w:divBdr>
        <w:top w:val="none" w:sz="0" w:space="0" w:color="auto"/>
        <w:left w:val="none" w:sz="0" w:space="0" w:color="auto"/>
        <w:bottom w:val="none" w:sz="0" w:space="0" w:color="auto"/>
        <w:right w:val="none" w:sz="0" w:space="0" w:color="auto"/>
      </w:divBdr>
    </w:div>
    <w:div w:id="49967035">
      <w:bodyDiv w:val="1"/>
      <w:marLeft w:val="0"/>
      <w:marRight w:val="0"/>
      <w:marTop w:val="0"/>
      <w:marBottom w:val="0"/>
      <w:divBdr>
        <w:top w:val="none" w:sz="0" w:space="0" w:color="auto"/>
        <w:left w:val="none" w:sz="0" w:space="0" w:color="auto"/>
        <w:bottom w:val="none" w:sz="0" w:space="0" w:color="auto"/>
        <w:right w:val="none" w:sz="0" w:space="0" w:color="auto"/>
      </w:divBdr>
    </w:div>
    <w:div w:id="50470053">
      <w:bodyDiv w:val="1"/>
      <w:marLeft w:val="0"/>
      <w:marRight w:val="0"/>
      <w:marTop w:val="0"/>
      <w:marBottom w:val="0"/>
      <w:divBdr>
        <w:top w:val="none" w:sz="0" w:space="0" w:color="auto"/>
        <w:left w:val="none" w:sz="0" w:space="0" w:color="auto"/>
        <w:bottom w:val="none" w:sz="0" w:space="0" w:color="auto"/>
        <w:right w:val="none" w:sz="0" w:space="0" w:color="auto"/>
      </w:divBdr>
    </w:div>
    <w:div w:id="50661848">
      <w:bodyDiv w:val="1"/>
      <w:marLeft w:val="0"/>
      <w:marRight w:val="0"/>
      <w:marTop w:val="0"/>
      <w:marBottom w:val="0"/>
      <w:divBdr>
        <w:top w:val="none" w:sz="0" w:space="0" w:color="auto"/>
        <w:left w:val="none" w:sz="0" w:space="0" w:color="auto"/>
        <w:bottom w:val="none" w:sz="0" w:space="0" w:color="auto"/>
        <w:right w:val="none" w:sz="0" w:space="0" w:color="auto"/>
      </w:divBdr>
    </w:div>
    <w:div w:id="50665127">
      <w:bodyDiv w:val="1"/>
      <w:marLeft w:val="0"/>
      <w:marRight w:val="0"/>
      <w:marTop w:val="0"/>
      <w:marBottom w:val="0"/>
      <w:divBdr>
        <w:top w:val="none" w:sz="0" w:space="0" w:color="auto"/>
        <w:left w:val="none" w:sz="0" w:space="0" w:color="auto"/>
        <w:bottom w:val="none" w:sz="0" w:space="0" w:color="auto"/>
        <w:right w:val="none" w:sz="0" w:space="0" w:color="auto"/>
      </w:divBdr>
    </w:div>
    <w:div w:id="51318892">
      <w:bodyDiv w:val="1"/>
      <w:marLeft w:val="0"/>
      <w:marRight w:val="0"/>
      <w:marTop w:val="0"/>
      <w:marBottom w:val="0"/>
      <w:divBdr>
        <w:top w:val="none" w:sz="0" w:space="0" w:color="auto"/>
        <w:left w:val="none" w:sz="0" w:space="0" w:color="auto"/>
        <w:bottom w:val="none" w:sz="0" w:space="0" w:color="auto"/>
        <w:right w:val="none" w:sz="0" w:space="0" w:color="auto"/>
      </w:divBdr>
    </w:div>
    <w:div w:id="52125151">
      <w:bodyDiv w:val="1"/>
      <w:marLeft w:val="0"/>
      <w:marRight w:val="0"/>
      <w:marTop w:val="0"/>
      <w:marBottom w:val="0"/>
      <w:divBdr>
        <w:top w:val="none" w:sz="0" w:space="0" w:color="auto"/>
        <w:left w:val="none" w:sz="0" w:space="0" w:color="auto"/>
        <w:bottom w:val="none" w:sz="0" w:space="0" w:color="auto"/>
        <w:right w:val="none" w:sz="0" w:space="0" w:color="auto"/>
      </w:divBdr>
    </w:div>
    <w:div w:id="52657114">
      <w:bodyDiv w:val="1"/>
      <w:marLeft w:val="0"/>
      <w:marRight w:val="0"/>
      <w:marTop w:val="0"/>
      <w:marBottom w:val="0"/>
      <w:divBdr>
        <w:top w:val="none" w:sz="0" w:space="0" w:color="auto"/>
        <w:left w:val="none" w:sz="0" w:space="0" w:color="auto"/>
        <w:bottom w:val="none" w:sz="0" w:space="0" w:color="auto"/>
        <w:right w:val="none" w:sz="0" w:space="0" w:color="auto"/>
      </w:divBdr>
    </w:div>
    <w:div w:id="53165414">
      <w:bodyDiv w:val="1"/>
      <w:marLeft w:val="0"/>
      <w:marRight w:val="0"/>
      <w:marTop w:val="0"/>
      <w:marBottom w:val="0"/>
      <w:divBdr>
        <w:top w:val="none" w:sz="0" w:space="0" w:color="auto"/>
        <w:left w:val="none" w:sz="0" w:space="0" w:color="auto"/>
        <w:bottom w:val="none" w:sz="0" w:space="0" w:color="auto"/>
        <w:right w:val="none" w:sz="0" w:space="0" w:color="auto"/>
      </w:divBdr>
    </w:div>
    <w:div w:id="53284893">
      <w:bodyDiv w:val="1"/>
      <w:marLeft w:val="0"/>
      <w:marRight w:val="0"/>
      <w:marTop w:val="0"/>
      <w:marBottom w:val="0"/>
      <w:divBdr>
        <w:top w:val="none" w:sz="0" w:space="0" w:color="auto"/>
        <w:left w:val="none" w:sz="0" w:space="0" w:color="auto"/>
        <w:bottom w:val="none" w:sz="0" w:space="0" w:color="auto"/>
        <w:right w:val="none" w:sz="0" w:space="0" w:color="auto"/>
      </w:divBdr>
    </w:div>
    <w:div w:id="53623883">
      <w:bodyDiv w:val="1"/>
      <w:marLeft w:val="0"/>
      <w:marRight w:val="0"/>
      <w:marTop w:val="0"/>
      <w:marBottom w:val="0"/>
      <w:divBdr>
        <w:top w:val="none" w:sz="0" w:space="0" w:color="auto"/>
        <w:left w:val="none" w:sz="0" w:space="0" w:color="auto"/>
        <w:bottom w:val="none" w:sz="0" w:space="0" w:color="auto"/>
        <w:right w:val="none" w:sz="0" w:space="0" w:color="auto"/>
      </w:divBdr>
    </w:div>
    <w:div w:id="54092718">
      <w:bodyDiv w:val="1"/>
      <w:marLeft w:val="0"/>
      <w:marRight w:val="0"/>
      <w:marTop w:val="0"/>
      <w:marBottom w:val="0"/>
      <w:divBdr>
        <w:top w:val="none" w:sz="0" w:space="0" w:color="auto"/>
        <w:left w:val="none" w:sz="0" w:space="0" w:color="auto"/>
        <w:bottom w:val="none" w:sz="0" w:space="0" w:color="auto"/>
        <w:right w:val="none" w:sz="0" w:space="0" w:color="auto"/>
      </w:divBdr>
    </w:div>
    <w:div w:id="54396620">
      <w:bodyDiv w:val="1"/>
      <w:marLeft w:val="0"/>
      <w:marRight w:val="0"/>
      <w:marTop w:val="0"/>
      <w:marBottom w:val="0"/>
      <w:divBdr>
        <w:top w:val="none" w:sz="0" w:space="0" w:color="auto"/>
        <w:left w:val="none" w:sz="0" w:space="0" w:color="auto"/>
        <w:bottom w:val="none" w:sz="0" w:space="0" w:color="auto"/>
        <w:right w:val="none" w:sz="0" w:space="0" w:color="auto"/>
      </w:divBdr>
    </w:div>
    <w:div w:id="54476942">
      <w:bodyDiv w:val="1"/>
      <w:marLeft w:val="0"/>
      <w:marRight w:val="0"/>
      <w:marTop w:val="0"/>
      <w:marBottom w:val="0"/>
      <w:divBdr>
        <w:top w:val="none" w:sz="0" w:space="0" w:color="auto"/>
        <w:left w:val="none" w:sz="0" w:space="0" w:color="auto"/>
        <w:bottom w:val="none" w:sz="0" w:space="0" w:color="auto"/>
        <w:right w:val="none" w:sz="0" w:space="0" w:color="auto"/>
      </w:divBdr>
    </w:div>
    <w:div w:id="55394446">
      <w:bodyDiv w:val="1"/>
      <w:marLeft w:val="0"/>
      <w:marRight w:val="0"/>
      <w:marTop w:val="0"/>
      <w:marBottom w:val="0"/>
      <w:divBdr>
        <w:top w:val="none" w:sz="0" w:space="0" w:color="auto"/>
        <w:left w:val="none" w:sz="0" w:space="0" w:color="auto"/>
        <w:bottom w:val="none" w:sz="0" w:space="0" w:color="auto"/>
        <w:right w:val="none" w:sz="0" w:space="0" w:color="auto"/>
      </w:divBdr>
    </w:div>
    <w:div w:id="55471643">
      <w:bodyDiv w:val="1"/>
      <w:marLeft w:val="0"/>
      <w:marRight w:val="0"/>
      <w:marTop w:val="0"/>
      <w:marBottom w:val="0"/>
      <w:divBdr>
        <w:top w:val="none" w:sz="0" w:space="0" w:color="auto"/>
        <w:left w:val="none" w:sz="0" w:space="0" w:color="auto"/>
        <w:bottom w:val="none" w:sz="0" w:space="0" w:color="auto"/>
        <w:right w:val="none" w:sz="0" w:space="0" w:color="auto"/>
      </w:divBdr>
    </w:div>
    <w:div w:id="55591124">
      <w:bodyDiv w:val="1"/>
      <w:marLeft w:val="0"/>
      <w:marRight w:val="0"/>
      <w:marTop w:val="0"/>
      <w:marBottom w:val="0"/>
      <w:divBdr>
        <w:top w:val="none" w:sz="0" w:space="0" w:color="auto"/>
        <w:left w:val="none" w:sz="0" w:space="0" w:color="auto"/>
        <w:bottom w:val="none" w:sz="0" w:space="0" w:color="auto"/>
        <w:right w:val="none" w:sz="0" w:space="0" w:color="auto"/>
      </w:divBdr>
    </w:div>
    <w:div w:id="56782690">
      <w:bodyDiv w:val="1"/>
      <w:marLeft w:val="0"/>
      <w:marRight w:val="0"/>
      <w:marTop w:val="0"/>
      <w:marBottom w:val="0"/>
      <w:divBdr>
        <w:top w:val="none" w:sz="0" w:space="0" w:color="auto"/>
        <w:left w:val="none" w:sz="0" w:space="0" w:color="auto"/>
        <w:bottom w:val="none" w:sz="0" w:space="0" w:color="auto"/>
        <w:right w:val="none" w:sz="0" w:space="0" w:color="auto"/>
      </w:divBdr>
    </w:div>
    <w:div w:id="57094826">
      <w:bodyDiv w:val="1"/>
      <w:marLeft w:val="0"/>
      <w:marRight w:val="0"/>
      <w:marTop w:val="0"/>
      <w:marBottom w:val="0"/>
      <w:divBdr>
        <w:top w:val="none" w:sz="0" w:space="0" w:color="auto"/>
        <w:left w:val="none" w:sz="0" w:space="0" w:color="auto"/>
        <w:bottom w:val="none" w:sz="0" w:space="0" w:color="auto"/>
        <w:right w:val="none" w:sz="0" w:space="0" w:color="auto"/>
      </w:divBdr>
    </w:div>
    <w:div w:id="57096798">
      <w:bodyDiv w:val="1"/>
      <w:marLeft w:val="0"/>
      <w:marRight w:val="0"/>
      <w:marTop w:val="0"/>
      <w:marBottom w:val="0"/>
      <w:divBdr>
        <w:top w:val="none" w:sz="0" w:space="0" w:color="auto"/>
        <w:left w:val="none" w:sz="0" w:space="0" w:color="auto"/>
        <w:bottom w:val="none" w:sz="0" w:space="0" w:color="auto"/>
        <w:right w:val="none" w:sz="0" w:space="0" w:color="auto"/>
      </w:divBdr>
    </w:div>
    <w:div w:id="57441764">
      <w:bodyDiv w:val="1"/>
      <w:marLeft w:val="0"/>
      <w:marRight w:val="0"/>
      <w:marTop w:val="0"/>
      <w:marBottom w:val="0"/>
      <w:divBdr>
        <w:top w:val="none" w:sz="0" w:space="0" w:color="auto"/>
        <w:left w:val="none" w:sz="0" w:space="0" w:color="auto"/>
        <w:bottom w:val="none" w:sz="0" w:space="0" w:color="auto"/>
        <w:right w:val="none" w:sz="0" w:space="0" w:color="auto"/>
      </w:divBdr>
    </w:div>
    <w:div w:id="57557281">
      <w:bodyDiv w:val="1"/>
      <w:marLeft w:val="0"/>
      <w:marRight w:val="0"/>
      <w:marTop w:val="0"/>
      <w:marBottom w:val="0"/>
      <w:divBdr>
        <w:top w:val="none" w:sz="0" w:space="0" w:color="auto"/>
        <w:left w:val="none" w:sz="0" w:space="0" w:color="auto"/>
        <w:bottom w:val="none" w:sz="0" w:space="0" w:color="auto"/>
        <w:right w:val="none" w:sz="0" w:space="0" w:color="auto"/>
      </w:divBdr>
    </w:div>
    <w:div w:id="59060760">
      <w:bodyDiv w:val="1"/>
      <w:marLeft w:val="0"/>
      <w:marRight w:val="0"/>
      <w:marTop w:val="0"/>
      <w:marBottom w:val="0"/>
      <w:divBdr>
        <w:top w:val="none" w:sz="0" w:space="0" w:color="auto"/>
        <w:left w:val="none" w:sz="0" w:space="0" w:color="auto"/>
        <w:bottom w:val="none" w:sz="0" w:space="0" w:color="auto"/>
        <w:right w:val="none" w:sz="0" w:space="0" w:color="auto"/>
      </w:divBdr>
    </w:div>
    <w:div w:id="62727400">
      <w:bodyDiv w:val="1"/>
      <w:marLeft w:val="0"/>
      <w:marRight w:val="0"/>
      <w:marTop w:val="0"/>
      <w:marBottom w:val="0"/>
      <w:divBdr>
        <w:top w:val="none" w:sz="0" w:space="0" w:color="auto"/>
        <w:left w:val="none" w:sz="0" w:space="0" w:color="auto"/>
        <w:bottom w:val="none" w:sz="0" w:space="0" w:color="auto"/>
        <w:right w:val="none" w:sz="0" w:space="0" w:color="auto"/>
      </w:divBdr>
    </w:div>
    <w:div w:id="62915212">
      <w:bodyDiv w:val="1"/>
      <w:marLeft w:val="0"/>
      <w:marRight w:val="0"/>
      <w:marTop w:val="0"/>
      <w:marBottom w:val="0"/>
      <w:divBdr>
        <w:top w:val="none" w:sz="0" w:space="0" w:color="auto"/>
        <w:left w:val="none" w:sz="0" w:space="0" w:color="auto"/>
        <w:bottom w:val="none" w:sz="0" w:space="0" w:color="auto"/>
        <w:right w:val="none" w:sz="0" w:space="0" w:color="auto"/>
      </w:divBdr>
    </w:div>
    <w:div w:id="63188580">
      <w:bodyDiv w:val="1"/>
      <w:marLeft w:val="0"/>
      <w:marRight w:val="0"/>
      <w:marTop w:val="0"/>
      <w:marBottom w:val="0"/>
      <w:divBdr>
        <w:top w:val="none" w:sz="0" w:space="0" w:color="auto"/>
        <w:left w:val="none" w:sz="0" w:space="0" w:color="auto"/>
        <w:bottom w:val="none" w:sz="0" w:space="0" w:color="auto"/>
        <w:right w:val="none" w:sz="0" w:space="0" w:color="auto"/>
      </w:divBdr>
    </w:div>
    <w:div w:id="65735301">
      <w:bodyDiv w:val="1"/>
      <w:marLeft w:val="0"/>
      <w:marRight w:val="0"/>
      <w:marTop w:val="0"/>
      <w:marBottom w:val="0"/>
      <w:divBdr>
        <w:top w:val="none" w:sz="0" w:space="0" w:color="auto"/>
        <w:left w:val="none" w:sz="0" w:space="0" w:color="auto"/>
        <w:bottom w:val="none" w:sz="0" w:space="0" w:color="auto"/>
        <w:right w:val="none" w:sz="0" w:space="0" w:color="auto"/>
      </w:divBdr>
    </w:div>
    <w:div w:id="66150114">
      <w:bodyDiv w:val="1"/>
      <w:marLeft w:val="0"/>
      <w:marRight w:val="0"/>
      <w:marTop w:val="0"/>
      <w:marBottom w:val="0"/>
      <w:divBdr>
        <w:top w:val="none" w:sz="0" w:space="0" w:color="auto"/>
        <w:left w:val="none" w:sz="0" w:space="0" w:color="auto"/>
        <w:bottom w:val="none" w:sz="0" w:space="0" w:color="auto"/>
        <w:right w:val="none" w:sz="0" w:space="0" w:color="auto"/>
      </w:divBdr>
    </w:div>
    <w:div w:id="66150730">
      <w:bodyDiv w:val="1"/>
      <w:marLeft w:val="0"/>
      <w:marRight w:val="0"/>
      <w:marTop w:val="0"/>
      <w:marBottom w:val="0"/>
      <w:divBdr>
        <w:top w:val="none" w:sz="0" w:space="0" w:color="auto"/>
        <w:left w:val="none" w:sz="0" w:space="0" w:color="auto"/>
        <w:bottom w:val="none" w:sz="0" w:space="0" w:color="auto"/>
        <w:right w:val="none" w:sz="0" w:space="0" w:color="auto"/>
      </w:divBdr>
    </w:div>
    <w:div w:id="66198829">
      <w:bodyDiv w:val="1"/>
      <w:marLeft w:val="0"/>
      <w:marRight w:val="0"/>
      <w:marTop w:val="0"/>
      <w:marBottom w:val="0"/>
      <w:divBdr>
        <w:top w:val="none" w:sz="0" w:space="0" w:color="auto"/>
        <w:left w:val="none" w:sz="0" w:space="0" w:color="auto"/>
        <w:bottom w:val="none" w:sz="0" w:space="0" w:color="auto"/>
        <w:right w:val="none" w:sz="0" w:space="0" w:color="auto"/>
      </w:divBdr>
    </w:div>
    <w:div w:id="66535301">
      <w:bodyDiv w:val="1"/>
      <w:marLeft w:val="0"/>
      <w:marRight w:val="0"/>
      <w:marTop w:val="0"/>
      <w:marBottom w:val="0"/>
      <w:divBdr>
        <w:top w:val="none" w:sz="0" w:space="0" w:color="auto"/>
        <w:left w:val="none" w:sz="0" w:space="0" w:color="auto"/>
        <w:bottom w:val="none" w:sz="0" w:space="0" w:color="auto"/>
        <w:right w:val="none" w:sz="0" w:space="0" w:color="auto"/>
      </w:divBdr>
    </w:div>
    <w:div w:id="66804989">
      <w:bodyDiv w:val="1"/>
      <w:marLeft w:val="0"/>
      <w:marRight w:val="0"/>
      <w:marTop w:val="0"/>
      <w:marBottom w:val="0"/>
      <w:divBdr>
        <w:top w:val="none" w:sz="0" w:space="0" w:color="auto"/>
        <w:left w:val="none" w:sz="0" w:space="0" w:color="auto"/>
        <w:bottom w:val="none" w:sz="0" w:space="0" w:color="auto"/>
        <w:right w:val="none" w:sz="0" w:space="0" w:color="auto"/>
      </w:divBdr>
    </w:div>
    <w:div w:id="66810865">
      <w:bodyDiv w:val="1"/>
      <w:marLeft w:val="0"/>
      <w:marRight w:val="0"/>
      <w:marTop w:val="0"/>
      <w:marBottom w:val="0"/>
      <w:divBdr>
        <w:top w:val="none" w:sz="0" w:space="0" w:color="auto"/>
        <w:left w:val="none" w:sz="0" w:space="0" w:color="auto"/>
        <w:bottom w:val="none" w:sz="0" w:space="0" w:color="auto"/>
        <w:right w:val="none" w:sz="0" w:space="0" w:color="auto"/>
      </w:divBdr>
    </w:div>
    <w:div w:id="67311938">
      <w:bodyDiv w:val="1"/>
      <w:marLeft w:val="0"/>
      <w:marRight w:val="0"/>
      <w:marTop w:val="0"/>
      <w:marBottom w:val="0"/>
      <w:divBdr>
        <w:top w:val="none" w:sz="0" w:space="0" w:color="auto"/>
        <w:left w:val="none" w:sz="0" w:space="0" w:color="auto"/>
        <w:bottom w:val="none" w:sz="0" w:space="0" w:color="auto"/>
        <w:right w:val="none" w:sz="0" w:space="0" w:color="auto"/>
      </w:divBdr>
    </w:div>
    <w:div w:id="68188648">
      <w:bodyDiv w:val="1"/>
      <w:marLeft w:val="0"/>
      <w:marRight w:val="0"/>
      <w:marTop w:val="0"/>
      <w:marBottom w:val="0"/>
      <w:divBdr>
        <w:top w:val="none" w:sz="0" w:space="0" w:color="auto"/>
        <w:left w:val="none" w:sz="0" w:space="0" w:color="auto"/>
        <w:bottom w:val="none" w:sz="0" w:space="0" w:color="auto"/>
        <w:right w:val="none" w:sz="0" w:space="0" w:color="auto"/>
      </w:divBdr>
    </w:div>
    <w:div w:id="68234845">
      <w:bodyDiv w:val="1"/>
      <w:marLeft w:val="0"/>
      <w:marRight w:val="0"/>
      <w:marTop w:val="0"/>
      <w:marBottom w:val="0"/>
      <w:divBdr>
        <w:top w:val="none" w:sz="0" w:space="0" w:color="auto"/>
        <w:left w:val="none" w:sz="0" w:space="0" w:color="auto"/>
        <w:bottom w:val="none" w:sz="0" w:space="0" w:color="auto"/>
        <w:right w:val="none" w:sz="0" w:space="0" w:color="auto"/>
      </w:divBdr>
    </w:div>
    <w:div w:id="70203282">
      <w:bodyDiv w:val="1"/>
      <w:marLeft w:val="0"/>
      <w:marRight w:val="0"/>
      <w:marTop w:val="0"/>
      <w:marBottom w:val="0"/>
      <w:divBdr>
        <w:top w:val="none" w:sz="0" w:space="0" w:color="auto"/>
        <w:left w:val="none" w:sz="0" w:space="0" w:color="auto"/>
        <w:bottom w:val="none" w:sz="0" w:space="0" w:color="auto"/>
        <w:right w:val="none" w:sz="0" w:space="0" w:color="auto"/>
      </w:divBdr>
    </w:div>
    <w:div w:id="70855553">
      <w:bodyDiv w:val="1"/>
      <w:marLeft w:val="0"/>
      <w:marRight w:val="0"/>
      <w:marTop w:val="0"/>
      <w:marBottom w:val="0"/>
      <w:divBdr>
        <w:top w:val="none" w:sz="0" w:space="0" w:color="auto"/>
        <w:left w:val="none" w:sz="0" w:space="0" w:color="auto"/>
        <w:bottom w:val="none" w:sz="0" w:space="0" w:color="auto"/>
        <w:right w:val="none" w:sz="0" w:space="0" w:color="auto"/>
      </w:divBdr>
    </w:div>
    <w:div w:id="72091955">
      <w:bodyDiv w:val="1"/>
      <w:marLeft w:val="0"/>
      <w:marRight w:val="0"/>
      <w:marTop w:val="0"/>
      <w:marBottom w:val="0"/>
      <w:divBdr>
        <w:top w:val="none" w:sz="0" w:space="0" w:color="auto"/>
        <w:left w:val="none" w:sz="0" w:space="0" w:color="auto"/>
        <w:bottom w:val="none" w:sz="0" w:space="0" w:color="auto"/>
        <w:right w:val="none" w:sz="0" w:space="0" w:color="auto"/>
      </w:divBdr>
    </w:div>
    <w:div w:id="72511056">
      <w:bodyDiv w:val="1"/>
      <w:marLeft w:val="0"/>
      <w:marRight w:val="0"/>
      <w:marTop w:val="0"/>
      <w:marBottom w:val="0"/>
      <w:divBdr>
        <w:top w:val="none" w:sz="0" w:space="0" w:color="auto"/>
        <w:left w:val="none" w:sz="0" w:space="0" w:color="auto"/>
        <w:bottom w:val="none" w:sz="0" w:space="0" w:color="auto"/>
        <w:right w:val="none" w:sz="0" w:space="0" w:color="auto"/>
      </w:divBdr>
    </w:div>
    <w:div w:id="72750240">
      <w:bodyDiv w:val="1"/>
      <w:marLeft w:val="0"/>
      <w:marRight w:val="0"/>
      <w:marTop w:val="0"/>
      <w:marBottom w:val="0"/>
      <w:divBdr>
        <w:top w:val="none" w:sz="0" w:space="0" w:color="auto"/>
        <w:left w:val="none" w:sz="0" w:space="0" w:color="auto"/>
        <w:bottom w:val="none" w:sz="0" w:space="0" w:color="auto"/>
        <w:right w:val="none" w:sz="0" w:space="0" w:color="auto"/>
      </w:divBdr>
    </w:div>
    <w:div w:id="73016512">
      <w:bodyDiv w:val="1"/>
      <w:marLeft w:val="0"/>
      <w:marRight w:val="0"/>
      <w:marTop w:val="0"/>
      <w:marBottom w:val="0"/>
      <w:divBdr>
        <w:top w:val="none" w:sz="0" w:space="0" w:color="auto"/>
        <w:left w:val="none" w:sz="0" w:space="0" w:color="auto"/>
        <w:bottom w:val="none" w:sz="0" w:space="0" w:color="auto"/>
        <w:right w:val="none" w:sz="0" w:space="0" w:color="auto"/>
      </w:divBdr>
    </w:div>
    <w:div w:id="73207852">
      <w:bodyDiv w:val="1"/>
      <w:marLeft w:val="0"/>
      <w:marRight w:val="0"/>
      <w:marTop w:val="0"/>
      <w:marBottom w:val="0"/>
      <w:divBdr>
        <w:top w:val="none" w:sz="0" w:space="0" w:color="auto"/>
        <w:left w:val="none" w:sz="0" w:space="0" w:color="auto"/>
        <w:bottom w:val="none" w:sz="0" w:space="0" w:color="auto"/>
        <w:right w:val="none" w:sz="0" w:space="0" w:color="auto"/>
      </w:divBdr>
    </w:div>
    <w:div w:id="74791873">
      <w:bodyDiv w:val="1"/>
      <w:marLeft w:val="0"/>
      <w:marRight w:val="0"/>
      <w:marTop w:val="0"/>
      <w:marBottom w:val="0"/>
      <w:divBdr>
        <w:top w:val="none" w:sz="0" w:space="0" w:color="auto"/>
        <w:left w:val="none" w:sz="0" w:space="0" w:color="auto"/>
        <w:bottom w:val="none" w:sz="0" w:space="0" w:color="auto"/>
        <w:right w:val="none" w:sz="0" w:space="0" w:color="auto"/>
      </w:divBdr>
    </w:div>
    <w:div w:id="75707917">
      <w:bodyDiv w:val="1"/>
      <w:marLeft w:val="0"/>
      <w:marRight w:val="0"/>
      <w:marTop w:val="0"/>
      <w:marBottom w:val="0"/>
      <w:divBdr>
        <w:top w:val="none" w:sz="0" w:space="0" w:color="auto"/>
        <w:left w:val="none" w:sz="0" w:space="0" w:color="auto"/>
        <w:bottom w:val="none" w:sz="0" w:space="0" w:color="auto"/>
        <w:right w:val="none" w:sz="0" w:space="0" w:color="auto"/>
      </w:divBdr>
    </w:div>
    <w:div w:id="75712035">
      <w:bodyDiv w:val="1"/>
      <w:marLeft w:val="0"/>
      <w:marRight w:val="0"/>
      <w:marTop w:val="0"/>
      <w:marBottom w:val="0"/>
      <w:divBdr>
        <w:top w:val="none" w:sz="0" w:space="0" w:color="auto"/>
        <w:left w:val="none" w:sz="0" w:space="0" w:color="auto"/>
        <w:bottom w:val="none" w:sz="0" w:space="0" w:color="auto"/>
        <w:right w:val="none" w:sz="0" w:space="0" w:color="auto"/>
      </w:divBdr>
    </w:div>
    <w:div w:id="75976459">
      <w:bodyDiv w:val="1"/>
      <w:marLeft w:val="0"/>
      <w:marRight w:val="0"/>
      <w:marTop w:val="0"/>
      <w:marBottom w:val="0"/>
      <w:divBdr>
        <w:top w:val="none" w:sz="0" w:space="0" w:color="auto"/>
        <w:left w:val="none" w:sz="0" w:space="0" w:color="auto"/>
        <w:bottom w:val="none" w:sz="0" w:space="0" w:color="auto"/>
        <w:right w:val="none" w:sz="0" w:space="0" w:color="auto"/>
      </w:divBdr>
    </w:div>
    <w:div w:id="76290184">
      <w:bodyDiv w:val="1"/>
      <w:marLeft w:val="0"/>
      <w:marRight w:val="0"/>
      <w:marTop w:val="0"/>
      <w:marBottom w:val="0"/>
      <w:divBdr>
        <w:top w:val="none" w:sz="0" w:space="0" w:color="auto"/>
        <w:left w:val="none" w:sz="0" w:space="0" w:color="auto"/>
        <w:bottom w:val="none" w:sz="0" w:space="0" w:color="auto"/>
        <w:right w:val="none" w:sz="0" w:space="0" w:color="auto"/>
      </w:divBdr>
    </w:div>
    <w:div w:id="76559474">
      <w:bodyDiv w:val="1"/>
      <w:marLeft w:val="0"/>
      <w:marRight w:val="0"/>
      <w:marTop w:val="0"/>
      <w:marBottom w:val="0"/>
      <w:divBdr>
        <w:top w:val="none" w:sz="0" w:space="0" w:color="auto"/>
        <w:left w:val="none" w:sz="0" w:space="0" w:color="auto"/>
        <w:bottom w:val="none" w:sz="0" w:space="0" w:color="auto"/>
        <w:right w:val="none" w:sz="0" w:space="0" w:color="auto"/>
      </w:divBdr>
    </w:div>
    <w:div w:id="76636540">
      <w:bodyDiv w:val="1"/>
      <w:marLeft w:val="0"/>
      <w:marRight w:val="0"/>
      <w:marTop w:val="0"/>
      <w:marBottom w:val="0"/>
      <w:divBdr>
        <w:top w:val="none" w:sz="0" w:space="0" w:color="auto"/>
        <w:left w:val="none" w:sz="0" w:space="0" w:color="auto"/>
        <w:bottom w:val="none" w:sz="0" w:space="0" w:color="auto"/>
        <w:right w:val="none" w:sz="0" w:space="0" w:color="auto"/>
      </w:divBdr>
    </w:div>
    <w:div w:id="76943761">
      <w:bodyDiv w:val="1"/>
      <w:marLeft w:val="0"/>
      <w:marRight w:val="0"/>
      <w:marTop w:val="0"/>
      <w:marBottom w:val="0"/>
      <w:divBdr>
        <w:top w:val="none" w:sz="0" w:space="0" w:color="auto"/>
        <w:left w:val="none" w:sz="0" w:space="0" w:color="auto"/>
        <w:bottom w:val="none" w:sz="0" w:space="0" w:color="auto"/>
        <w:right w:val="none" w:sz="0" w:space="0" w:color="auto"/>
      </w:divBdr>
    </w:div>
    <w:div w:id="77598521">
      <w:bodyDiv w:val="1"/>
      <w:marLeft w:val="0"/>
      <w:marRight w:val="0"/>
      <w:marTop w:val="0"/>
      <w:marBottom w:val="0"/>
      <w:divBdr>
        <w:top w:val="none" w:sz="0" w:space="0" w:color="auto"/>
        <w:left w:val="none" w:sz="0" w:space="0" w:color="auto"/>
        <w:bottom w:val="none" w:sz="0" w:space="0" w:color="auto"/>
        <w:right w:val="none" w:sz="0" w:space="0" w:color="auto"/>
      </w:divBdr>
    </w:div>
    <w:div w:id="78258293">
      <w:bodyDiv w:val="1"/>
      <w:marLeft w:val="0"/>
      <w:marRight w:val="0"/>
      <w:marTop w:val="0"/>
      <w:marBottom w:val="0"/>
      <w:divBdr>
        <w:top w:val="none" w:sz="0" w:space="0" w:color="auto"/>
        <w:left w:val="none" w:sz="0" w:space="0" w:color="auto"/>
        <w:bottom w:val="none" w:sz="0" w:space="0" w:color="auto"/>
        <w:right w:val="none" w:sz="0" w:space="0" w:color="auto"/>
      </w:divBdr>
    </w:div>
    <w:div w:id="78723107">
      <w:bodyDiv w:val="1"/>
      <w:marLeft w:val="0"/>
      <w:marRight w:val="0"/>
      <w:marTop w:val="0"/>
      <w:marBottom w:val="0"/>
      <w:divBdr>
        <w:top w:val="none" w:sz="0" w:space="0" w:color="auto"/>
        <w:left w:val="none" w:sz="0" w:space="0" w:color="auto"/>
        <w:bottom w:val="none" w:sz="0" w:space="0" w:color="auto"/>
        <w:right w:val="none" w:sz="0" w:space="0" w:color="auto"/>
      </w:divBdr>
    </w:div>
    <w:div w:id="79134139">
      <w:bodyDiv w:val="1"/>
      <w:marLeft w:val="0"/>
      <w:marRight w:val="0"/>
      <w:marTop w:val="0"/>
      <w:marBottom w:val="0"/>
      <w:divBdr>
        <w:top w:val="none" w:sz="0" w:space="0" w:color="auto"/>
        <w:left w:val="none" w:sz="0" w:space="0" w:color="auto"/>
        <w:bottom w:val="none" w:sz="0" w:space="0" w:color="auto"/>
        <w:right w:val="none" w:sz="0" w:space="0" w:color="auto"/>
      </w:divBdr>
    </w:div>
    <w:div w:id="79328931">
      <w:bodyDiv w:val="1"/>
      <w:marLeft w:val="0"/>
      <w:marRight w:val="0"/>
      <w:marTop w:val="0"/>
      <w:marBottom w:val="0"/>
      <w:divBdr>
        <w:top w:val="none" w:sz="0" w:space="0" w:color="auto"/>
        <w:left w:val="none" w:sz="0" w:space="0" w:color="auto"/>
        <w:bottom w:val="none" w:sz="0" w:space="0" w:color="auto"/>
        <w:right w:val="none" w:sz="0" w:space="0" w:color="auto"/>
      </w:divBdr>
    </w:div>
    <w:div w:id="79496216">
      <w:bodyDiv w:val="1"/>
      <w:marLeft w:val="0"/>
      <w:marRight w:val="0"/>
      <w:marTop w:val="0"/>
      <w:marBottom w:val="0"/>
      <w:divBdr>
        <w:top w:val="none" w:sz="0" w:space="0" w:color="auto"/>
        <w:left w:val="none" w:sz="0" w:space="0" w:color="auto"/>
        <w:bottom w:val="none" w:sz="0" w:space="0" w:color="auto"/>
        <w:right w:val="none" w:sz="0" w:space="0" w:color="auto"/>
      </w:divBdr>
    </w:div>
    <w:div w:id="79956616">
      <w:bodyDiv w:val="1"/>
      <w:marLeft w:val="0"/>
      <w:marRight w:val="0"/>
      <w:marTop w:val="0"/>
      <w:marBottom w:val="0"/>
      <w:divBdr>
        <w:top w:val="none" w:sz="0" w:space="0" w:color="auto"/>
        <w:left w:val="none" w:sz="0" w:space="0" w:color="auto"/>
        <w:bottom w:val="none" w:sz="0" w:space="0" w:color="auto"/>
        <w:right w:val="none" w:sz="0" w:space="0" w:color="auto"/>
      </w:divBdr>
    </w:div>
    <w:div w:id="80875015">
      <w:bodyDiv w:val="1"/>
      <w:marLeft w:val="0"/>
      <w:marRight w:val="0"/>
      <w:marTop w:val="0"/>
      <w:marBottom w:val="0"/>
      <w:divBdr>
        <w:top w:val="none" w:sz="0" w:space="0" w:color="auto"/>
        <w:left w:val="none" w:sz="0" w:space="0" w:color="auto"/>
        <w:bottom w:val="none" w:sz="0" w:space="0" w:color="auto"/>
        <w:right w:val="none" w:sz="0" w:space="0" w:color="auto"/>
      </w:divBdr>
    </w:div>
    <w:div w:id="80955772">
      <w:bodyDiv w:val="1"/>
      <w:marLeft w:val="0"/>
      <w:marRight w:val="0"/>
      <w:marTop w:val="0"/>
      <w:marBottom w:val="0"/>
      <w:divBdr>
        <w:top w:val="none" w:sz="0" w:space="0" w:color="auto"/>
        <w:left w:val="none" w:sz="0" w:space="0" w:color="auto"/>
        <w:bottom w:val="none" w:sz="0" w:space="0" w:color="auto"/>
        <w:right w:val="none" w:sz="0" w:space="0" w:color="auto"/>
      </w:divBdr>
    </w:div>
    <w:div w:id="81419815">
      <w:bodyDiv w:val="1"/>
      <w:marLeft w:val="0"/>
      <w:marRight w:val="0"/>
      <w:marTop w:val="0"/>
      <w:marBottom w:val="0"/>
      <w:divBdr>
        <w:top w:val="none" w:sz="0" w:space="0" w:color="auto"/>
        <w:left w:val="none" w:sz="0" w:space="0" w:color="auto"/>
        <w:bottom w:val="none" w:sz="0" w:space="0" w:color="auto"/>
        <w:right w:val="none" w:sz="0" w:space="0" w:color="auto"/>
      </w:divBdr>
    </w:div>
    <w:div w:id="81874319">
      <w:bodyDiv w:val="1"/>
      <w:marLeft w:val="0"/>
      <w:marRight w:val="0"/>
      <w:marTop w:val="0"/>
      <w:marBottom w:val="0"/>
      <w:divBdr>
        <w:top w:val="none" w:sz="0" w:space="0" w:color="auto"/>
        <w:left w:val="none" w:sz="0" w:space="0" w:color="auto"/>
        <w:bottom w:val="none" w:sz="0" w:space="0" w:color="auto"/>
        <w:right w:val="none" w:sz="0" w:space="0" w:color="auto"/>
      </w:divBdr>
    </w:div>
    <w:div w:id="82923811">
      <w:bodyDiv w:val="1"/>
      <w:marLeft w:val="0"/>
      <w:marRight w:val="0"/>
      <w:marTop w:val="0"/>
      <w:marBottom w:val="0"/>
      <w:divBdr>
        <w:top w:val="none" w:sz="0" w:space="0" w:color="auto"/>
        <w:left w:val="none" w:sz="0" w:space="0" w:color="auto"/>
        <w:bottom w:val="none" w:sz="0" w:space="0" w:color="auto"/>
        <w:right w:val="none" w:sz="0" w:space="0" w:color="auto"/>
      </w:divBdr>
    </w:div>
    <w:div w:id="83570938">
      <w:bodyDiv w:val="1"/>
      <w:marLeft w:val="0"/>
      <w:marRight w:val="0"/>
      <w:marTop w:val="0"/>
      <w:marBottom w:val="0"/>
      <w:divBdr>
        <w:top w:val="none" w:sz="0" w:space="0" w:color="auto"/>
        <w:left w:val="none" w:sz="0" w:space="0" w:color="auto"/>
        <w:bottom w:val="none" w:sz="0" w:space="0" w:color="auto"/>
        <w:right w:val="none" w:sz="0" w:space="0" w:color="auto"/>
      </w:divBdr>
    </w:div>
    <w:div w:id="84544675">
      <w:bodyDiv w:val="1"/>
      <w:marLeft w:val="0"/>
      <w:marRight w:val="0"/>
      <w:marTop w:val="0"/>
      <w:marBottom w:val="0"/>
      <w:divBdr>
        <w:top w:val="none" w:sz="0" w:space="0" w:color="auto"/>
        <w:left w:val="none" w:sz="0" w:space="0" w:color="auto"/>
        <w:bottom w:val="none" w:sz="0" w:space="0" w:color="auto"/>
        <w:right w:val="none" w:sz="0" w:space="0" w:color="auto"/>
      </w:divBdr>
    </w:div>
    <w:div w:id="84766900">
      <w:bodyDiv w:val="1"/>
      <w:marLeft w:val="0"/>
      <w:marRight w:val="0"/>
      <w:marTop w:val="0"/>
      <w:marBottom w:val="0"/>
      <w:divBdr>
        <w:top w:val="none" w:sz="0" w:space="0" w:color="auto"/>
        <w:left w:val="none" w:sz="0" w:space="0" w:color="auto"/>
        <w:bottom w:val="none" w:sz="0" w:space="0" w:color="auto"/>
        <w:right w:val="none" w:sz="0" w:space="0" w:color="auto"/>
      </w:divBdr>
    </w:div>
    <w:div w:id="87311931">
      <w:bodyDiv w:val="1"/>
      <w:marLeft w:val="0"/>
      <w:marRight w:val="0"/>
      <w:marTop w:val="0"/>
      <w:marBottom w:val="0"/>
      <w:divBdr>
        <w:top w:val="none" w:sz="0" w:space="0" w:color="auto"/>
        <w:left w:val="none" w:sz="0" w:space="0" w:color="auto"/>
        <w:bottom w:val="none" w:sz="0" w:space="0" w:color="auto"/>
        <w:right w:val="none" w:sz="0" w:space="0" w:color="auto"/>
      </w:divBdr>
    </w:div>
    <w:div w:id="87360774">
      <w:bodyDiv w:val="1"/>
      <w:marLeft w:val="0"/>
      <w:marRight w:val="0"/>
      <w:marTop w:val="0"/>
      <w:marBottom w:val="0"/>
      <w:divBdr>
        <w:top w:val="none" w:sz="0" w:space="0" w:color="auto"/>
        <w:left w:val="none" w:sz="0" w:space="0" w:color="auto"/>
        <w:bottom w:val="none" w:sz="0" w:space="0" w:color="auto"/>
        <w:right w:val="none" w:sz="0" w:space="0" w:color="auto"/>
      </w:divBdr>
    </w:div>
    <w:div w:id="87581180">
      <w:bodyDiv w:val="1"/>
      <w:marLeft w:val="0"/>
      <w:marRight w:val="0"/>
      <w:marTop w:val="0"/>
      <w:marBottom w:val="0"/>
      <w:divBdr>
        <w:top w:val="none" w:sz="0" w:space="0" w:color="auto"/>
        <w:left w:val="none" w:sz="0" w:space="0" w:color="auto"/>
        <w:bottom w:val="none" w:sz="0" w:space="0" w:color="auto"/>
        <w:right w:val="none" w:sz="0" w:space="0" w:color="auto"/>
      </w:divBdr>
    </w:div>
    <w:div w:id="88503928">
      <w:bodyDiv w:val="1"/>
      <w:marLeft w:val="0"/>
      <w:marRight w:val="0"/>
      <w:marTop w:val="0"/>
      <w:marBottom w:val="0"/>
      <w:divBdr>
        <w:top w:val="none" w:sz="0" w:space="0" w:color="auto"/>
        <w:left w:val="none" w:sz="0" w:space="0" w:color="auto"/>
        <w:bottom w:val="none" w:sz="0" w:space="0" w:color="auto"/>
        <w:right w:val="none" w:sz="0" w:space="0" w:color="auto"/>
      </w:divBdr>
    </w:div>
    <w:div w:id="88624129">
      <w:bodyDiv w:val="1"/>
      <w:marLeft w:val="0"/>
      <w:marRight w:val="0"/>
      <w:marTop w:val="0"/>
      <w:marBottom w:val="0"/>
      <w:divBdr>
        <w:top w:val="none" w:sz="0" w:space="0" w:color="auto"/>
        <w:left w:val="none" w:sz="0" w:space="0" w:color="auto"/>
        <w:bottom w:val="none" w:sz="0" w:space="0" w:color="auto"/>
        <w:right w:val="none" w:sz="0" w:space="0" w:color="auto"/>
      </w:divBdr>
    </w:div>
    <w:div w:id="88938776">
      <w:bodyDiv w:val="1"/>
      <w:marLeft w:val="0"/>
      <w:marRight w:val="0"/>
      <w:marTop w:val="0"/>
      <w:marBottom w:val="0"/>
      <w:divBdr>
        <w:top w:val="none" w:sz="0" w:space="0" w:color="auto"/>
        <w:left w:val="none" w:sz="0" w:space="0" w:color="auto"/>
        <w:bottom w:val="none" w:sz="0" w:space="0" w:color="auto"/>
        <w:right w:val="none" w:sz="0" w:space="0" w:color="auto"/>
      </w:divBdr>
    </w:div>
    <w:div w:id="89393258">
      <w:bodyDiv w:val="1"/>
      <w:marLeft w:val="0"/>
      <w:marRight w:val="0"/>
      <w:marTop w:val="0"/>
      <w:marBottom w:val="0"/>
      <w:divBdr>
        <w:top w:val="none" w:sz="0" w:space="0" w:color="auto"/>
        <w:left w:val="none" w:sz="0" w:space="0" w:color="auto"/>
        <w:bottom w:val="none" w:sz="0" w:space="0" w:color="auto"/>
        <w:right w:val="none" w:sz="0" w:space="0" w:color="auto"/>
      </w:divBdr>
    </w:div>
    <w:div w:id="90855612">
      <w:bodyDiv w:val="1"/>
      <w:marLeft w:val="0"/>
      <w:marRight w:val="0"/>
      <w:marTop w:val="0"/>
      <w:marBottom w:val="0"/>
      <w:divBdr>
        <w:top w:val="none" w:sz="0" w:space="0" w:color="auto"/>
        <w:left w:val="none" w:sz="0" w:space="0" w:color="auto"/>
        <w:bottom w:val="none" w:sz="0" w:space="0" w:color="auto"/>
        <w:right w:val="none" w:sz="0" w:space="0" w:color="auto"/>
      </w:divBdr>
    </w:div>
    <w:div w:id="91055227">
      <w:bodyDiv w:val="1"/>
      <w:marLeft w:val="0"/>
      <w:marRight w:val="0"/>
      <w:marTop w:val="0"/>
      <w:marBottom w:val="0"/>
      <w:divBdr>
        <w:top w:val="none" w:sz="0" w:space="0" w:color="auto"/>
        <w:left w:val="none" w:sz="0" w:space="0" w:color="auto"/>
        <w:bottom w:val="none" w:sz="0" w:space="0" w:color="auto"/>
        <w:right w:val="none" w:sz="0" w:space="0" w:color="auto"/>
      </w:divBdr>
    </w:div>
    <w:div w:id="9112622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1947144">
      <w:bodyDiv w:val="1"/>
      <w:marLeft w:val="0"/>
      <w:marRight w:val="0"/>
      <w:marTop w:val="0"/>
      <w:marBottom w:val="0"/>
      <w:divBdr>
        <w:top w:val="none" w:sz="0" w:space="0" w:color="auto"/>
        <w:left w:val="none" w:sz="0" w:space="0" w:color="auto"/>
        <w:bottom w:val="none" w:sz="0" w:space="0" w:color="auto"/>
        <w:right w:val="none" w:sz="0" w:space="0" w:color="auto"/>
      </w:divBdr>
    </w:div>
    <w:div w:id="92669734">
      <w:bodyDiv w:val="1"/>
      <w:marLeft w:val="0"/>
      <w:marRight w:val="0"/>
      <w:marTop w:val="0"/>
      <w:marBottom w:val="0"/>
      <w:divBdr>
        <w:top w:val="none" w:sz="0" w:space="0" w:color="auto"/>
        <w:left w:val="none" w:sz="0" w:space="0" w:color="auto"/>
        <w:bottom w:val="none" w:sz="0" w:space="0" w:color="auto"/>
        <w:right w:val="none" w:sz="0" w:space="0" w:color="auto"/>
      </w:divBdr>
    </w:div>
    <w:div w:id="93062852">
      <w:bodyDiv w:val="1"/>
      <w:marLeft w:val="0"/>
      <w:marRight w:val="0"/>
      <w:marTop w:val="0"/>
      <w:marBottom w:val="0"/>
      <w:divBdr>
        <w:top w:val="none" w:sz="0" w:space="0" w:color="auto"/>
        <w:left w:val="none" w:sz="0" w:space="0" w:color="auto"/>
        <w:bottom w:val="none" w:sz="0" w:space="0" w:color="auto"/>
        <w:right w:val="none" w:sz="0" w:space="0" w:color="auto"/>
      </w:divBdr>
    </w:div>
    <w:div w:id="94520667">
      <w:bodyDiv w:val="1"/>
      <w:marLeft w:val="0"/>
      <w:marRight w:val="0"/>
      <w:marTop w:val="0"/>
      <w:marBottom w:val="0"/>
      <w:divBdr>
        <w:top w:val="none" w:sz="0" w:space="0" w:color="auto"/>
        <w:left w:val="none" w:sz="0" w:space="0" w:color="auto"/>
        <w:bottom w:val="none" w:sz="0" w:space="0" w:color="auto"/>
        <w:right w:val="none" w:sz="0" w:space="0" w:color="auto"/>
      </w:divBdr>
    </w:div>
    <w:div w:id="94525776">
      <w:bodyDiv w:val="1"/>
      <w:marLeft w:val="0"/>
      <w:marRight w:val="0"/>
      <w:marTop w:val="0"/>
      <w:marBottom w:val="0"/>
      <w:divBdr>
        <w:top w:val="none" w:sz="0" w:space="0" w:color="auto"/>
        <w:left w:val="none" w:sz="0" w:space="0" w:color="auto"/>
        <w:bottom w:val="none" w:sz="0" w:space="0" w:color="auto"/>
        <w:right w:val="none" w:sz="0" w:space="0" w:color="auto"/>
      </w:divBdr>
    </w:div>
    <w:div w:id="95101664">
      <w:bodyDiv w:val="1"/>
      <w:marLeft w:val="0"/>
      <w:marRight w:val="0"/>
      <w:marTop w:val="0"/>
      <w:marBottom w:val="0"/>
      <w:divBdr>
        <w:top w:val="none" w:sz="0" w:space="0" w:color="auto"/>
        <w:left w:val="none" w:sz="0" w:space="0" w:color="auto"/>
        <w:bottom w:val="none" w:sz="0" w:space="0" w:color="auto"/>
        <w:right w:val="none" w:sz="0" w:space="0" w:color="auto"/>
      </w:divBdr>
    </w:div>
    <w:div w:id="96173362">
      <w:bodyDiv w:val="1"/>
      <w:marLeft w:val="0"/>
      <w:marRight w:val="0"/>
      <w:marTop w:val="0"/>
      <w:marBottom w:val="0"/>
      <w:divBdr>
        <w:top w:val="none" w:sz="0" w:space="0" w:color="auto"/>
        <w:left w:val="none" w:sz="0" w:space="0" w:color="auto"/>
        <w:bottom w:val="none" w:sz="0" w:space="0" w:color="auto"/>
        <w:right w:val="none" w:sz="0" w:space="0" w:color="auto"/>
      </w:divBdr>
    </w:div>
    <w:div w:id="96214058">
      <w:bodyDiv w:val="1"/>
      <w:marLeft w:val="0"/>
      <w:marRight w:val="0"/>
      <w:marTop w:val="0"/>
      <w:marBottom w:val="0"/>
      <w:divBdr>
        <w:top w:val="none" w:sz="0" w:space="0" w:color="auto"/>
        <w:left w:val="none" w:sz="0" w:space="0" w:color="auto"/>
        <w:bottom w:val="none" w:sz="0" w:space="0" w:color="auto"/>
        <w:right w:val="none" w:sz="0" w:space="0" w:color="auto"/>
      </w:divBdr>
    </w:div>
    <w:div w:id="96562828">
      <w:bodyDiv w:val="1"/>
      <w:marLeft w:val="0"/>
      <w:marRight w:val="0"/>
      <w:marTop w:val="0"/>
      <w:marBottom w:val="0"/>
      <w:divBdr>
        <w:top w:val="none" w:sz="0" w:space="0" w:color="auto"/>
        <w:left w:val="none" w:sz="0" w:space="0" w:color="auto"/>
        <w:bottom w:val="none" w:sz="0" w:space="0" w:color="auto"/>
        <w:right w:val="none" w:sz="0" w:space="0" w:color="auto"/>
      </w:divBdr>
    </w:div>
    <w:div w:id="96949242">
      <w:bodyDiv w:val="1"/>
      <w:marLeft w:val="0"/>
      <w:marRight w:val="0"/>
      <w:marTop w:val="0"/>
      <w:marBottom w:val="0"/>
      <w:divBdr>
        <w:top w:val="none" w:sz="0" w:space="0" w:color="auto"/>
        <w:left w:val="none" w:sz="0" w:space="0" w:color="auto"/>
        <w:bottom w:val="none" w:sz="0" w:space="0" w:color="auto"/>
        <w:right w:val="none" w:sz="0" w:space="0" w:color="auto"/>
      </w:divBdr>
    </w:div>
    <w:div w:id="98139482">
      <w:bodyDiv w:val="1"/>
      <w:marLeft w:val="0"/>
      <w:marRight w:val="0"/>
      <w:marTop w:val="0"/>
      <w:marBottom w:val="0"/>
      <w:divBdr>
        <w:top w:val="none" w:sz="0" w:space="0" w:color="auto"/>
        <w:left w:val="none" w:sz="0" w:space="0" w:color="auto"/>
        <w:bottom w:val="none" w:sz="0" w:space="0" w:color="auto"/>
        <w:right w:val="none" w:sz="0" w:space="0" w:color="auto"/>
      </w:divBdr>
    </w:div>
    <w:div w:id="98842432">
      <w:bodyDiv w:val="1"/>
      <w:marLeft w:val="0"/>
      <w:marRight w:val="0"/>
      <w:marTop w:val="0"/>
      <w:marBottom w:val="0"/>
      <w:divBdr>
        <w:top w:val="none" w:sz="0" w:space="0" w:color="auto"/>
        <w:left w:val="none" w:sz="0" w:space="0" w:color="auto"/>
        <w:bottom w:val="none" w:sz="0" w:space="0" w:color="auto"/>
        <w:right w:val="none" w:sz="0" w:space="0" w:color="auto"/>
      </w:divBdr>
    </w:div>
    <w:div w:id="99222794">
      <w:bodyDiv w:val="1"/>
      <w:marLeft w:val="0"/>
      <w:marRight w:val="0"/>
      <w:marTop w:val="0"/>
      <w:marBottom w:val="0"/>
      <w:divBdr>
        <w:top w:val="none" w:sz="0" w:space="0" w:color="auto"/>
        <w:left w:val="none" w:sz="0" w:space="0" w:color="auto"/>
        <w:bottom w:val="none" w:sz="0" w:space="0" w:color="auto"/>
        <w:right w:val="none" w:sz="0" w:space="0" w:color="auto"/>
      </w:divBdr>
    </w:div>
    <w:div w:id="99302909">
      <w:bodyDiv w:val="1"/>
      <w:marLeft w:val="0"/>
      <w:marRight w:val="0"/>
      <w:marTop w:val="0"/>
      <w:marBottom w:val="0"/>
      <w:divBdr>
        <w:top w:val="none" w:sz="0" w:space="0" w:color="auto"/>
        <w:left w:val="none" w:sz="0" w:space="0" w:color="auto"/>
        <w:bottom w:val="none" w:sz="0" w:space="0" w:color="auto"/>
        <w:right w:val="none" w:sz="0" w:space="0" w:color="auto"/>
      </w:divBdr>
    </w:div>
    <w:div w:id="99567779">
      <w:bodyDiv w:val="1"/>
      <w:marLeft w:val="0"/>
      <w:marRight w:val="0"/>
      <w:marTop w:val="0"/>
      <w:marBottom w:val="0"/>
      <w:divBdr>
        <w:top w:val="none" w:sz="0" w:space="0" w:color="auto"/>
        <w:left w:val="none" w:sz="0" w:space="0" w:color="auto"/>
        <w:bottom w:val="none" w:sz="0" w:space="0" w:color="auto"/>
        <w:right w:val="none" w:sz="0" w:space="0" w:color="auto"/>
      </w:divBdr>
    </w:div>
    <w:div w:id="99843496">
      <w:bodyDiv w:val="1"/>
      <w:marLeft w:val="0"/>
      <w:marRight w:val="0"/>
      <w:marTop w:val="0"/>
      <w:marBottom w:val="0"/>
      <w:divBdr>
        <w:top w:val="none" w:sz="0" w:space="0" w:color="auto"/>
        <w:left w:val="none" w:sz="0" w:space="0" w:color="auto"/>
        <w:bottom w:val="none" w:sz="0" w:space="0" w:color="auto"/>
        <w:right w:val="none" w:sz="0" w:space="0" w:color="auto"/>
      </w:divBdr>
    </w:div>
    <w:div w:id="100149298">
      <w:bodyDiv w:val="1"/>
      <w:marLeft w:val="0"/>
      <w:marRight w:val="0"/>
      <w:marTop w:val="0"/>
      <w:marBottom w:val="0"/>
      <w:divBdr>
        <w:top w:val="none" w:sz="0" w:space="0" w:color="auto"/>
        <w:left w:val="none" w:sz="0" w:space="0" w:color="auto"/>
        <w:bottom w:val="none" w:sz="0" w:space="0" w:color="auto"/>
        <w:right w:val="none" w:sz="0" w:space="0" w:color="auto"/>
      </w:divBdr>
    </w:div>
    <w:div w:id="100532770">
      <w:bodyDiv w:val="1"/>
      <w:marLeft w:val="0"/>
      <w:marRight w:val="0"/>
      <w:marTop w:val="0"/>
      <w:marBottom w:val="0"/>
      <w:divBdr>
        <w:top w:val="none" w:sz="0" w:space="0" w:color="auto"/>
        <w:left w:val="none" w:sz="0" w:space="0" w:color="auto"/>
        <w:bottom w:val="none" w:sz="0" w:space="0" w:color="auto"/>
        <w:right w:val="none" w:sz="0" w:space="0" w:color="auto"/>
      </w:divBdr>
    </w:div>
    <w:div w:id="100956778">
      <w:bodyDiv w:val="1"/>
      <w:marLeft w:val="0"/>
      <w:marRight w:val="0"/>
      <w:marTop w:val="0"/>
      <w:marBottom w:val="0"/>
      <w:divBdr>
        <w:top w:val="none" w:sz="0" w:space="0" w:color="auto"/>
        <w:left w:val="none" w:sz="0" w:space="0" w:color="auto"/>
        <w:bottom w:val="none" w:sz="0" w:space="0" w:color="auto"/>
        <w:right w:val="none" w:sz="0" w:space="0" w:color="auto"/>
      </w:divBdr>
    </w:div>
    <w:div w:id="101535224">
      <w:bodyDiv w:val="1"/>
      <w:marLeft w:val="0"/>
      <w:marRight w:val="0"/>
      <w:marTop w:val="0"/>
      <w:marBottom w:val="0"/>
      <w:divBdr>
        <w:top w:val="none" w:sz="0" w:space="0" w:color="auto"/>
        <w:left w:val="none" w:sz="0" w:space="0" w:color="auto"/>
        <w:bottom w:val="none" w:sz="0" w:space="0" w:color="auto"/>
        <w:right w:val="none" w:sz="0" w:space="0" w:color="auto"/>
      </w:divBdr>
    </w:div>
    <w:div w:id="101537368">
      <w:bodyDiv w:val="1"/>
      <w:marLeft w:val="0"/>
      <w:marRight w:val="0"/>
      <w:marTop w:val="0"/>
      <w:marBottom w:val="0"/>
      <w:divBdr>
        <w:top w:val="none" w:sz="0" w:space="0" w:color="auto"/>
        <w:left w:val="none" w:sz="0" w:space="0" w:color="auto"/>
        <w:bottom w:val="none" w:sz="0" w:space="0" w:color="auto"/>
        <w:right w:val="none" w:sz="0" w:space="0" w:color="auto"/>
      </w:divBdr>
    </w:div>
    <w:div w:id="101539569">
      <w:bodyDiv w:val="1"/>
      <w:marLeft w:val="0"/>
      <w:marRight w:val="0"/>
      <w:marTop w:val="0"/>
      <w:marBottom w:val="0"/>
      <w:divBdr>
        <w:top w:val="none" w:sz="0" w:space="0" w:color="auto"/>
        <w:left w:val="none" w:sz="0" w:space="0" w:color="auto"/>
        <w:bottom w:val="none" w:sz="0" w:space="0" w:color="auto"/>
        <w:right w:val="none" w:sz="0" w:space="0" w:color="auto"/>
      </w:divBdr>
    </w:div>
    <w:div w:id="102068545">
      <w:bodyDiv w:val="1"/>
      <w:marLeft w:val="0"/>
      <w:marRight w:val="0"/>
      <w:marTop w:val="0"/>
      <w:marBottom w:val="0"/>
      <w:divBdr>
        <w:top w:val="none" w:sz="0" w:space="0" w:color="auto"/>
        <w:left w:val="none" w:sz="0" w:space="0" w:color="auto"/>
        <w:bottom w:val="none" w:sz="0" w:space="0" w:color="auto"/>
        <w:right w:val="none" w:sz="0" w:space="0" w:color="auto"/>
      </w:divBdr>
    </w:div>
    <w:div w:id="102383563">
      <w:bodyDiv w:val="1"/>
      <w:marLeft w:val="0"/>
      <w:marRight w:val="0"/>
      <w:marTop w:val="0"/>
      <w:marBottom w:val="0"/>
      <w:divBdr>
        <w:top w:val="none" w:sz="0" w:space="0" w:color="auto"/>
        <w:left w:val="none" w:sz="0" w:space="0" w:color="auto"/>
        <w:bottom w:val="none" w:sz="0" w:space="0" w:color="auto"/>
        <w:right w:val="none" w:sz="0" w:space="0" w:color="auto"/>
      </w:divBdr>
    </w:div>
    <w:div w:id="103694118">
      <w:bodyDiv w:val="1"/>
      <w:marLeft w:val="0"/>
      <w:marRight w:val="0"/>
      <w:marTop w:val="0"/>
      <w:marBottom w:val="0"/>
      <w:divBdr>
        <w:top w:val="none" w:sz="0" w:space="0" w:color="auto"/>
        <w:left w:val="none" w:sz="0" w:space="0" w:color="auto"/>
        <w:bottom w:val="none" w:sz="0" w:space="0" w:color="auto"/>
        <w:right w:val="none" w:sz="0" w:space="0" w:color="auto"/>
      </w:divBdr>
    </w:div>
    <w:div w:id="104077120">
      <w:bodyDiv w:val="1"/>
      <w:marLeft w:val="0"/>
      <w:marRight w:val="0"/>
      <w:marTop w:val="0"/>
      <w:marBottom w:val="0"/>
      <w:divBdr>
        <w:top w:val="none" w:sz="0" w:space="0" w:color="auto"/>
        <w:left w:val="none" w:sz="0" w:space="0" w:color="auto"/>
        <w:bottom w:val="none" w:sz="0" w:space="0" w:color="auto"/>
        <w:right w:val="none" w:sz="0" w:space="0" w:color="auto"/>
      </w:divBdr>
    </w:div>
    <w:div w:id="104734087">
      <w:bodyDiv w:val="1"/>
      <w:marLeft w:val="0"/>
      <w:marRight w:val="0"/>
      <w:marTop w:val="0"/>
      <w:marBottom w:val="0"/>
      <w:divBdr>
        <w:top w:val="none" w:sz="0" w:space="0" w:color="auto"/>
        <w:left w:val="none" w:sz="0" w:space="0" w:color="auto"/>
        <w:bottom w:val="none" w:sz="0" w:space="0" w:color="auto"/>
        <w:right w:val="none" w:sz="0" w:space="0" w:color="auto"/>
      </w:divBdr>
    </w:div>
    <w:div w:id="104812039">
      <w:bodyDiv w:val="1"/>
      <w:marLeft w:val="0"/>
      <w:marRight w:val="0"/>
      <w:marTop w:val="0"/>
      <w:marBottom w:val="0"/>
      <w:divBdr>
        <w:top w:val="none" w:sz="0" w:space="0" w:color="auto"/>
        <w:left w:val="none" w:sz="0" w:space="0" w:color="auto"/>
        <w:bottom w:val="none" w:sz="0" w:space="0" w:color="auto"/>
        <w:right w:val="none" w:sz="0" w:space="0" w:color="auto"/>
      </w:divBdr>
    </w:div>
    <w:div w:id="104884897">
      <w:bodyDiv w:val="1"/>
      <w:marLeft w:val="0"/>
      <w:marRight w:val="0"/>
      <w:marTop w:val="0"/>
      <w:marBottom w:val="0"/>
      <w:divBdr>
        <w:top w:val="none" w:sz="0" w:space="0" w:color="auto"/>
        <w:left w:val="none" w:sz="0" w:space="0" w:color="auto"/>
        <w:bottom w:val="none" w:sz="0" w:space="0" w:color="auto"/>
        <w:right w:val="none" w:sz="0" w:space="0" w:color="auto"/>
      </w:divBdr>
    </w:div>
    <w:div w:id="105009269">
      <w:bodyDiv w:val="1"/>
      <w:marLeft w:val="0"/>
      <w:marRight w:val="0"/>
      <w:marTop w:val="0"/>
      <w:marBottom w:val="0"/>
      <w:divBdr>
        <w:top w:val="none" w:sz="0" w:space="0" w:color="auto"/>
        <w:left w:val="none" w:sz="0" w:space="0" w:color="auto"/>
        <w:bottom w:val="none" w:sz="0" w:space="0" w:color="auto"/>
        <w:right w:val="none" w:sz="0" w:space="0" w:color="auto"/>
      </w:divBdr>
    </w:div>
    <w:div w:id="105469270">
      <w:bodyDiv w:val="1"/>
      <w:marLeft w:val="0"/>
      <w:marRight w:val="0"/>
      <w:marTop w:val="0"/>
      <w:marBottom w:val="0"/>
      <w:divBdr>
        <w:top w:val="none" w:sz="0" w:space="0" w:color="auto"/>
        <w:left w:val="none" w:sz="0" w:space="0" w:color="auto"/>
        <w:bottom w:val="none" w:sz="0" w:space="0" w:color="auto"/>
        <w:right w:val="none" w:sz="0" w:space="0" w:color="auto"/>
      </w:divBdr>
    </w:div>
    <w:div w:id="105807167">
      <w:bodyDiv w:val="1"/>
      <w:marLeft w:val="0"/>
      <w:marRight w:val="0"/>
      <w:marTop w:val="0"/>
      <w:marBottom w:val="0"/>
      <w:divBdr>
        <w:top w:val="none" w:sz="0" w:space="0" w:color="auto"/>
        <w:left w:val="none" w:sz="0" w:space="0" w:color="auto"/>
        <w:bottom w:val="none" w:sz="0" w:space="0" w:color="auto"/>
        <w:right w:val="none" w:sz="0" w:space="0" w:color="auto"/>
      </w:divBdr>
    </w:div>
    <w:div w:id="105928188">
      <w:bodyDiv w:val="1"/>
      <w:marLeft w:val="0"/>
      <w:marRight w:val="0"/>
      <w:marTop w:val="0"/>
      <w:marBottom w:val="0"/>
      <w:divBdr>
        <w:top w:val="none" w:sz="0" w:space="0" w:color="auto"/>
        <w:left w:val="none" w:sz="0" w:space="0" w:color="auto"/>
        <w:bottom w:val="none" w:sz="0" w:space="0" w:color="auto"/>
        <w:right w:val="none" w:sz="0" w:space="0" w:color="auto"/>
      </w:divBdr>
    </w:div>
    <w:div w:id="106655469">
      <w:bodyDiv w:val="1"/>
      <w:marLeft w:val="0"/>
      <w:marRight w:val="0"/>
      <w:marTop w:val="0"/>
      <w:marBottom w:val="0"/>
      <w:divBdr>
        <w:top w:val="none" w:sz="0" w:space="0" w:color="auto"/>
        <w:left w:val="none" w:sz="0" w:space="0" w:color="auto"/>
        <w:bottom w:val="none" w:sz="0" w:space="0" w:color="auto"/>
        <w:right w:val="none" w:sz="0" w:space="0" w:color="auto"/>
      </w:divBdr>
    </w:div>
    <w:div w:id="106898945">
      <w:bodyDiv w:val="1"/>
      <w:marLeft w:val="0"/>
      <w:marRight w:val="0"/>
      <w:marTop w:val="0"/>
      <w:marBottom w:val="0"/>
      <w:divBdr>
        <w:top w:val="none" w:sz="0" w:space="0" w:color="auto"/>
        <w:left w:val="none" w:sz="0" w:space="0" w:color="auto"/>
        <w:bottom w:val="none" w:sz="0" w:space="0" w:color="auto"/>
        <w:right w:val="none" w:sz="0" w:space="0" w:color="auto"/>
      </w:divBdr>
    </w:div>
    <w:div w:id="107244943">
      <w:bodyDiv w:val="1"/>
      <w:marLeft w:val="0"/>
      <w:marRight w:val="0"/>
      <w:marTop w:val="0"/>
      <w:marBottom w:val="0"/>
      <w:divBdr>
        <w:top w:val="none" w:sz="0" w:space="0" w:color="auto"/>
        <w:left w:val="none" w:sz="0" w:space="0" w:color="auto"/>
        <w:bottom w:val="none" w:sz="0" w:space="0" w:color="auto"/>
        <w:right w:val="none" w:sz="0" w:space="0" w:color="auto"/>
      </w:divBdr>
    </w:div>
    <w:div w:id="107283481">
      <w:bodyDiv w:val="1"/>
      <w:marLeft w:val="0"/>
      <w:marRight w:val="0"/>
      <w:marTop w:val="0"/>
      <w:marBottom w:val="0"/>
      <w:divBdr>
        <w:top w:val="none" w:sz="0" w:space="0" w:color="auto"/>
        <w:left w:val="none" w:sz="0" w:space="0" w:color="auto"/>
        <w:bottom w:val="none" w:sz="0" w:space="0" w:color="auto"/>
        <w:right w:val="none" w:sz="0" w:space="0" w:color="auto"/>
      </w:divBdr>
    </w:div>
    <w:div w:id="107286167">
      <w:bodyDiv w:val="1"/>
      <w:marLeft w:val="0"/>
      <w:marRight w:val="0"/>
      <w:marTop w:val="0"/>
      <w:marBottom w:val="0"/>
      <w:divBdr>
        <w:top w:val="none" w:sz="0" w:space="0" w:color="auto"/>
        <w:left w:val="none" w:sz="0" w:space="0" w:color="auto"/>
        <w:bottom w:val="none" w:sz="0" w:space="0" w:color="auto"/>
        <w:right w:val="none" w:sz="0" w:space="0" w:color="auto"/>
      </w:divBdr>
    </w:div>
    <w:div w:id="107428584">
      <w:bodyDiv w:val="1"/>
      <w:marLeft w:val="0"/>
      <w:marRight w:val="0"/>
      <w:marTop w:val="0"/>
      <w:marBottom w:val="0"/>
      <w:divBdr>
        <w:top w:val="none" w:sz="0" w:space="0" w:color="auto"/>
        <w:left w:val="none" w:sz="0" w:space="0" w:color="auto"/>
        <w:bottom w:val="none" w:sz="0" w:space="0" w:color="auto"/>
        <w:right w:val="none" w:sz="0" w:space="0" w:color="auto"/>
      </w:divBdr>
    </w:div>
    <w:div w:id="107511596">
      <w:bodyDiv w:val="1"/>
      <w:marLeft w:val="0"/>
      <w:marRight w:val="0"/>
      <w:marTop w:val="0"/>
      <w:marBottom w:val="0"/>
      <w:divBdr>
        <w:top w:val="none" w:sz="0" w:space="0" w:color="auto"/>
        <w:left w:val="none" w:sz="0" w:space="0" w:color="auto"/>
        <w:bottom w:val="none" w:sz="0" w:space="0" w:color="auto"/>
        <w:right w:val="none" w:sz="0" w:space="0" w:color="auto"/>
      </w:divBdr>
    </w:div>
    <w:div w:id="107941402">
      <w:bodyDiv w:val="1"/>
      <w:marLeft w:val="0"/>
      <w:marRight w:val="0"/>
      <w:marTop w:val="0"/>
      <w:marBottom w:val="0"/>
      <w:divBdr>
        <w:top w:val="none" w:sz="0" w:space="0" w:color="auto"/>
        <w:left w:val="none" w:sz="0" w:space="0" w:color="auto"/>
        <w:bottom w:val="none" w:sz="0" w:space="0" w:color="auto"/>
        <w:right w:val="none" w:sz="0" w:space="0" w:color="auto"/>
      </w:divBdr>
    </w:div>
    <w:div w:id="109207353">
      <w:bodyDiv w:val="1"/>
      <w:marLeft w:val="0"/>
      <w:marRight w:val="0"/>
      <w:marTop w:val="0"/>
      <w:marBottom w:val="0"/>
      <w:divBdr>
        <w:top w:val="none" w:sz="0" w:space="0" w:color="auto"/>
        <w:left w:val="none" w:sz="0" w:space="0" w:color="auto"/>
        <w:bottom w:val="none" w:sz="0" w:space="0" w:color="auto"/>
        <w:right w:val="none" w:sz="0" w:space="0" w:color="auto"/>
      </w:divBdr>
    </w:div>
    <w:div w:id="110562170">
      <w:bodyDiv w:val="1"/>
      <w:marLeft w:val="0"/>
      <w:marRight w:val="0"/>
      <w:marTop w:val="0"/>
      <w:marBottom w:val="0"/>
      <w:divBdr>
        <w:top w:val="none" w:sz="0" w:space="0" w:color="auto"/>
        <w:left w:val="none" w:sz="0" w:space="0" w:color="auto"/>
        <w:bottom w:val="none" w:sz="0" w:space="0" w:color="auto"/>
        <w:right w:val="none" w:sz="0" w:space="0" w:color="auto"/>
      </w:divBdr>
    </w:div>
    <w:div w:id="112091823">
      <w:bodyDiv w:val="1"/>
      <w:marLeft w:val="0"/>
      <w:marRight w:val="0"/>
      <w:marTop w:val="0"/>
      <w:marBottom w:val="0"/>
      <w:divBdr>
        <w:top w:val="none" w:sz="0" w:space="0" w:color="auto"/>
        <w:left w:val="none" w:sz="0" w:space="0" w:color="auto"/>
        <w:bottom w:val="none" w:sz="0" w:space="0" w:color="auto"/>
        <w:right w:val="none" w:sz="0" w:space="0" w:color="auto"/>
      </w:divBdr>
    </w:div>
    <w:div w:id="112873526">
      <w:bodyDiv w:val="1"/>
      <w:marLeft w:val="0"/>
      <w:marRight w:val="0"/>
      <w:marTop w:val="0"/>
      <w:marBottom w:val="0"/>
      <w:divBdr>
        <w:top w:val="none" w:sz="0" w:space="0" w:color="auto"/>
        <w:left w:val="none" w:sz="0" w:space="0" w:color="auto"/>
        <w:bottom w:val="none" w:sz="0" w:space="0" w:color="auto"/>
        <w:right w:val="none" w:sz="0" w:space="0" w:color="auto"/>
      </w:divBdr>
    </w:div>
    <w:div w:id="113142241">
      <w:bodyDiv w:val="1"/>
      <w:marLeft w:val="0"/>
      <w:marRight w:val="0"/>
      <w:marTop w:val="0"/>
      <w:marBottom w:val="0"/>
      <w:divBdr>
        <w:top w:val="none" w:sz="0" w:space="0" w:color="auto"/>
        <w:left w:val="none" w:sz="0" w:space="0" w:color="auto"/>
        <w:bottom w:val="none" w:sz="0" w:space="0" w:color="auto"/>
        <w:right w:val="none" w:sz="0" w:space="0" w:color="auto"/>
      </w:divBdr>
    </w:div>
    <w:div w:id="113257288">
      <w:bodyDiv w:val="1"/>
      <w:marLeft w:val="0"/>
      <w:marRight w:val="0"/>
      <w:marTop w:val="0"/>
      <w:marBottom w:val="0"/>
      <w:divBdr>
        <w:top w:val="none" w:sz="0" w:space="0" w:color="auto"/>
        <w:left w:val="none" w:sz="0" w:space="0" w:color="auto"/>
        <w:bottom w:val="none" w:sz="0" w:space="0" w:color="auto"/>
        <w:right w:val="none" w:sz="0" w:space="0" w:color="auto"/>
      </w:divBdr>
    </w:div>
    <w:div w:id="115105069">
      <w:bodyDiv w:val="1"/>
      <w:marLeft w:val="0"/>
      <w:marRight w:val="0"/>
      <w:marTop w:val="0"/>
      <w:marBottom w:val="0"/>
      <w:divBdr>
        <w:top w:val="none" w:sz="0" w:space="0" w:color="auto"/>
        <w:left w:val="none" w:sz="0" w:space="0" w:color="auto"/>
        <w:bottom w:val="none" w:sz="0" w:space="0" w:color="auto"/>
        <w:right w:val="none" w:sz="0" w:space="0" w:color="auto"/>
      </w:divBdr>
    </w:div>
    <w:div w:id="116067479">
      <w:bodyDiv w:val="1"/>
      <w:marLeft w:val="0"/>
      <w:marRight w:val="0"/>
      <w:marTop w:val="0"/>
      <w:marBottom w:val="0"/>
      <w:divBdr>
        <w:top w:val="none" w:sz="0" w:space="0" w:color="auto"/>
        <w:left w:val="none" w:sz="0" w:space="0" w:color="auto"/>
        <w:bottom w:val="none" w:sz="0" w:space="0" w:color="auto"/>
        <w:right w:val="none" w:sz="0" w:space="0" w:color="auto"/>
      </w:divBdr>
    </w:div>
    <w:div w:id="116291236">
      <w:bodyDiv w:val="1"/>
      <w:marLeft w:val="0"/>
      <w:marRight w:val="0"/>
      <w:marTop w:val="0"/>
      <w:marBottom w:val="0"/>
      <w:divBdr>
        <w:top w:val="none" w:sz="0" w:space="0" w:color="auto"/>
        <w:left w:val="none" w:sz="0" w:space="0" w:color="auto"/>
        <w:bottom w:val="none" w:sz="0" w:space="0" w:color="auto"/>
        <w:right w:val="none" w:sz="0" w:space="0" w:color="auto"/>
      </w:divBdr>
    </w:div>
    <w:div w:id="117266347">
      <w:bodyDiv w:val="1"/>
      <w:marLeft w:val="0"/>
      <w:marRight w:val="0"/>
      <w:marTop w:val="0"/>
      <w:marBottom w:val="0"/>
      <w:divBdr>
        <w:top w:val="none" w:sz="0" w:space="0" w:color="auto"/>
        <w:left w:val="none" w:sz="0" w:space="0" w:color="auto"/>
        <w:bottom w:val="none" w:sz="0" w:space="0" w:color="auto"/>
        <w:right w:val="none" w:sz="0" w:space="0" w:color="auto"/>
      </w:divBdr>
    </w:div>
    <w:div w:id="117378661">
      <w:bodyDiv w:val="1"/>
      <w:marLeft w:val="0"/>
      <w:marRight w:val="0"/>
      <w:marTop w:val="0"/>
      <w:marBottom w:val="0"/>
      <w:divBdr>
        <w:top w:val="none" w:sz="0" w:space="0" w:color="auto"/>
        <w:left w:val="none" w:sz="0" w:space="0" w:color="auto"/>
        <w:bottom w:val="none" w:sz="0" w:space="0" w:color="auto"/>
        <w:right w:val="none" w:sz="0" w:space="0" w:color="auto"/>
      </w:divBdr>
    </w:div>
    <w:div w:id="117650926">
      <w:bodyDiv w:val="1"/>
      <w:marLeft w:val="0"/>
      <w:marRight w:val="0"/>
      <w:marTop w:val="0"/>
      <w:marBottom w:val="0"/>
      <w:divBdr>
        <w:top w:val="none" w:sz="0" w:space="0" w:color="auto"/>
        <w:left w:val="none" w:sz="0" w:space="0" w:color="auto"/>
        <w:bottom w:val="none" w:sz="0" w:space="0" w:color="auto"/>
        <w:right w:val="none" w:sz="0" w:space="0" w:color="auto"/>
      </w:divBdr>
    </w:div>
    <w:div w:id="119688125">
      <w:bodyDiv w:val="1"/>
      <w:marLeft w:val="0"/>
      <w:marRight w:val="0"/>
      <w:marTop w:val="0"/>
      <w:marBottom w:val="0"/>
      <w:divBdr>
        <w:top w:val="none" w:sz="0" w:space="0" w:color="auto"/>
        <w:left w:val="none" w:sz="0" w:space="0" w:color="auto"/>
        <w:bottom w:val="none" w:sz="0" w:space="0" w:color="auto"/>
        <w:right w:val="none" w:sz="0" w:space="0" w:color="auto"/>
      </w:divBdr>
    </w:div>
    <w:div w:id="120805213">
      <w:bodyDiv w:val="1"/>
      <w:marLeft w:val="0"/>
      <w:marRight w:val="0"/>
      <w:marTop w:val="0"/>
      <w:marBottom w:val="0"/>
      <w:divBdr>
        <w:top w:val="none" w:sz="0" w:space="0" w:color="auto"/>
        <w:left w:val="none" w:sz="0" w:space="0" w:color="auto"/>
        <w:bottom w:val="none" w:sz="0" w:space="0" w:color="auto"/>
        <w:right w:val="none" w:sz="0" w:space="0" w:color="auto"/>
      </w:divBdr>
    </w:div>
    <w:div w:id="121311186">
      <w:bodyDiv w:val="1"/>
      <w:marLeft w:val="0"/>
      <w:marRight w:val="0"/>
      <w:marTop w:val="0"/>
      <w:marBottom w:val="0"/>
      <w:divBdr>
        <w:top w:val="none" w:sz="0" w:space="0" w:color="auto"/>
        <w:left w:val="none" w:sz="0" w:space="0" w:color="auto"/>
        <w:bottom w:val="none" w:sz="0" w:space="0" w:color="auto"/>
        <w:right w:val="none" w:sz="0" w:space="0" w:color="auto"/>
      </w:divBdr>
    </w:div>
    <w:div w:id="121657350">
      <w:bodyDiv w:val="1"/>
      <w:marLeft w:val="0"/>
      <w:marRight w:val="0"/>
      <w:marTop w:val="0"/>
      <w:marBottom w:val="0"/>
      <w:divBdr>
        <w:top w:val="none" w:sz="0" w:space="0" w:color="auto"/>
        <w:left w:val="none" w:sz="0" w:space="0" w:color="auto"/>
        <w:bottom w:val="none" w:sz="0" w:space="0" w:color="auto"/>
        <w:right w:val="none" w:sz="0" w:space="0" w:color="auto"/>
      </w:divBdr>
    </w:div>
    <w:div w:id="122235486">
      <w:bodyDiv w:val="1"/>
      <w:marLeft w:val="0"/>
      <w:marRight w:val="0"/>
      <w:marTop w:val="0"/>
      <w:marBottom w:val="0"/>
      <w:divBdr>
        <w:top w:val="none" w:sz="0" w:space="0" w:color="auto"/>
        <w:left w:val="none" w:sz="0" w:space="0" w:color="auto"/>
        <w:bottom w:val="none" w:sz="0" w:space="0" w:color="auto"/>
        <w:right w:val="none" w:sz="0" w:space="0" w:color="auto"/>
      </w:divBdr>
    </w:div>
    <w:div w:id="122773875">
      <w:bodyDiv w:val="1"/>
      <w:marLeft w:val="0"/>
      <w:marRight w:val="0"/>
      <w:marTop w:val="0"/>
      <w:marBottom w:val="0"/>
      <w:divBdr>
        <w:top w:val="none" w:sz="0" w:space="0" w:color="auto"/>
        <w:left w:val="none" w:sz="0" w:space="0" w:color="auto"/>
        <w:bottom w:val="none" w:sz="0" w:space="0" w:color="auto"/>
        <w:right w:val="none" w:sz="0" w:space="0" w:color="auto"/>
      </w:divBdr>
    </w:div>
    <w:div w:id="122844879">
      <w:bodyDiv w:val="1"/>
      <w:marLeft w:val="0"/>
      <w:marRight w:val="0"/>
      <w:marTop w:val="0"/>
      <w:marBottom w:val="0"/>
      <w:divBdr>
        <w:top w:val="none" w:sz="0" w:space="0" w:color="auto"/>
        <w:left w:val="none" w:sz="0" w:space="0" w:color="auto"/>
        <w:bottom w:val="none" w:sz="0" w:space="0" w:color="auto"/>
        <w:right w:val="none" w:sz="0" w:space="0" w:color="auto"/>
      </w:divBdr>
    </w:div>
    <w:div w:id="124087397">
      <w:bodyDiv w:val="1"/>
      <w:marLeft w:val="0"/>
      <w:marRight w:val="0"/>
      <w:marTop w:val="0"/>
      <w:marBottom w:val="0"/>
      <w:divBdr>
        <w:top w:val="none" w:sz="0" w:space="0" w:color="auto"/>
        <w:left w:val="none" w:sz="0" w:space="0" w:color="auto"/>
        <w:bottom w:val="none" w:sz="0" w:space="0" w:color="auto"/>
        <w:right w:val="none" w:sz="0" w:space="0" w:color="auto"/>
      </w:divBdr>
    </w:div>
    <w:div w:id="124395414">
      <w:bodyDiv w:val="1"/>
      <w:marLeft w:val="0"/>
      <w:marRight w:val="0"/>
      <w:marTop w:val="0"/>
      <w:marBottom w:val="0"/>
      <w:divBdr>
        <w:top w:val="none" w:sz="0" w:space="0" w:color="auto"/>
        <w:left w:val="none" w:sz="0" w:space="0" w:color="auto"/>
        <w:bottom w:val="none" w:sz="0" w:space="0" w:color="auto"/>
        <w:right w:val="none" w:sz="0" w:space="0" w:color="auto"/>
      </w:divBdr>
    </w:div>
    <w:div w:id="124927719">
      <w:bodyDiv w:val="1"/>
      <w:marLeft w:val="0"/>
      <w:marRight w:val="0"/>
      <w:marTop w:val="0"/>
      <w:marBottom w:val="0"/>
      <w:divBdr>
        <w:top w:val="none" w:sz="0" w:space="0" w:color="auto"/>
        <w:left w:val="none" w:sz="0" w:space="0" w:color="auto"/>
        <w:bottom w:val="none" w:sz="0" w:space="0" w:color="auto"/>
        <w:right w:val="none" w:sz="0" w:space="0" w:color="auto"/>
      </w:divBdr>
    </w:div>
    <w:div w:id="125199601">
      <w:bodyDiv w:val="1"/>
      <w:marLeft w:val="0"/>
      <w:marRight w:val="0"/>
      <w:marTop w:val="0"/>
      <w:marBottom w:val="0"/>
      <w:divBdr>
        <w:top w:val="none" w:sz="0" w:space="0" w:color="auto"/>
        <w:left w:val="none" w:sz="0" w:space="0" w:color="auto"/>
        <w:bottom w:val="none" w:sz="0" w:space="0" w:color="auto"/>
        <w:right w:val="none" w:sz="0" w:space="0" w:color="auto"/>
      </w:divBdr>
    </w:div>
    <w:div w:id="125585815">
      <w:bodyDiv w:val="1"/>
      <w:marLeft w:val="0"/>
      <w:marRight w:val="0"/>
      <w:marTop w:val="0"/>
      <w:marBottom w:val="0"/>
      <w:divBdr>
        <w:top w:val="none" w:sz="0" w:space="0" w:color="auto"/>
        <w:left w:val="none" w:sz="0" w:space="0" w:color="auto"/>
        <w:bottom w:val="none" w:sz="0" w:space="0" w:color="auto"/>
        <w:right w:val="none" w:sz="0" w:space="0" w:color="auto"/>
      </w:divBdr>
    </w:div>
    <w:div w:id="125785164">
      <w:bodyDiv w:val="1"/>
      <w:marLeft w:val="0"/>
      <w:marRight w:val="0"/>
      <w:marTop w:val="0"/>
      <w:marBottom w:val="0"/>
      <w:divBdr>
        <w:top w:val="none" w:sz="0" w:space="0" w:color="auto"/>
        <w:left w:val="none" w:sz="0" w:space="0" w:color="auto"/>
        <w:bottom w:val="none" w:sz="0" w:space="0" w:color="auto"/>
        <w:right w:val="none" w:sz="0" w:space="0" w:color="auto"/>
      </w:divBdr>
    </w:div>
    <w:div w:id="126166542">
      <w:bodyDiv w:val="1"/>
      <w:marLeft w:val="0"/>
      <w:marRight w:val="0"/>
      <w:marTop w:val="0"/>
      <w:marBottom w:val="0"/>
      <w:divBdr>
        <w:top w:val="none" w:sz="0" w:space="0" w:color="auto"/>
        <w:left w:val="none" w:sz="0" w:space="0" w:color="auto"/>
        <w:bottom w:val="none" w:sz="0" w:space="0" w:color="auto"/>
        <w:right w:val="none" w:sz="0" w:space="0" w:color="auto"/>
      </w:divBdr>
    </w:div>
    <w:div w:id="127163800">
      <w:bodyDiv w:val="1"/>
      <w:marLeft w:val="0"/>
      <w:marRight w:val="0"/>
      <w:marTop w:val="0"/>
      <w:marBottom w:val="0"/>
      <w:divBdr>
        <w:top w:val="none" w:sz="0" w:space="0" w:color="auto"/>
        <w:left w:val="none" w:sz="0" w:space="0" w:color="auto"/>
        <w:bottom w:val="none" w:sz="0" w:space="0" w:color="auto"/>
        <w:right w:val="none" w:sz="0" w:space="0" w:color="auto"/>
      </w:divBdr>
    </w:div>
    <w:div w:id="127671420">
      <w:bodyDiv w:val="1"/>
      <w:marLeft w:val="0"/>
      <w:marRight w:val="0"/>
      <w:marTop w:val="0"/>
      <w:marBottom w:val="0"/>
      <w:divBdr>
        <w:top w:val="none" w:sz="0" w:space="0" w:color="auto"/>
        <w:left w:val="none" w:sz="0" w:space="0" w:color="auto"/>
        <w:bottom w:val="none" w:sz="0" w:space="0" w:color="auto"/>
        <w:right w:val="none" w:sz="0" w:space="0" w:color="auto"/>
      </w:divBdr>
    </w:div>
    <w:div w:id="128521203">
      <w:bodyDiv w:val="1"/>
      <w:marLeft w:val="0"/>
      <w:marRight w:val="0"/>
      <w:marTop w:val="0"/>
      <w:marBottom w:val="0"/>
      <w:divBdr>
        <w:top w:val="none" w:sz="0" w:space="0" w:color="auto"/>
        <w:left w:val="none" w:sz="0" w:space="0" w:color="auto"/>
        <w:bottom w:val="none" w:sz="0" w:space="0" w:color="auto"/>
        <w:right w:val="none" w:sz="0" w:space="0" w:color="auto"/>
      </w:divBdr>
    </w:div>
    <w:div w:id="129055209">
      <w:bodyDiv w:val="1"/>
      <w:marLeft w:val="0"/>
      <w:marRight w:val="0"/>
      <w:marTop w:val="0"/>
      <w:marBottom w:val="0"/>
      <w:divBdr>
        <w:top w:val="none" w:sz="0" w:space="0" w:color="auto"/>
        <w:left w:val="none" w:sz="0" w:space="0" w:color="auto"/>
        <w:bottom w:val="none" w:sz="0" w:space="0" w:color="auto"/>
        <w:right w:val="none" w:sz="0" w:space="0" w:color="auto"/>
      </w:divBdr>
    </w:div>
    <w:div w:id="129248899">
      <w:bodyDiv w:val="1"/>
      <w:marLeft w:val="0"/>
      <w:marRight w:val="0"/>
      <w:marTop w:val="0"/>
      <w:marBottom w:val="0"/>
      <w:divBdr>
        <w:top w:val="none" w:sz="0" w:space="0" w:color="auto"/>
        <w:left w:val="none" w:sz="0" w:space="0" w:color="auto"/>
        <w:bottom w:val="none" w:sz="0" w:space="0" w:color="auto"/>
        <w:right w:val="none" w:sz="0" w:space="0" w:color="auto"/>
      </w:divBdr>
    </w:div>
    <w:div w:id="129400827">
      <w:bodyDiv w:val="1"/>
      <w:marLeft w:val="0"/>
      <w:marRight w:val="0"/>
      <w:marTop w:val="0"/>
      <w:marBottom w:val="0"/>
      <w:divBdr>
        <w:top w:val="none" w:sz="0" w:space="0" w:color="auto"/>
        <w:left w:val="none" w:sz="0" w:space="0" w:color="auto"/>
        <w:bottom w:val="none" w:sz="0" w:space="0" w:color="auto"/>
        <w:right w:val="none" w:sz="0" w:space="0" w:color="auto"/>
      </w:divBdr>
    </w:div>
    <w:div w:id="129829010">
      <w:bodyDiv w:val="1"/>
      <w:marLeft w:val="0"/>
      <w:marRight w:val="0"/>
      <w:marTop w:val="0"/>
      <w:marBottom w:val="0"/>
      <w:divBdr>
        <w:top w:val="none" w:sz="0" w:space="0" w:color="auto"/>
        <w:left w:val="none" w:sz="0" w:space="0" w:color="auto"/>
        <w:bottom w:val="none" w:sz="0" w:space="0" w:color="auto"/>
        <w:right w:val="none" w:sz="0" w:space="0" w:color="auto"/>
      </w:divBdr>
    </w:div>
    <w:div w:id="129979949">
      <w:bodyDiv w:val="1"/>
      <w:marLeft w:val="0"/>
      <w:marRight w:val="0"/>
      <w:marTop w:val="0"/>
      <w:marBottom w:val="0"/>
      <w:divBdr>
        <w:top w:val="none" w:sz="0" w:space="0" w:color="auto"/>
        <w:left w:val="none" w:sz="0" w:space="0" w:color="auto"/>
        <w:bottom w:val="none" w:sz="0" w:space="0" w:color="auto"/>
        <w:right w:val="none" w:sz="0" w:space="0" w:color="auto"/>
      </w:divBdr>
    </w:div>
    <w:div w:id="130094638">
      <w:bodyDiv w:val="1"/>
      <w:marLeft w:val="0"/>
      <w:marRight w:val="0"/>
      <w:marTop w:val="0"/>
      <w:marBottom w:val="0"/>
      <w:divBdr>
        <w:top w:val="none" w:sz="0" w:space="0" w:color="auto"/>
        <w:left w:val="none" w:sz="0" w:space="0" w:color="auto"/>
        <w:bottom w:val="none" w:sz="0" w:space="0" w:color="auto"/>
        <w:right w:val="none" w:sz="0" w:space="0" w:color="auto"/>
      </w:divBdr>
    </w:div>
    <w:div w:id="131214176">
      <w:bodyDiv w:val="1"/>
      <w:marLeft w:val="0"/>
      <w:marRight w:val="0"/>
      <w:marTop w:val="0"/>
      <w:marBottom w:val="0"/>
      <w:divBdr>
        <w:top w:val="none" w:sz="0" w:space="0" w:color="auto"/>
        <w:left w:val="none" w:sz="0" w:space="0" w:color="auto"/>
        <w:bottom w:val="none" w:sz="0" w:space="0" w:color="auto"/>
        <w:right w:val="none" w:sz="0" w:space="0" w:color="auto"/>
      </w:divBdr>
    </w:div>
    <w:div w:id="131482925">
      <w:bodyDiv w:val="1"/>
      <w:marLeft w:val="0"/>
      <w:marRight w:val="0"/>
      <w:marTop w:val="0"/>
      <w:marBottom w:val="0"/>
      <w:divBdr>
        <w:top w:val="none" w:sz="0" w:space="0" w:color="auto"/>
        <w:left w:val="none" w:sz="0" w:space="0" w:color="auto"/>
        <w:bottom w:val="none" w:sz="0" w:space="0" w:color="auto"/>
        <w:right w:val="none" w:sz="0" w:space="0" w:color="auto"/>
      </w:divBdr>
    </w:div>
    <w:div w:id="133061679">
      <w:bodyDiv w:val="1"/>
      <w:marLeft w:val="0"/>
      <w:marRight w:val="0"/>
      <w:marTop w:val="0"/>
      <w:marBottom w:val="0"/>
      <w:divBdr>
        <w:top w:val="none" w:sz="0" w:space="0" w:color="auto"/>
        <w:left w:val="none" w:sz="0" w:space="0" w:color="auto"/>
        <w:bottom w:val="none" w:sz="0" w:space="0" w:color="auto"/>
        <w:right w:val="none" w:sz="0" w:space="0" w:color="auto"/>
      </w:divBdr>
    </w:div>
    <w:div w:id="133568033">
      <w:bodyDiv w:val="1"/>
      <w:marLeft w:val="0"/>
      <w:marRight w:val="0"/>
      <w:marTop w:val="0"/>
      <w:marBottom w:val="0"/>
      <w:divBdr>
        <w:top w:val="none" w:sz="0" w:space="0" w:color="auto"/>
        <w:left w:val="none" w:sz="0" w:space="0" w:color="auto"/>
        <w:bottom w:val="none" w:sz="0" w:space="0" w:color="auto"/>
        <w:right w:val="none" w:sz="0" w:space="0" w:color="auto"/>
      </w:divBdr>
    </w:div>
    <w:div w:id="133838340">
      <w:bodyDiv w:val="1"/>
      <w:marLeft w:val="0"/>
      <w:marRight w:val="0"/>
      <w:marTop w:val="0"/>
      <w:marBottom w:val="0"/>
      <w:divBdr>
        <w:top w:val="none" w:sz="0" w:space="0" w:color="auto"/>
        <w:left w:val="none" w:sz="0" w:space="0" w:color="auto"/>
        <w:bottom w:val="none" w:sz="0" w:space="0" w:color="auto"/>
        <w:right w:val="none" w:sz="0" w:space="0" w:color="auto"/>
      </w:divBdr>
    </w:div>
    <w:div w:id="135412861">
      <w:bodyDiv w:val="1"/>
      <w:marLeft w:val="0"/>
      <w:marRight w:val="0"/>
      <w:marTop w:val="0"/>
      <w:marBottom w:val="0"/>
      <w:divBdr>
        <w:top w:val="none" w:sz="0" w:space="0" w:color="auto"/>
        <w:left w:val="none" w:sz="0" w:space="0" w:color="auto"/>
        <w:bottom w:val="none" w:sz="0" w:space="0" w:color="auto"/>
        <w:right w:val="none" w:sz="0" w:space="0" w:color="auto"/>
      </w:divBdr>
    </w:div>
    <w:div w:id="136072002">
      <w:bodyDiv w:val="1"/>
      <w:marLeft w:val="0"/>
      <w:marRight w:val="0"/>
      <w:marTop w:val="0"/>
      <w:marBottom w:val="0"/>
      <w:divBdr>
        <w:top w:val="none" w:sz="0" w:space="0" w:color="auto"/>
        <w:left w:val="none" w:sz="0" w:space="0" w:color="auto"/>
        <w:bottom w:val="none" w:sz="0" w:space="0" w:color="auto"/>
        <w:right w:val="none" w:sz="0" w:space="0" w:color="auto"/>
      </w:divBdr>
    </w:div>
    <w:div w:id="136651380">
      <w:bodyDiv w:val="1"/>
      <w:marLeft w:val="0"/>
      <w:marRight w:val="0"/>
      <w:marTop w:val="0"/>
      <w:marBottom w:val="0"/>
      <w:divBdr>
        <w:top w:val="none" w:sz="0" w:space="0" w:color="auto"/>
        <w:left w:val="none" w:sz="0" w:space="0" w:color="auto"/>
        <w:bottom w:val="none" w:sz="0" w:space="0" w:color="auto"/>
        <w:right w:val="none" w:sz="0" w:space="0" w:color="auto"/>
      </w:divBdr>
    </w:div>
    <w:div w:id="138425527">
      <w:bodyDiv w:val="1"/>
      <w:marLeft w:val="0"/>
      <w:marRight w:val="0"/>
      <w:marTop w:val="0"/>
      <w:marBottom w:val="0"/>
      <w:divBdr>
        <w:top w:val="none" w:sz="0" w:space="0" w:color="auto"/>
        <w:left w:val="none" w:sz="0" w:space="0" w:color="auto"/>
        <w:bottom w:val="none" w:sz="0" w:space="0" w:color="auto"/>
        <w:right w:val="none" w:sz="0" w:space="0" w:color="auto"/>
      </w:divBdr>
    </w:div>
    <w:div w:id="138964627">
      <w:bodyDiv w:val="1"/>
      <w:marLeft w:val="0"/>
      <w:marRight w:val="0"/>
      <w:marTop w:val="0"/>
      <w:marBottom w:val="0"/>
      <w:divBdr>
        <w:top w:val="none" w:sz="0" w:space="0" w:color="auto"/>
        <w:left w:val="none" w:sz="0" w:space="0" w:color="auto"/>
        <w:bottom w:val="none" w:sz="0" w:space="0" w:color="auto"/>
        <w:right w:val="none" w:sz="0" w:space="0" w:color="auto"/>
      </w:divBdr>
    </w:div>
    <w:div w:id="139002005">
      <w:bodyDiv w:val="1"/>
      <w:marLeft w:val="0"/>
      <w:marRight w:val="0"/>
      <w:marTop w:val="0"/>
      <w:marBottom w:val="0"/>
      <w:divBdr>
        <w:top w:val="none" w:sz="0" w:space="0" w:color="auto"/>
        <w:left w:val="none" w:sz="0" w:space="0" w:color="auto"/>
        <w:bottom w:val="none" w:sz="0" w:space="0" w:color="auto"/>
        <w:right w:val="none" w:sz="0" w:space="0" w:color="auto"/>
      </w:divBdr>
    </w:div>
    <w:div w:id="139537037">
      <w:bodyDiv w:val="1"/>
      <w:marLeft w:val="0"/>
      <w:marRight w:val="0"/>
      <w:marTop w:val="0"/>
      <w:marBottom w:val="0"/>
      <w:divBdr>
        <w:top w:val="none" w:sz="0" w:space="0" w:color="auto"/>
        <w:left w:val="none" w:sz="0" w:space="0" w:color="auto"/>
        <w:bottom w:val="none" w:sz="0" w:space="0" w:color="auto"/>
        <w:right w:val="none" w:sz="0" w:space="0" w:color="auto"/>
      </w:divBdr>
    </w:div>
    <w:div w:id="140119451">
      <w:bodyDiv w:val="1"/>
      <w:marLeft w:val="0"/>
      <w:marRight w:val="0"/>
      <w:marTop w:val="0"/>
      <w:marBottom w:val="0"/>
      <w:divBdr>
        <w:top w:val="none" w:sz="0" w:space="0" w:color="auto"/>
        <w:left w:val="none" w:sz="0" w:space="0" w:color="auto"/>
        <w:bottom w:val="none" w:sz="0" w:space="0" w:color="auto"/>
        <w:right w:val="none" w:sz="0" w:space="0" w:color="auto"/>
      </w:divBdr>
    </w:div>
    <w:div w:id="140470323">
      <w:bodyDiv w:val="1"/>
      <w:marLeft w:val="0"/>
      <w:marRight w:val="0"/>
      <w:marTop w:val="0"/>
      <w:marBottom w:val="0"/>
      <w:divBdr>
        <w:top w:val="none" w:sz="0" w:space="0" w:color="auto"/>
        <w:left w:val="none" w:sz="0" w:space="0" w:color="auto"/>
        <w:bottom w:val="none" w:sz="0" w:space="0" w:color="auto"/>
        <w:right w:val="none" w:sz="0" w:space="0" w:color="auto"/>
      </w:divBdr>
    </w:div>
    <w:div w:id="141391598">
      <w:bodyDiv w:val="1"/>
      <w:marLeft w:val="0"/>
      <w:marRight w:val="0"/>
      <w:marTop w:val="0"/>
      <w:marBottom w:val="0"/>
      <w:divBdr>
        <w:top w:val="none" w:sz="0" w:space="0" w:color="auto"/>
        <w:left w:val="none" w:sz="0" w:space="0" w:color="auto"/>
        <w:bottom w:val="none" w:sz="0" w:space="0" w:color="auto"/>
        <w:right w:val="none" w:sz="0" w:space="0" w:color="auto"/>
      </w:divBdr>
    </w:div>
    <w:div w:id="142816311">
      <w:bodyDiv w:val="1"/>
      <w:marLeft w:val="0"/>
      <w:marRight w:val="0"/>
      <w:marTop w:val="0"/>
      <w:marBottom w:val="0"/>
      <w:divBdr>
        <w:top w:val="none" w:sz="0" w:space="0" w:color="auto"/>
        <w:left w:val="none" w:sz="0" w:space="0" w:color="auto"/>
        <w:bottom w:val="none" w:sz="0" w:space="0" w:color="auto"/>
        <w:right w:val="none" w:sz="0" w:space="0" w:color="auto"/>
      </w:divBdr>
    </w:div>
    <w:div w:id="143861212">
      <w:bodyDiv w:val="1"/>
      <w:marLeft w:val="0"/>
      <w:marRight w:val="0"/>
      <w:marTop w:val="0"/>
      <w:marBottom w:val="0"/>
      <w:divBdr>
        <w:top w:val="none" w:sz="0" w:space="0" w:color="auto"/>
        <w:left w:val="none" w:sz="0" w:space="0" w:color="auto"/>
        <w:bottom w:val="none" w:sz="0" w:space="0" w:color="auto"/>
        <w:right w:val="none" w:sz="0" w:space="0" w:color="auto"/>
      </w:divBdr>
    </w:div>
    <w:div w:id="145244443">
      <w:bodyDiv w:val="1"/>
      <w:marLeft w:val="0"/>
      <w:marRight w:val="0"/>
      <w:marTop w:val="0"/>
      <w:marBottom w:val="0"/>
      <w:divBdr>
        <w:top w:val="none" w:sz="0" w:space="0" w:color="auto"/>
        <w:left w:val="none" w:sz="0" w:space="0" w:color="auto"/>
        <w:bottom w:val="none" w:sz="0" w:space="0" w:color="auto"/>
        <w:right w:val="none" w:sz="0" w:space="0" w:color="auto"/>
      </w:divBdr>
    </w:div>
    <w:div w:id="146216119">
      <w:bodyDiv w:val="1"/>
      <w:marLeft w:val="0"/>
      <w:marRight w:val="0"/>
      <w:marTop w:val="0"/>
      <w:marBottom w:val="0"/>
      <w:divBdr>
        <w:top w:val="none" w:sz="0" w:space="0" w:color="auto"/>
        <w:left w:val="none" w:sz="0" w:space="0" w:color="auto"/>
        <w:bottom w:val="none" w:sz="0" w:space="0" w:color="auto"/>
        <w:right w:val="none" w:sz="0" w:space="0" w:color="auto"/>
      </w:divBdr>
    </w:div>
    <w:div w:id="146433373">
      <w:bodyDiv w:val="1"/>
      <w:marLeft w:val="0"/>
      <w:marRight w:val="0"/>
      <w:marTop w:val="0"/>
      <w:marBottom w:val="0"/>
      <w:divBdr>
        <w:top w:val="none" w:sz="0" w:space="0" w:color="auto"/>
        <w:left w:val="none" w:sz="0" w:space="0" w:color="auto"/>
        <w:bottom w:val="none" w:sz="0" w:space="0" w:color="auto"/>
        <w:right w:val="none" w:sz="0" w:space="0" w:color="auto"/>
      </w:divBdr>
    </w:div>
    <w:div w:id="146551734">
      <w:bodyDiv w:val="1"/>
      <w:marLeft w:val="0"/>
      <w:marRight w:val="0"/>
      <w:marTop w:val="0"/>
      <w:marBottom w:val="0"/>
      <w:divBdr>
        <w:top w:val="none" w:sz="0" w:space="0" w:color="auto"/>
        <w:left w:val="none" w:sz="0" w:space="0" w:color="auto"/>
        <w:bottom w:val="none" w:sz="0" w:space="0" w:color="auto"/>
        <w:right w:val="none" w:sz="0" w:space="0" w:color="auto"/>
      </w:divBdr>
    </w:div>
    <w:div w:id="146669825">
      <w:bodyDiv w:val="1"/>
      <w:marLeft w:val="0"/>
      <w:marRight w:val="0"/>
      <w:marTop w:val="0"/>
      <w:marBottom w:val="0"/>
      <w:divBdr>
        <w:top w:val="none" w:sz="0" w:space="0" w:color="auto"/>
        <w:left w:val="none" w:sz="0" w:space="0" w:color="auto"/>
        <w:bottom w:val="none" w:sz="0" w:space="0" w:color="auto"/>
        <w:right w:val="none" w:sz="0" w:space="0" w:color="auto"/>
      </w:divBdr>
    </w:div>
    <w:div w:id="146748088">
      <w:bodyDiv w:val="1"/>
      <w:marLeft w:val="0"/>
      <w:marRight w:val="0"/>
      <w:marTop w:val="0"/>
      <w:marBottom w:val="0"/>
      <w:divBdr>
        <w:top w:val="none" w:sz="0" w:space="0" w:color="auto"/>
        <w:left w:val="none" w:sz="0" w:space="0" w:color="auto"/>
        <w:bottom w:val="none" w:sz="0" w:space="0" w:color="auto"/>
        <w:right w:val="none" w:sz="0" w:space="0" w:color="auto"/>
      </w:divBdr>
    </w:div>
    <w:div w:id="147552304">
      <w:bodyDiv w:val="1"/>
      <w:marLeft w:val="0"/>
      <w:marRight w:val="0"/>
      <w:marTop w:val="0"/>
      <w:marBottom w:val="0"/>
      <w:divBdr>
        <w:top w:val="none" w:sz="0" w:space="0" w:color="auto"/>
        <w:left w:val="none" w:sz="0" w:space="0" w:color="auto"/>
        <w:bottom w:val="none" w:sz="0" w:space="0" w:color="auto"/>
        <w:right w:val="none" w:sz="0" w:space="0" w:color="auto"/>
      </w:divBdr>
    </w:div>
    <w:div w:id="147987480">
      <w:bodyDiv w:val="1"/>
      <w:marLeft w:val="0"/>
      <w:marRight w:val="0"/>
      <w:marTop w:val="0"/>
      <w:marBottom w:val="0"/>
      <w:divBdr>
        <w:top w:val="none" w:sz="0" w:space="0" w:color="auto"/>
        <w:left w:val="none" w:sz="0" w:space="0" w:color="auto"/>
        <w:bottom w:val="none" w:sz="0" w:space="0" w:color="auto"/>
        <w:right w:val="none" w:sz="0" w:space="0" w:color="auto"/>
      </w:divBdr>
    </w:div>
    <w:div w:id="148640424">
      <w:bodyDiv w:val="1"/>
      <w:marLeft w:val="0"/>
      <w:marRight w:val="0"/>
      <w:marTop w:val="0"/>
      <w:marBottom w:val="0"/>
      <w:divBdr>
        <w:top w:val="none" w:sz="0" w:space="0" w:color="auto"/>
        <w:left w:val="none" w:sz="0" w:space="0" w:color="auto"/>
        <w:bottom w:val="none" w:sz="0" w:space="0" w:color="auto"/>
        <w:right w:val="none" w:sz="0" w:space="0" w:color="auto"/>
      </w:divBdr>
    </w:div>
    <w:div w:id="149099550">
      <w:bodyDiv w:val="1"/>
      <w:marLeft w:val="0"/>
      <w:marRight w:val="0"/>
      <w:marTop w:val="0"/>
      <w:marBottom w:val="0"/>
      <w:divBdr>
        <w:top w:val="none" w:sz="0" w:space="0" w:color="auto"/>
        <w:left w:val="none" w:sz="0" w:space="0" w:color="auto"/>
        <w:bottom w:val="none" w:sz="0" w:space="0" w:color="auto"/>
        <w:right w:val="none" w:sz="0" w:space="0" w:color="auto"/>
      </w:divBdr>
    </w:div>
    <w:div w:id="150105039">
      <w:bodyDiv w:val="1"/>
      <w:marLeft w:val="0"/>
      <w:marRight w:val="0"/>
      <w:marTop w:val="0"/>
      <w:marBottom w:val="0"/>
      <w:divBdr>
        <w:top w:val="none" w:sz="0" w:space="0" w:color="auto"/>
        <w:left w:val="none" w:sz="0" w:space="0" w:color="auto"/>
        <w:bottom w:val="none" w:sz="0" w:space="0" w:color="auto"/>
        <w:right w:val="none" w:sz="0" w:space="0" w:color="auto"/>
      </w:divBdr>
    </w:div>
    <w:div w:id="150341362">
      <w:bodyDiv w:val="1"/>
      <w:marLeft w:val="0"/>
      <w:marRight w:val="0"/>
      <w:marTop w:val="0"/>
      <w:marBottom w:val="0"/>
      <w:divBdr>
        <w:top w:val="none" w:sz="0" w:space="0" w:color="auto"/>
        <w:left w:val="none" w:sz="0" w:space="0" w:color="auto"/>
        <w:bottom w:val="none" w:sz="0" w:space="0" w:color="auto"/>
        <w:right w:val="none" w:sz="0" w:space="0" w:color="auto"/>
      </w:divBdr>
    </w:div>
    <w:div w:id="150367365">
      <w:bodyDiv w:val="1"/>
      <w:marLeft w:val="0"/>
      <w:marRight w:val="0"/>
      <w:marTop w:val="0"/>
      <w:marBottom w:val="0"/>
      <w:divBdr>
        <w:top w:val="none" w:sz="0" w:space="0" w:color="auto"/>
        <w:left w:val="none" w:sz="0" w:space="0" w:color="auto"/>
        <w:bottom w:val="none" w:sz="0" w:space="0" w:color="auto"/>
        <w:right w:val="none" w:sz="0" w:space="0" w:color="auto"/>
      </w:divBdr>
    </w:div>
    <w:div w:id="152137800">
      <w:bodyDiv w:val="1"/>
      <w:marLeft w:val="0"/>
      <w:marRight w:val="0"/>
      <w:marTop w:val="0"/>
      <w:marBottom w:val="0"/>
      <w:divBdr>
        <w:top w:val="none" w:sz="0" w:space="0" w:color="auto"/>
        <w:left w:val="none" w:sz="0" w:space="0" w:color="auto"/>
        <w:bottom w:val="none" w:sz="0" w:space="0" w:color="auto"/>
        <w:right w:val="none" w:sz="0" w:space="0" w:color="auto"/>
      </w:divBdr>
    </w:div>
    <w:div w:id="152836512">
      <w:bodyDiv w:val="1"/>
      <w:marLeft w:val="0"/>
      <w:marRight w:val="0"/>
      <w:marTop w:val="0"/>
      <w:marBottom w:val="0"/>
      <w:divBdr>
        <w:top w:val="none" w:sz="0" w:space="0" w:color="auto"/>
        <w:left w:val="none" w:sz="0" w:space="0" w:color="auto"/>
        <w:bottom w:val="none" w:sz="0" w:space="0" w:color="auto"/>
        <w:right w:val="none" w:sz="0" w:space="0" w:color="auto"/>
      </w:divBdr>
    </w:div>
    <w:div w:id="152837875">
      <w:bodyDiv w:val="1"/>
      <w:marLeft w:val="0"/>
      <w:marRight w:val="0"/>
      <w:marTop w:val="0"/>
      <w:marBottom w:val="0"/>
      <w:divBdr>
        <w:top w:val="none" w:sz="0" w:space="0" w:color="auto"/>
        <w:left w:val="none" w:sz="0" w:space="0" w:color="auto"/>
        <w:bottom w:val="none" w:sz="0" w:space="0" w:color="auto"/>
        <w:right w:val="none" w:sz="0" w:space="0" w:color="auto"/>
      </w:divBdr>
    </w:div>
    <w:div w:id="153618108">
      <w:bodyDiv w:val="1"/>
      <w:marLeft w:val="0"/>
      <w:marRight w:val="0"/>
      <w:marTop w:val="0"/>
      <w:marBottom w:val="0"/>
      <w:divBdr>
        <w:top w:val="none" w:sz="0" w:space="0" w:color="auto"/>
        <w:left w:val="none" w:sz="0" w:space="0" w:color="auto"/>
        <w:bottom w:val="none" w:sz="0" w:space="0" w:color="auto"/>
        <w:right w:val="none" w:sz="0" w:space="0" w:color="auto"/>
      </w:divBdr>
    </w:div>
    <w:div w:id="154416874">
      <w:bodyDiv w:val="1"/>
      <w:marLeft w:val="0"/>
      <w:marRight w:val="0"/>
      <w:marTop w:val="0"/>
      <w:marBottom w:val="0"/>
      <w:divBdr>
        <w:top w:val="none" w:sz="0" w:space="0" w:color="auto"/>
        <w:left w:val="none" w:sz="0" w:space="0" w:color="auto"/>
        <w:bottom w:val="none" w:sz="0" w:space="0" w:color="auto"/>
        <w:right w:val="none" w:sz="0" w:space="0" w:color="auto"/>
      </w:divBdr>
    </w:div>
    <w:div w:id="156460769">
      <w:bodyDiv w:val="1"/>
      <w:marLeft w:val="0"/>
      <w:marRight w:val="0"/>
      <w:marTop w:val="0"/>
      <w:marBottom w:val="0"/>
      <w:divBdr>
        <w:top w:val="none" w:sz="0" w:space="0" w:color="auto"/>
        <w:left w:val="none" w:sz="0" w:space="0" w:color="auto"/>
        <w:bottom w:val="none" w:sz="0" w:space="0" w:color="auto"/>
        <w:right w:val="none" w:sz="0" w:space="0" w:color="auto"/>
      </w:divBdr>
    </w:div>
    <w:div w:id="158082408">
      <w:bodyDiv w:val="1"/>
      <w:marLeft w:val="0"/>
      <w:marRight w:val="0"/>
      <w:marTop w:val="0"/>
      <w:marBottom w:val="0"/>
      <w:divBdr>
        <w:top w:val="none" w:sz="0" w:space="0" w:color="auto"/>
        <w:left w:val="none" w:sz="0" w:space="0" w:color="auto"/>
        <w:bottom w:val="none" w:sz="0" w:space="0" w:color="auto"/>
        <w:right w:val="none" w:sz="0" w:space="0" w:color="auto"/>
      </w:divBdr>
    </w:div>
    <w:div w:id="158086633">
      <w:bodyDiv w:val="1"/>
      <w:marLeft w:val="0"/>
      <w:marRight w:val="0"/>
      <w:marTop w:val="0"/>
      <w:marBottom w:val="0"/>
      <w:divBdr>
        <w:top w:val="none" w:sz="0" w:space="0" w:color="auto"/>
        <w:left w:val="none" w:sz="0" w:space="0" w:color="auto"/>
        <w:bottom w:val="none" w:sz="0" w:space="0" w:color="auto"/>
        <w:right w:val="none" w:sz="0" w:space="0" w:color="auto"/>
      </w:divBdr>
    </w:div>
    <w:div w:id="158086980">
      <w:bodyDiv w:val="1"/>
      <w:marLeft w:val="0"/>
      <w:marRight w:val="0"/>
      <w:marTop w:val="0"/>
      <w:marBottom w:val="0"/>
      <w:divBdr>
        <w:top w:val="none" w:sz="0" w:space="0" w:color="auto"/>
        <w:left w:val="none" w:sz="0" w:space="0" w:color="auto"/>
        <w:bottom w:val="none" w:sz="0" w:space="0" w:color="auto"/>
        <w:right w:val="none" w:sz="0" w:space="0" w:color="auto"/>
      </w:divBdr>
    </w:div>
    <w:div w:id="158466091">
      <w:bodyDiv w:val="1"/>
      <w:marLeft w:val="0"/>
      <w:marRight w:val="0"/>
      <w:marTop w:val="0"/>
      <w:marBottom w:val="0"/>
      <w:divBdr>
        <w:top w:val="none" w:sz="0" w:space="0" w:color="auto"/>
        <w:left w:val="none" w:sz="0" w:space="0" w:color="auto"/>
        <w:bottom w:val="none" w:sz="0" w:space="0" w:color="auto"/>
        <w:right w:val="none" w:sz="0" w:space="0" w:color="auto"/>
      </w:divBdr>
    </w:div>
    <w:div w:id="158615267">
      <w:bodyDiv w:val="1"/>
      <w:marLeft w:val="0"/>
      <w:marRight w:val="0"/>
      <w:marTop w:val="0"/>
      <w:marBottom w:val="0"/>
      <w:divBdr>
        <w:top w:val="none" w:sz="0" w:space="0" w:color="auto"/>
        <w:left w:val="none" w:sz="0" w:space="0" w:color="auto"/>
        <w:bottom w:val="none" w:sz="0" w:space="0" w:color="auto"/>
        <w:right w:val="none" w:sz="0" w:space="0" w:color="auto"/>
      </w:divBdr>
    </w:div>
    <w:div w:id="159271874">
      <w:bodyDiv w:val="1"/>
      <w:marLeft w:val="0"/>
      <w:marRight w:val="0"/>
      <w:marTop w:val="0"/>
      <w:marBottom w:val="0"/>
      <w:divBdr>
        <w:top w:val="none" w:sz="0" w:space="0" w:color="auto"/>
        <w:left w:val="none" w:sz="0" w:space="0" w:color="auto"/>
        <w:bottom w:val="none" w:sz="0" w:space="0" w:color="auto"/>
        <w:right w:val="none" w:sz="0" w:space="0" w:color="auto"/>
      </w:divBdr>
    </w:div>
    <w:div w:id="161161135">
      <w:bodyDiv w:val="1"/>
      <w:marLeft w:val="0"/>
      <w:marRight w:val="0"/>
      <w:marTop w:val="0"/>
      <w:marBottom w:val="0"/>
      <w:divBdr>
        <w:top w:val="none" w:sz="0" w:space="0" w:color="auto"/>
        <w:left w:val="none" w:sz="0" w:space="0" w:color="auto"/>
        <w:bottom w:val="none" w:sz="0" w:space="0" w:color="auto"/>
        <w:right w:val="none" w:sz="0" w:space="0" w:color="auto"/>
      </w:divBdr>
    </w:div>
    <w:div w:id="161287725">
      <w:bodyDiv w:val="1"/>
      <w:marLeft w:val="0"/>
      <w:marRight w:val="0"/>
      <w:marTop w:val="0"/>
      <w:marBottom w:val="0"/>
      <w:divBdr>
        <w:top w:val="none" w:sz="0" w:space="0" w:color="auto"/>
        <w:left w:val="none" w:sz="0" w:space="0" w:color="auto"/>
        <w:bottom w:val="none" w:sz="0" w:space="0" w:color="auto"/>
        <w:right w:val="none" w:sz="0" w:space="0" w:color="auto"/>
      </w:divBdr>
    </w:div>
    <w:div w:id="161434693">
      <w:bodyDiv w:val="1"/>
      <w:marLeft w:val="0"/>
      <w:marRight w:val="0"/>
      <w:marTop w:val="0"/>
      <w:marBottom w:val="0"/>
      <w:divBdr>
        <w:top w:val="none" w:sz="0" w:space="0" w:color="auto"/>
        <w:left w:val="none" w:sz="0" w:space="0" w:color="auto"/>
        <w:bottom w:val="none" w:sz="0" w:space="0" w:color="auto"/>
        <w:right w:val="none" w:sz="0" w:space="0" w:color="auto"/>
      </w:divBdr>
    </w:div>
    <w:div w:id="161941371">
      <w:bodyDiv w:val="1"/>
      <w:marLeft w:val="0"/>
      <w:marRight w:val="0"/>
      <w:marTop w:val="0"/>
      <w:marBottom w:val="0"/>
      <w:divBdr>
        <w:top w:val="none" w:sz="0" w:space="0" w:color="auto"/>
        <w:left w:val="none" w:sz="0" w:space="0" w:color="auto"/>
        <w:bottom w:val="none" w:sz="0" w:space="0" w:color="auto"/>
        <w:right w:val="none" w:sz="0" w:space="0" w:color="auto"/>
      </w:divBdr>
    </w:div>
    <w:div w:id="162015735">
      <w:bodyDiv w:val="1"/>
      <w:marLeft w:val="0"/>
      <w:marRight w:val="0"/>
      <w:marTop w:val="0"/>
      <w:marBottom w:val="0"/>
      <w:divBdr>
        <w:top w:val="none" w:sz="0" w:space="0" w:color="auto"/>
        <w:left w:val="none" w:sz="0" w:space="0" w:color="auto"/>
        <w:bottom w:val="none" w:sz="0" w:space="0" w:color="auto"/>
        <w:right w:val="none" w:sz="0" w:space="0" w:color="auto"/>
      </w:divBdr>
    </w:div>
    <w:div w:id="162203123">
      <w:bodyDiv w:val="1"/>
      <w:marLeft w:val="0"/>
      <w:marRight w:val="0"/>
      <w:marTop w:val="0"/>
      <w:marBottom w:val="0"/>
      <w:divBdr>
        <w:top w:val="none" w:sz="0" w:space="0" w:color="auto"/>
        <w:left w:val="none" w:sz="0" w:space="0" w:color="auto"/>
        <w:bottom w:val="none" w:sz="0" w:space="0" w:color="auto"/>
        <w:right w:val="none" w:sz="0" w:space="0" w:color="auto"/>
      </w:divBdr>
    </w:div>
    <w:div w:id="162400879">
      <w:bodyDiv w:val="1"/>
      <w:marLeft w:val="0"/>
      <w:marRight w:val="0"/>
      <w:marTop w:val="0"/>
      <w:marBottom w:val="0"/>
      <w:divBdr>
        <w:top w:val="none" w:sz="0" w:space="0" w:color="auto"/>
        <w:left w:val="none" w:sz="0" w:space="0" w:color="auto"/>
        <w:bottom w:val="none" w:sz="0" w:space="0" w:color="auto"/>
        <w:right w:val="none" w:sz="0" w:space="0" w:color="auto"/>
      </w:divBdr>
    </w:div>
    <w:div w:id="162669612">
      <w:bodyDiv w:val="1"/>
      <w:marLeft w:val="0"/>
      <w:marRight w:val="0"/>
      <w:marTop w:val="0"/>
      <w:marBottom w:val="0"/>
      <w:divBdr>
        <w:top w:val="none" w:sz="0" w:space="0" w:color="auto"/>
        <w:left w:val="none" w:sz="0" w:space="0" w:color="auto"/>
        <w:bottom w:val="none" w:sz="0" w:space="0" w:color="auto"/>
        <w:right w:val="none" w:sz="0" w:space="0" w:color="auto"/>
      </w:divBdr>
    </w:div>
    <w:div w:id="163207368">
      <w:bodyDiv w:val="1"/>
      <w:marLeft w:val="0"/>
      <w:marRight w:val="0"/>
      <w:marTop w:val="0"/>
      <w:marBottom w:val="0"/>
      <w:divBdr>
        <w:top w:val="none" w:sz="0" w:space="0" w:color="auto"/>
        <w:left w:val="none" w:sz="0" w:space="0" w:color="auto"/>
        <w:bottom w:val="none" w:sz="0" w:space="0" w:color="auto"/>
        <w:right w:val="none" w:sz="0" w:space="0" w:color="auto"/>
      </w:divBdr>
    </w:div>
    <w:div w:id="163519961">
      <w:bodyDiv w:val="1"/>
      <w:marLeft w:val="0"/>
      <w:marRight w:val="0"/>
      <w:marTop w:val="0"/>
      <w:marBottom w:val="0"/>
      <w:divBdr>
        <w:top w:val="none" w:sz="0" w:space="0" w:color="auto"/>
        <w:left w:val="none" w:sz="0" w:space="0" w:color="auto"/>
        <w:bottom w:val="none" w:sz="0" w:space="0" w:color="auto"/>
        <w:right w:val="none" w:sz="0" w:space="0" w:color="auto"/>
      </w:divBdr>
    </w:div>
    <w:div w:id="163790658">
      <w:bodyDiv w:val="1"/>
      <w:marLeft w:val="0"/>
      <w:marRight w:val="0"/>
      <w:marTop w:val="0"/>
      <w:marBottom w:val="0"/>
      <w:divBdr>
        <w:top w:val="none" w:sz="0" w:space="0" w:color="auto"/>
        <w:left w:val="none" w:sz="0" w:space="0" w:color="auto"/>
        <w:bottom w:val="none" w:sz="0" w:space="0" w:color="auto"/>
        <w:right w:val="none" w:sz="0" w:space="0" w:color="auto"/>
      </w:divBdr>
    </w:div>
    <w:div w:id="164562104">
      <w:bodyDiv w:val="1"/>
      <w:marLeft w:val="0"/>
      <w:marRight w:val="0"/>
      <w:marTop w:val="0"/>
      <w:marBottom w:val="0"/>
      <w:divBdr>
        <w:top w:val="none" w:sz="0" w:space="0" w:color="auto"/>
        <w:left w:val="none" w:sz="0" w:space="0" w:color="auto"/>
        <w:bottom w:val="none" w:sz="0" w:space="0" w:color="auto"/>
        <w:right w:val="none" w:sz="0" w:space="0" w:color="auto"/>
      </w:divBdr>
    </w:div>
    <w:div w:id="164785689">
      <w:bodyDiv w:val="1"/>
      <w:marLeft w:val="0"/>
      <w:marRight w:val="0"/>
      <w:marTop w:val="0"/>
      <w:marBottom w:val="0"/>
      <w:divBdr>
        <w:top w:val="none" w:sz="0" w:space="0" w:color="auto"/>
        <w:left w:val="none" w:sz="0" w:space="0" w:color="auto"/>
        <w:bottom w:val="none" w:sz="0" w:space="0" w:color="auto"/>
        <w:right w:val="none" w:sz="0" w:space="0" w:color="auto"/>
      </w:divBdr>
    </w:div>
    <w:div w:id="164833015">
      <w:bodyDiv w:val="1"/>
      <w:marLeft w:val="0"/>
      <w:marRight w:val="0"/>
      <w:marTop w:val="0"/>
      <w:marBottom w:val="0"/>
      <w:divBdr>
        <w:top w:val="none" w:sz="0" w:space="0" w:color="auto"/>
        <w:left w:val="none" w:sz="0" w:space="0" w:color="auto"/>
        <w:bottom w:val="none" w:sz="0" w:space="0" w:color="auto"/>
        <w:right w:val="none" w:sz="0" w:space="0" w:color="auto"/>
      </w:divBdr>
    </w:div>
    <w:div w:id="165289169">
      <w:bodyDiv w:val="1"/>
      <w:marLeft w:val="0"/>
      <w:marRight w:val="0"/>
      <w:marTop w:val="0"/>
      <w:marBottom w:val="0"/>
      <w:divBdr>
        <w:top w:val="none" w:sz="0" w:space="0" w:color="auto"/>
        <w:left w:val="none" w:sz="0" w:space="0" w:color="auto"/>
        <w:bottom w:val="none" w:sz="0" w:space="0" w:color="auto"/>
        <w:right w:val="none" w:sz="0" w:space="0" w:color="auto"/>
      </w:divBdr>
    </w:div>
    <w:div w:id="165898714">
      <w:bodyDiv w:val="1"/>
      <w:marLeft w:val="0"/>
      <w:marRight w:val="0"/>
      <w:marTop w:val="0"/>
      <w:marBottom w:val="0"/>
      <w:divBdr>
        <w:top w:val="none" w:sz="0" w:space="0" w:color="auto"/>
        <w:left w:val="none" w:sz="0" w:space="0" w:color="auto"/>
        <w:bottom w:val="none" w:sz="0" w:space="0" w:color="auto"/>
        <w:right w:val="none" w:sz="0" w:space="0" w:color="auto"/>
      </w:divBdr>
    </w:div>
    <w:div w:id="166139384">
      <w:bodyDiv w:val="1"/>
      <w:marLeft w:val="0"/>
      <w:marRight w:val="0"/>
      <w:marTop w:val="0"/>
      <w:marBottom w:val="0"/>
      <w:divBdr>
        <w:top w:val="none" w:sz="0" w:space="0" w:color="auto"/>
        <w:left w:val="none" w:sz="0" w:space="0" w:color="auto"/>
        <w:bottom w:val="none" w:sz="0" w:space="0" w:color="auto"/>
        <w:right w:val="none" w:sz="0" w:space="0" w:color="auto"/>
      </w:divBdr>
    </w:div>
    <w:div w:id="167839785">
      <w:bodyDiv w:val="1"/>
      <w:marLeft w:val="0"/>
      <w:marRight w:val="0"/>
      <w:marTop w:val="0"/>
      <w:marBottom w:val="0"/>
      <w:divBdr>
        <w:top w:val="none" w:sz="0" w:space="0" w:color="auto"/>
        <w:left w:val="none" w:sz="0" w:space="0" w:color="auto"/>
        <w:bottom w:val="none" w:sz="0" w:space="0" w:color="auto"/>
        <w:right w:val="none" w:sz="0" w:space="0" w:color="auto"/>
      </w:divBdr>
    </w:div>
    <w:div w:id="168107318">
      <w:bodyDiv w:val="1"/>
      <w:marLeft w:val="0"/>
      <w:marRight w:val="0"/>
      <w:marTop w:val="0"/>
      <w:marBottom w:val="0"/>
      <w:divBdr>
        <w:top w:val="none" w:sz="0" w:space="0" w:color="auto"/>
        <w:left w:val="none" w:sz="0" w:space="0" w:color="auto"/>
        <w:bottom w:val="none" w:sz="0" w:space="0" w:color="auto"/>
        <w:right w:val="none" w:sz="0" w:space="0" w:color="auto"/>
      </w:divBdr>
    </w:div>
    <w:div w:id="169217341">
      <w:bodyDiv w:val="1"/>
      <w:marLeft w:val="0"/>
      <w:marRight w:val="0"/>
      <w:marTop w:val="0"/>
      <w:marBottom w:val="0"/>
      <w:divBdr>
        <w:top w:val="none" w:sz="0" w:space="0" w:color="auto"/>
        <w:left w:val="none" w:sz="0" w:space="0" w:color="auto"/>
        <w:bottom w:val="none" w:sz="0" w:space="0" w:color="auto"/>
        <w:right w:val="none" w:sz="0" w:space="0" w:color="auto"/>
      </w:divBdr>
    </w:div>
    <w:div w:id="169570048">
      <w:bodyDiv w:val="1"/>
      <w:marLeft w:val="0"/>
      <w:marRight w:val="0"/>
      <w:marTop w:val="0"/>
      <w:marBottom w:val="0"/>
      <w:divBdr>
        <w:top w:val="none" w:sz="0" w:space="0" w:color="auto"/>
        <w:left w:val="none" w:sz="0" w:space="0" w:color="auto"/>
        <w:bottom w:val="none" w:sz="0" w:space="0" w:color="auto"/>
        <w:right w:val="none" w:sz="0" w:space="0" w:color="auto"/>
      </w:divBdr>
    </w:div>
    <w:div w:id="169878546">
      <w:bodyDiv w:val="1"/>
      <w:marLeft w:val="0"/>
      <w:marRight w:val="0"/>
      <w:marTop w:val="0"/>
      <w:marBottom w:val="0"/>
      <w:divBdr>
        <w:top w:val="none" w:sz="0" w:space="0" w:color="auto"/>
        <w:left w:val="none" w:sz="0" w:space="0" w:color="auto"/>
        <w:bottom w:val="none" w:sz="0" w:space="0" w:color="auto"/>
        <w:right w:val="none" w:sz="0" w:space="0" w:color="auto"/>
      </w:divBdr>
    </w:div>
    <w:div w:id="170025774">
      <w:bodyDiv w:val="1"/>
      <w:marLeft w:val="0"/>
      <w:marRight w:val="0"/>
      <w:marTop w:val="0"/>
      <w:marBottom w:val="0"/>
      <w:divBdr>
        <w:top w:val="none" w:sz="0" w:space="0" w:color="auto"/>
        <w:left w:val="none" w:sz="0" w:space="0" w:color="auto"/>
        <w:bottom w:val="none" w:sz="0" w:space="0" w:color="auto"/>
        <w:right w:val="none" w:sz="0" w:space="0" w:color="auto"/>
      </w:divBdr>
    </w:div>
    <w:div w:id="171914828">
      <w:bodyDiv w:val="1"/>
      <w:marLeft w:val="0"/>
      <w:marRight w:val="0"/>
      <w:marTop w:val="0"/>
      <w:marBottom w:val="0"/>
      <w:divBdr>
        <w:top w:val="none" w:sz="0" w:space="0" w:color="auto"/>
        <w:left w:val="none" w:sz="0" w:space="0" w:color="auto"/>
        <w:bottom w:val="none" w:sz="0" w:space="0" w:color="auto"/>
        <w:right w:val="none" w:sz="0" w:space="0" w:color="auto"/>
      </w:divBdr>
    </w:div>
    <w:div w:id="171993877">
      <w:bodyDiv w:val="1"/>
      <w:marLeft w:val="0"/>
      <w:marRight w:val="0"/>
      <w:marTop w:val="0"/>
      <w:marBottom w:val="0"/>
      <w:divBdr>
        <w:top w:val="none" w:sz="0" w:space="0" w:color="auto"/>
        <w:left w:val="none" w:sz="0" w:space="0" w:color="auto"/>
        <w:bottom w:val="none" w:sz="0" w:space="0" w:color="auto"/>
        <w:right w:val="none" w:sz="0" w:space="0" w:color="auto"/>
      </w:divBdr>
    </w:div>
    <w:div w:id="172107711">
      <w:bodyDiv w:val="1"/>
      <w:marLeft w:val="0"/>
      <w:marRight w:val="0"/>
      <w:marTop w:val="0"/>
      <w:marBottom w:val="0"/>
      <w:divBdr>
        <w:top w:val="none" w:sz="0" w:space="0" w:color="auto"/>
        <w:left w:val="none" w:sz="0" w:space="0" w:color="auto"/>
        <w:bottom w:val="none" w:sz="0" w:space="0" w:color="auto"/>
        <w:right w:val="none" w:sz="0" w:space="0" w:color="auto"/>
      </w:divBdr>
    </w:div>
    <w:div w:id="172452346">
      <w:bodyDiv w:val="1"/>
      <w:marLeft w:val="0"/>
      <w:marRight w:val="0"/>
      <w:marTop w:val="0"/>
      <w:marBottom w:val="0"/>
      <w:divBdr>
        <w:top w:val="none" w:sz="0" w:space="0" w:color="auto"/>
        <w:left w:val="none" w:sz="0" w:space="0" w:color="auto"/>
        <w:bottom w:val="none" w:sz="0" w:space="0" w:color="auto"/>
        <w:right w:val="none" w:sz="0" w:space="0" w:color="auto"/>
      </w:divBdr>
    </w:div>
    <w:div w:id="172647315">
      <w:bodyDiv w:val="1"/>
      <w:marLeft w:val="0"/>
      <w:marRight w:val="0"/>
      <w:marTop w:val="0"/>
      <w:marBottom w:val="0"/>
      <w:divBdr>
        <w:top w:val="none" w:sz="0" w:space="0" w:color="auto"/>
        <w:left w:val="none" w:sz="0" w:space="0" w:color="auto"/>
        <w:bottom w:val="none" w:sz="0" w:space="0" w:color="auto"/>
        <w:right w:val="none" w:sz="0" w:space="0" w:color="auto"/>
      </w:divBdr>
    </w:div>
    <w:div w:id="173693092">
      <w:bodyDiv w:val="1"/>
      <w:marLeft w:val="0"/>
      <w:marRight w:val="0"/>
      <w:marTop w:val="0"/>
      <w:marBottom w:val="0"/>
      <w:divBdr>
        <w:top w:val="none" w:sz="0" w:space="0" w:color="auto"/>
        <w:left w:val="none" w:sz="0" w:space="0" w:color="auto"/>
        <w:bottom w:val="none" w:sz="0" w:space="0" w:color="auto"/>
        <w:right w:val="none" w:sz="0" w:space="0" w:color="auto"/>
      </w:divBdr>
    </w:div>
    <w:div w:id="174996847">
      <w:bodyDiv w:val="1"/>
      <w:marLeft w:val="0"/>
      <w:marRight w:val="0"/>
      <w:marTop w:val="0"/>
      <w:marBottom w:val="0"/>
      <w:divBdr>
        <w:top w:val="none" w:sz="0" w:space="0" w:color="auto"/>
        <w:left w:val="none" w:sz="0" w:space="0" w:color="auto"/>
        <w:bottom w:val="none" w:sz="0" w:space="0" w:color="auto"/>
        <w:right w:val="none" w:sz="0" w:space="0" w:color="auto"/>
      </w:divBdr>
    </w:div>
    <w:div w:id="177041875">
      <w:bodyDiv w:val="1"/>
      <w:marLeft w:val="0"/>
      <w:marRight w:val="0"/>
      <w:marTop w:val="0"/>
      <w:marBottom w:val="0"/>
      <w:divBdr>
        <w:top w:val="none" w:sz="0" w:space="0" w:color="auto"/>
        <w:left w:val="none" w:sz="0" w:space="0" w:color="auto"/>
        <w:bottom w:val="none" w:sz="0" w:space="0" w:color="auto"/>
        <w:right w:val="none" w:sz="0" w:space="0" w:color="auto"/>
      </w:divBdr>
    </w:div>
    <w:div w:id="177081097">
      <w:bodyDiv w:val="1"/>
      <w:marLeft w:val="0"/>
      <w:marRight w:val="0"/>
      <w:marTop w:val="0"/>
      <w:marBottom w:val="0"/>
      <w:divBdr>
        <w:top w:val="none" w:sz="0" w:space="0" w:color="auto"/>
        <w:left w:val="none" w:sz="0" w:space="0" w:color="auto"/>
        <w:bottom w:val="none" w:sz="0" w:space="0" w:color="auto"/>
        <w:right w:val="none" w:sz="0" w:space="0" w:color="auto"/>
      </w:divBdr>
    </w:div>
    <w:div w:id="177428643">
      <w:bodyDiv w:val="1"/>
      <w:marLeft w:val="0"/>
      <w:marRight w:val="0"/>
      <w:marTop w:val="0"/>
      <w:marBottom w:val="0"/>
      <w:divBdr>
        <w:top w:val="none" w:sz="0" w:space="0" w:color="auto"/>
        <w:left w:val="none" w:sz="0" w:space="0" w:color="auto"/>
        <w:bottom w:val="none" w:sz="0" w:space="0" w:color="auto"/>
        <w:right w:val="none" w:sz="0" w:space="0" w:color="auto"/>
      </w:divBdr>
    </w:div>
    <w:div w:id="177503806">
      <w:bodyDiv w:val="1"/>
      <w:marLeft w:val="0"/>
      <w:marRight w:val="0"/>
      <w:marTop w:val="0"/>
      <w:marBottom w:val="0"/>
      <w:divBdr>
        <w:top w:val="none" w:sz="0" w:space="0" w:color="auto"/>
        <w:left w:val="none" w:sz="0" w:space="0" w:color="auto"/>
        <w:bottom w:val="none" w:sz="0" w:space="0" w:color="auto"/>
        <w:right w:val="none" w:sz="0" w:space="0" w:color="auto"/>
      </w:divBdr>
    </w:div>
    <w:div w:id="177627337">
      <w:bodyDiv w:val="1"/>
      <w:marLeft w:val="0"/>
      <w:marRight w:val="0"/>
      <w:marTop w:val="0"/>
      <w:marBottom w:val="0"/>
      <w:divBdr>
        <w:top w:val="none" w:sz="0" w:space="0" w:color="auto"/>
        <w:left w:val="none" w:sz="0" w:space="0" w:color="auto"/>
        <w:bottom w:val="none" w:sz="0" w:space="0" w:color="auto"/>
        <w:right w:val="none" w:sz="0" w:space="0" w:color="auto"/>
      </w:divBdr>
    </w:div>
    <w:div w:id="177693860">
      <w:bodyDiv w:val="1"/>
      <w:marLeft w:val="0"/>
      <w:marRight w:val="0"/>
      <w:marTop w:val="0"/>
      <w:marBottom w:val="0"/>
      <w:divBdr>
        <w:top w:val="none" w:sz="0" w:space="0" w:color="auto"/>
        <w:left w:val="none" w:sz="0" w:space="0" w:color="auto"/>
        <w:bottom w:val="none" w:sz="0" w:space="0" w:color="auto"/>
        <w:right w:val="none" w:sz="0" w:space="0" w:color="auto"/>
      </w:divBdr>
    </w:div>
    <w:div w:id="177892693">
      <w:bodyDiv w:val="1"/>
      <w:marLeft w:val="0"/>
      <w:marRight w:val="0"/>
      <w:marTop w:val="0"/>
      <w:marBottom w:val="0"/>
      <w:divBdr>
        <w:top w:val="none" w:sz="0" w:space="0" w:color="auto"/>
        <w:left w:val="none" w:sz="0" w:space="0" w:color="auto"/>
        <w:bottom w:val="none" w:sz="0" w:space="0" w:color="auto"/>
        <w:right w:val="none" w:sz="0" w:space="0" w:color="auto"/>
      </w:divBdr>
    </w:div>
    <w:div w:id="178157263">
      <w:bodyDiv w:val="1"/>
      <w:marLeft w:val="0"/>
      <w:marRight w:val="0"/>
      <w:marTop w:val="0"/>
      <w:marBottom w:val="0"/>
      <w:divBdr>
        <w:top w:val="none" w:sz="0" w:space="0" w:color="auto"/>
        <w:left w:val="none" w:sz="0" w:space="0" w:color="auto"/>
        <w:bottom w:val="none" w:sz="0" w:space="0" w:color="auto"/>
        <w:right w:val="none" w:sz="0" w:space="0" w:color="auto"/>
      </w:divBdr>
    </w:div>
    <w:div w:id="179468492">
      <w:bodyDiv w:val="1"/>
      <w:marLeft w:val="0"/>
      <w:marRight w:val="0"/>
      <w:marTop w:val="0"/>
      <w:marBottom w:val="0"/>
      <w:divBdr>
        <w:top w:val="none" w:sz="0" w:space="0" w:color="auto"/>
        <w:left w:val="none" w:sz="0" w:space="0" w:color="auto"/>
        <w:bottom w:val="none" w:sz="0" w:space="0" w:color="auto"/>
        <w:right w:val="none" w:sz="0" w:space="0" w:color="auto"/>
      </w:divBdr>
    </w:div>
    <w:div w:id="180710369">
      <w:bodyDiv w:val="1"/>
      <w:marLeft w:val="0"/>
      <w:marRight w:val="0"/>
      <w:marTop w:val="0"/>
      <w:marBottom w:val="0"/>
      <w:divBdr>
        <w:top w:val="none" w:sz="0" w:space="0" w:color="auto"/>
        <w:left w:val="none" w:sz="0" w:space="0" w:color="auto"/>
        <w:bottom w:val="none" w:sz="0" w:space="0" w:color="auto"/>
        <w:right w:val="none" w:sz="0" w:space="0" w:color="auto"/>
      </w:divBdr>
    </w:div>
    <w:div w:id="181669788">
      <w:bodyDiv w:val="1"/>
      <w:marLeft w:val="0"/>
      <w:marRight w:val="0"/>
      <w:marTop w:val="0"/>
      <w:marBottom w:val="0"/>
      <w:divBdr>
        <w:top w:val="none" w:sz="0" w:space="0" w:color="auto"/>
        <w:left w:val="none" w:sz="0" w:space="0" w:color="auto"/>
        <w:bottom w:val="none" w:sz="0" w:space="0" w:color="auto"/>
        <w:right w:val="none" w:sz="0" w:space="0" w:color="auto"/>
      </w:divBdr>
    </w:div>
    <w:div w:id="181748498">
      <w:bodyDiv w:val="1"/>
      <w:marLeft w:val="0"/>
      <w:marRight w:val="0"/>
      <w:marTop w:val="0"/>
      <w:marBottom w:val="0"/>
      <w:divBdr>
        <w:top w:val="none" w:sz="0" w:space="0" w:color="auto"/>
        <w:left w:val="none" w:sz="0" w:space="0" w:color="auto"/>
        <w:bottom w:val="none" w:sz="0" w:space="0" w:color="auto"/>
        <w:right w:val="none" w:sz="0" w:space="0" w:color="auto"/>
      </w:divBdr>
    </w:div>
    <w:div w:id="182717590">
      <w:bodyDiv w:val="1"/>
      <w:marLeft w:val="0"/>
      <w:marRight w:val="0"/>
      <w:marTop w:val="0"/>
      <w:marBottom w:val="0"/>
      <w:divBdr>
        <w:top w:val="none" w:sz="0" w:space="0" w:color="auto"/>
        <w:left w:val="none" w:sz="0" w:space="0" w:color="auto"/>
        <w:bottom w:val="none" w:sz="0" w:space="0" w:color="auto"/>
        <w:right w:val="none" w:sz="0" w:space="0" w:color="auto"/>
      </w:divBdr>
    </w:div>
    <w:div w:id="183323314">
      <w:bodyDiv w:val="1"/>
      <w:marLeft w:val="0"/>
      <w:marRight w:val="0"/>
      <w:marTop w:val="0"/>
      <w:marBottom w:val="0"/>
      <w:divBdr>
        <w:top w:val="none" w:sz="0" w:space="0" w:color="auto"/>
        <w:left w:val="none" w:sz="0" w:space="0" w:color="auto"/>
        <w:bottom w:val="none" w:sz="0" w:space="0" w:color="auto"/>
        <w:right w:val="none" w:sz="0" w:space="0" w:color="auto"/>
      </w:divBdr>
    </w:div>
    <w:div w:id="183788098">
      <w:bodyDiv w:val="1"/>
      <w:marLeft w:val="0"/>
      <w:marRight w:val="0"/>
      <w:marTop w:val="0"/>
      <w:marBottom w:val="0"/>
      <w:divBdr>
        <w:top w:val="none" w:sz="0" w:space="0" w:color="auto"/>
        <w:left w:val="none" w:sz="0" w:space="0" w:color="auto"/>
        <w:bottom w:val="none" w:sz="0" w:space="0" w:color="auto"/>
        <w:right w:val="none" w:sz="0" w:space="0" w:color="auto"/>
      </w:divBdr>
    </w:div>
    <w:div w:id="184834174">
      <w:bodyDiv w:val="1"/>
      <w:marLeft w:val="0"/>
      <w:marRight w:val="0"/>
      <w:marTop w:val="0"/>
      <w:marBottom w:val="0"/>
      <w:divBdr>
        <w:top w:val="none" w:sz="0" w:space="0" w:color="auto"/>
        <w:left w:val="none" w:sz="0" w:space="0" w:color="auto"/>
        <w:bottom w:val="none" w:sz="0" w:space="0" w:color="auto"/>
        <w:right w:val="none" w:sz="0" w:space="0" w:color="auto"/>
      </w:divBdr>
    </w:div>
    <w:div w:id="185094285">
      <w:bodyDiv w:val="1"/>
      <w:marLeft w:val="0"/>
      <w:marRight w:val="0"/>
      <w:marTop w:val="0"/>
      <w:marBottom w:val="0"/>
      <w:divBdr>
        <w:top w:val="none" w:sz="0" w:space="0" w:color="auto"/>
        <w:left w:val="none" w:sz="0" w:space="0" w:color="auto"/>
        <w:bottom w:val="none" w:sz="0" w:space="0" w:color="auto"/>
        <w:right w:val="none" w:sz="0" w:space="0" w:color="auto"/>
      </w:divBdr>
    </w:div>
    <w:div w:id="185757679">
      <w:bodyDiv w:val="1"/>
      <w:marLeft w:val="0"/>
      <w:marRight w:val="0"/>
      <w:marTop w:val="0"/>
      <w:marBottom w:val="0"/>
      <w:divBdr>
        <w:top w:val="none" w:sz="0" w:space="0" w:color="auto"/>
        <w:left w:val="none" w:sz="0" w:space="0" w:color="auto"/>
        <w:bottom w:val="none" w:sz="0" w:space="0" w:color="auto"/>
        <w:right w:val="none" w:sz="0" w:space="0" w:color="auto"/>
      </w:divBdr>
    </w:div>
    <w:div w:id="187529645">
      <w:bodyDiv w:val="1"/>
      <w:marLeft w:val="0"/>
      <w:marRight w:val="0"/>
      <w:marTop w:val="0"/>
      <w:marBottom w:val="0"/>
      <w:divBdr>
        <w:top w:val="none" w:sz="0" w:space="0" w:color="auto"/>
        <w:left w:val="none" w:sz="0" w:space="0" w:color="auto"/>
        <w:bottom w:val="none" w:sz="0" w:space="0" w:color="auto"/>
        <w:right w:val="none" w:sz="0" w:space="0" w:color="auto"/>
      </w:divBdr>
    </w:div>
    <w:div w:id="188836041">
      <w:bodyDiv w:val="1"/>
      <w:marLeft w:val="0"/>
      <w:marRight w:val="0"/>
      <w:marTop w:val="0"/>
      <w:marBottom w:val="0"/>
      <w:divBdr>
        <w:top w:val="none" w:sz="0" w:space="0" w:color="auto"/>
        <w:left w:val="none" w:sz="0" w:space="0" w:color="auto"/>
        <w:bottom w:val="none" w:sz="0" w:space="0" w:color="auto"/>
        <w:right w:val="none" w:sz="0" w:space="0" w:color="auto"/>
      </w:divBdr>
    </w:div>
    <w:div w:id="189493314">
      <w:bodyDiv w:val="1"/>
      <w:marLeft w:val="0"/>
      <w:marRight w:val="0"/>
      <w:marTop w:val="0"/>
      <w:marBottom w:val="0"/>
      <w:divBdr>
        <w:top w:val="none" w:sz="0" w:space="0" w:color="auto"/>
        <w:left w:val="none" w:sz="0" w:space="0" w:color="auto"/>
        <w:bottom w:val="none" w:sz="0" w:space="0" w:color="auto"/>
        <w:right w:val="none" w:sz="0" w:space="0" w:color="auto"/>
      </w:divBdr>
    </w:div>
    <w:div w:id="189951256">
      <w:bodyDiv w:val="1"/>
      <w:marLeft w:val="0"/>
      <w:marRight w:val="0"/>
      <w:marTop w:val="0"/>
      <w:marBottom w:val="0"/>
      <w:divBdr>
        <w:top w:val="none" w:sz="0" w:space="0" w:color="auto"/>
        <w:left w:val="none" w:sz="0" w:space="0" w:color="auto"/>
        <w:bottom w:val="none" w:sz="0" w:space="0" w:color="auto"/>
        <w:right w:val="none" w:sz="0" w:space="0" w:color="auto"/>
      </w:divBdr>
    </w:div>
    <w:div w:id="190072736">
      <w:bodyDiv w:val="1"/>
      <w:marLeft w:val="0"/>
      <w:marRight w:val="0"/>
      <w:marTop w:val="0"/>
      <w:marBottom w:val="0"/>
      <w:divBdr>
        <w:top w:val="none" w:sz="0" w:space="0" w:color="auto"/>
        <w:left w:val="none" w:sz="0" w:space="0" w:color="auto"/>
        <w:bottom w:val="none" w:sz="0" w:space="0" w:color="auto"/>
        <w:right w:val="none" w:sz="0" w:space="0" w:color="auto"/>
      </w:divBdr>
    </w:div>
    <w:div w:id="190077206">
      <w:bodyDiv w:val="1"/>
      <w:marLeft w:val="0"/>
      <w:marRight w:val="0"/>
      <w:marTop w:val="0"/>
      <w:marBottom w:val="0"/>
      <w:divBdr>
        <w:top w:val="none" w:sz="0" w:space="0" w:color="auto"/>
        <w:left w:val="none" w:sz="0" w:space="0" w:color="auto"/>
        <w:bottom w:val="none" w:sz="0" w:space="0" w:color="auto"/>
        <w:right w:val="none" w:sz="0" w:space="0" w:color="auto"/>
      </w:divBdr>
    </w:div>
    <w:div w:id="192959132">
      <w:bodyDiv w:val="1"/>
      <w:marLeft w:val="0"/>
      <w:marRight w:val="0"/>
      <w:marTop w:val="0"/>
      <w:marBottom w:val="0"/>
      <w:divBdr>
        <w:top w:val="none" w:sz="0" w:space="0" w:color="auto"/>
        <w:left w:val="none" w:sz="0" w:space="0" w:color="auto"/>
        <w:bottom w:val="none" w:sz="0" w:space="0" w:color="auto"/>
        <w:right w:val="none" w:sz="0" w:space="0" w:color="auto"/>
      </w:divBdr>
    </w:div>
    <w:div w:id="193004241">
      <w:bodyDiv w:val="1"/>
      <w:marLeft w:val="0"/>
      <w:marRight w:val="0"/>
      <w:marTop w:val="0"/>
      <w:marBottom w:val="0"/>
      <w:divBdr>
        <w:top w:val="none" w:sz="0" w:space="0" w:color="auto"/>
        <w:left w:val="none" w:sz="0" w:space="0" w:color="auto"/>
        <w:bottom w:val="none" w:sz="0" w:space="0" w:color="auto"/>
        <w:right w:val="none" w:sz="0" w:space="0" w:color="auto"/>
      </w:divBdr>
    </w:div>
    <w:div w:id="193808118">
      <w:bodyDiv w:val="1"/>
      <w:marLeft w:val="0"/>
      <w:marRight w:val="0"/>
      <w:marTop w:val="0"/>
      <w:marBottom w:val="0"/>
      <w:divBdr>
        <w:top w:val="none" w:sz="0" w:space="0" w:color="auto"/>
        <w:left w:val="none" w:sz="0" w:space="0" w:color="auto"/>
        <w:bottom w:val="none" w:sz="0" w:space="0" w:color="auto"/>
        <w:right w:val="none" w:sz="0" w:space="0" w:color="auto"/>
      </w:divBdr>
    </w:div>
    <w:div w:id="193886016">
      <w:bodyDiv w:val="1"/>
      <w:marLeft w:val="0"/>
      <w:marRight w:val="0"/>
      <w:marTop w:val="0"/>
      <w:marBottom w:val="0"/>
      <w:divBdr>
        <w:top w:val="none" w:sz="0" w:space="0" w:color="auto"/>
        <w:left w:val="none" w:sz="0" w:space="0" w:color="auto"/>
        <w:bottom w:val="none" w:sz="0" w:space="0" w:color="auto"/>
        <w:right w:val="none" w:sz="0" w:space="0" w:color="auto"/>
      </w:divBdr>
    </w:div>
    <w:div w:id="194276570">
      <w:bodyDiv w:val="1"/>
      <w:marLeft w:val="0"/>
      <w:marRight w:val="0"/>
      <w:marTop w:val="0"/>
      <w:marBottom w:val="0"/>
      <w:divBdr>
        <w:top w:val="none" w:sz="0" w:space="0" w:color="auto"/>
        <w:left w:val="none" w:sz="0" w:space="0" w:color="auto"/>
        <w:bottom w:val="none" w:sz="0" w:space="0" w:color="auto"/>
        <w:right w:val="none" w:sz="0" w:space="0" w:color="auto"/>
      </w:divBdr>
    </w:div>
    <w:div w:id="195123389">
      <w:bodyDiv w:val="1"/>
      <w:marLeft w:val="0"/>
      <w:marRight w:val="0"/>
      <w:marTop w:val="0"/>
      <w:marBottom w:val="0"/>
      <w:divBdr>
        <w:top w:val="none" w:sz="0" w:space="0" w:color="auto"/>
        <w:left w:val="none" w:sz="0" w:space="0" w:color="auto"/>
        <w:bottom w:val="none" w:sz="0" w:space="0" w:color="auto"/>
        <w:right w:val="none" w:sz="0" w:space="0" w:color="auto"/>
      </w:divBdr>
    </w:div>
    <w:div w:id="195124408">
      <w:bodyDiv w:val="1"/>
      <w:marLeft w:val="0"/>
      <w:marRight w:val="0"/>
      <w:marTop w:val="0"/>
      <w:marBottom w:val="0"/>
      <w:divBdr>
        <w:top w:val="none" w:sz="0" w:space="0" w:color="auto"/>
        <w:left w:val="none" w:sz="0" w:space="0" w:color="auto"/>
        <w:bottom w:val="none" w:sz="0" w:space="0" w:color="auto"/>
        <w:right w:val="none" w:sz="0" w:space="0" w:color="auto"/>
      </w:divBdr>
    </w:div>
    <w:div w:id="196626925">
      <w:bodyDiv w:val="1"/>
      <w:marLeft w:val="0"/>
      <w:marRight w:val="0"/>
      <w:marTop w:val="0"/>
      <w:marBottom w:val="0"/>
      <w:divBdr>
        <w:top w:val="none" w:sz="0" w:space="0" w:color="auto"/>
        <w:left w:val="none" w:sz="0" w:space="0" w:color="auto"/>
        <w:bottom w:val="none" w:sz="0" w:space="0" w:color="auto"/>
        <w:right w:val="none" w:sz="0" w:space="0" w:color="auto"/>
      </w:divBdr>
    </w:div>
    <w:div w:id="198474841">
      <w:bodyDiv w:val="1"/>
      <w:marLeft w:val="0"/>
      <w:marRight w:val="0"/>
      <w:marTop w:val="0"/>
      <w:marBottom w:val="0"/>
      <w:divBdr>
        <w:top w:val="none" w:sz="0" w:space="0" w:color="auto"/>
        <w:left w:val="none" w:sz="0" w:space="0" w:color="auto"/>
        <w:bottom w:val="none" w:sz="0" w:space="0" w:color="auto"/>
        <w:right w:val="none" w:sz="0" w:space="0" w:color="auto"/>
      </w:divBdr>
    </w:div>
    <w:div w:id="199241945">
      <w:bodyDiv w:val="1"/>
      <w:marLeft w:val="0"/>
      <w:marRight w:val="0"/>
      <w:marTop w:val="0"/>
      <w:marBottom w:val="0"/>
      <w:divBdr>
        <w:top w:val="none" w:sz="0" w:space="0" w:color="auto"/>
        <w:left w:val="none" w:sz="0" w:space="0" w:color="auto"/>
        <w:bottom w:val="none" w:sz="0" w:space="0" w:color="auto"/>
        <w:right w:val="none" w:sz="0" w:space="0" w:color="auto"/>
      </w:divBdr>
    </w:div>
    <w:div w:id="199326438">
      <w:bodyDiv w:val="1"/>
      <w:marLeft w:val="0"/>
      <w:marRight w:val="0"/>
      <w:marTop w:val="0"/>
      <w:marBottom w:val="0"/>
      <w:divBdr>
        <w:top w:val="none" w:sz="0" w:space="0" w:color="auto"/>
        <w:left w:val="none" w:sz="0" w:space="0" w:color="auto"/>
        <w:bottom w:val="none" w:sz="0" w:space="0" w:color="auto"/>
        <w:right w:val="none" w:sz="0" w:space="0" w:color="auto"/>
      </w:divBdr>
    </w:div>
    <w:div w:id="200288713">
      <w:bodyDiv w:val="1"/>
      <w:marLeft w:val="0"/>
      <w:marRight w:val="0"/>
      <w:marTop w:val="0"/>
      <w:marBottom w:val="0"/>
      <w:divBdr>
        <w:top w:val="none" w:sz="0" w:space="0" w:color="auto"/>
        <w:left w:val="none" w:sz="0" w:space="0" w:color="auto"/>
        <w:bottom w:val="none" w:sz="0" w:space="0" w:color="auto"/>
        <w:right w:val="none" w:sz="0" w:space="0" w:color="auto"/>
      </w:divBdr>
    </w:div>
    <w:div w:id="200478532">
      <w:bodyDiv w:val="1"/>
      <w:marLeft w:val="0"/>
      <w:marRight w:val="0"/>
      <w:marTop w:val="0"/>
      <w:marBottom w:val="0"/>
      <w:divBdr>
        <w:top w:val="none" w:sz="0" w:space="0" w:color="auto"/>
        <w:left w:val="none" w:sz="0" w:space="0" w:color="auto"/>
        <w:bottom w:val="none" w:sz="0" w:space="0" w:color="auto"/>
        <w:right w:val="none" w:sz="0" w:space="0" w:color="auto"/>
      </w:divBdr>
    </w:div>
    <w:div w:id="200635549">
      <w:bodyDiv w:val="1"/>
      <w:marLeft w:val="0"/>
      <w:marRight w:val="0"/>
      <w:marTop w:val="0"/>
      <w:marBottom w:val="0"/>
      <w:divBdr>
        <w:top w:val="none" w:sz="0" w:space="0" w:color="auto"/>
        <w:left w:val="none" w:sz="0" w:space="0" w:color="auto"/>
        <w:bottom w:val="none" w:sz="0" w:space="0" w:color="auto"/>
        <w:right w:val="none" w:sz="0" w:space="0" w:color="auto"/>
      </w:divBdr>
    </w:div>
    <w:div w:id="200939929">
      <w:bodyDiv w:val="1"/>
      <w:marLeft w:val="0"/>
      <w:marRight w:val="0"/>
      <w:marTop w:val="0"/>
      <w:marBottom w:val="0"/>
      <w:divBdr>
        <w:top w:val="none" w:sz="0" w:space="0" w:color="auto"/>
        <w:left w:val="none" w:sz="0" w:space="0" w:color="auto"/>
        <w:bottom w:val="none" w:sz="0" w:space="0" w:color="auto"/>
        <w:right w:val="none" w:sz="0" w:space="0" w:color="auto"/>
      </w:divBdr>
    </w:div>
    <w:div w:id="201015041">
      <w:bodyDiv w:val="1"/>
      <w:marLeft w:val="0"/>
      <w:marRight w:val="0"/>
      <w:marTop w:val="0"/>
      <w:marBottom w:val="0"/>
      <w:divBdr>
        <w:top w:val="none" w:sz="0" w:space="0" w:color="auto"/>
        <w:left w:val="none" w:sz="0" w:space="0" w:color="auto"/>
        <w:bottom w:val="none" w:sz="0" w:space="0" w:color="auto"/>
        <w:right w:val="none" w:sz="0" w:space="0" w:color="auto"/>
      </w:divBdr>
    </w:div>
    <w:div w:id="201601903">
      <w:bodyDiv w:val="1"/>
      <w:marLeft w:val="0"/>
      <w:marRight w:val="0"/>
      <w:marTop w:val="0"/>
      <w:marBottom w:val="0"/>
      <w:divBdr>
        <w:top w:val="none" w:sz="0" w:space="0" w:color="auto"/>
        <w:left w:val="none" w:sz="0" w:space="0" w:color="auto"/>
        <w:bottom w:val="none" w:sz="0" w:space="0" w:color="auto"/>
        <w:right w:val="none" w:sz="0" w:space="0" w:color="auto"/>
      </w:divBdr>
    </w:div>
    <w:div w:id="20220871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3098508">
      <w:bodyDiv w:val="1"/>
      <w:marLeft w:val="0"/>
      <w:marRight w:val="0"/>
      <w:marTop w:val="0"/>
      <w:marBottom w:val="0"/>
      <w:divBdr>
        <w:top w:val="none" w:sz="0" w:space="0" w:color="auto"/>
        <w:left w:val="none" w:sz="0" w:space="0" w:color="auto"/>
        <w:bottom w:val="none" w:sz="0" w:space="0" w:color="auto"/>
        <w:right w:val="none" w:sz="0" w:space="0" w:color="auto"/>
      </w:divBdr>
    </w:div>
    <w:div w:id="203102235">
      <w:bodyDiv w:val="1"/>
      <w:marLeft w:val="0"/>
      <w:marRight w:val="0"/>
      <w:marTop w:val="0"/>
      <w:marBottom w:val="0"/>
      <w:divBdr>
        <w:top w:val="none" w:sz="0" w:space="0" w:color="auto"/>
        <w:left w:val="none" w:sz="0" w:space="0" w:color="auto"/>
        <w:bottom w:val="none" w:sz="0" w:space="0" w:color="auto"/>
        <w:right w:val="none" w:sz="0" w:space="0" w:color="auto"/>
      </w:divBdr>
    </w:div>
    <w:div w:id="203106106">
      <w:bodyDiv w:val="1"/>
      <w:marLeft w:val="0"/>
      <w:marRight w:val="0"/>
      <w:marTop w:val="0"/>
      <w:marBottom w:val="0"/>
      <w:divBdr>
        <w:top w:val="none" w:sz="0" w:space="0" w:color="auto"/>
        <w:left w:val="none" w:sz="0" w:space="0" w:color="auto"/>
        <w:bottom w:val="none" w:sz="0" w:space="0" w:color="auto"/>
        <w:right w:val="none" w:sz="0" w:space="0" w:color="auto"/>
      </w:divBdr>
    </w:div>
    <w:div w:id="203716654">
      <w:bodyDiv w:val="1"/>
      <w:marLeft w:val="0"/>
      <w:marRight w:val="0"/>
      <w:marTop w:val="0"/>
      <w:marBottom w:val="0"/>
      <w:divBdr>
        <w:top w:val="none" w:sz="0" w:space="0" w:color="auto"/>
        <w:left w:val="none" w:sz="0" w:space="0" w:color="auto"/>
        <w:bottom w:val="none" w:sz="0" w:space="0" w:color="auto"/>
        <w:right w:val="none" w:sz="0" w:space="0" w:color="auto"/>
      </w:divBdr>
    </w:div>
    <w:div w:id="204176683">
      <w:bodyDiv w:val="1"/>
      <w:marLeft w:val="0"/>
      <w:marRight w:val="0"/>
      <w:marTop w:val="0"/>
      <w:marBottom w:val="0"/>
      <w:divBdr>
        <w:top w:val="none" w:sz="0" w:space="0" w:color="auto"/>
        <w:left w:val="none" w:sz="0" w:space="0" w:color="auto"/>
        <w:bottom w:val="none" w:sz="0" w:space="0" w:color="auto"/>
        <w:right w:val="none" w:sz="0" w:space="0" w:color="auto"/>
      </w:divBdr>
    </w:div>
    <w:div w:id="204215285">
      <w:bodyDiv w:val="1"/>
      <w:marLeft w:val="0"/>
      <w:marRight w:val="0"/>
      <w:marTop w:val="0"/>
      <w:marBottom w:val="0"/>
      <w:divBdr>
        <w:top w:val="none" w:sz="0" w:space="0" w:color="auto"/>
        <w:left w:val="none" w:sz="0" w:space="0" w:color="auto"/>
        <w:bottom w:val="none" w:sz="0" w:space="0" w:color="auto"/>
        <w:right w:val="none" w:sz="0" w:space="0" w:color="auto"/>
      </w:divBdr>
    </w:div>
    <w:div w:id="204563123">
      <w:bodyDiv w:val="1"/>
      <w:marLeft w:val="0"/>
      <w:marRight w:val="0"/>
      <w:marTop w:val="0"/>
      <w:marBottom w:val="0"/>
      <w:divBdr>
        <w:top w:val="none" w:sz="0" w:space="0" w:color="auto"/>
        <w:left w:val="none" w:sz="0" w:space="0" w:color="auto"/>
        <w:bottom w:val="none" w:sz="0" w:space="0" w:color="auto"/>
        <w:right w:val="none" w:sz="0" w:space="0" w:color="auto"/>
      </w:divBdr>
    </w:div>
    <w:div w:id="204950063">
      <w:bodyDiv w:val="1"/>
      <w:marLeft w:val="0"/>
      <w:marRight w:val="0"/>
      <w:marTop w:val="0"/>
      <w:marBottom w:val="0"/>
      <w:divBdr>
        <w:top w:val="none" w:sz="0" w:space="0" w:color="auto"/>
        <w:left w:val="none" w:sz="0" w:space="0" w:color="auto"/>
        <w:bottom w:val="none" w:sz="0" w:space="0" w:color="auto"/>
        <w:right w:val="none" w:sz="0" w:space="0" w:color="auto"/>
      </w:divBdr>
    </w:div>
    <w:div w:id="205069364">
      <w:bodyDiv w:val="1"/>
      <w:marLeft w:val="0"/>
      <w:marRight w:val="0"/>
      <w:marTop w:val="0"/>
      <w:marBottom w:val="0"/>
      <w:divBdr>
        <w:top w:val="none" w:sz="0" w:space="0" w:color="auto"/>
        <w:left w:val="none" w:sz="0" w:space="0" w:color="auto"/>
        <w:bottom w:val="none" w:sz="0" w:space="0" w:color="auto"/>
        <w:right w:val="none" w:sz="0" w:space="0" w:color="auto"/>
      </w:divBdr>
    </w:div>
    <w:div w:id="205532629">
      <w:bodyDiv w:val="1"/>
      <w:marLeft w:val="0"/>
      <w:marRight w:val="0"/>
      <w:marTop w:val="0"/>
      <w:marBottom w:val="0"/>
      <w:divBdr>
        <w:top w:val="none" w:sz="0" w:space="0" w:color="auto"/>
        <w:left w:val="none" w:sz="0" w:space="0" w:color="auto"/>
        <w:bottom w:val="none" w:sz="0" w:space="0" w:color="auto"/>
        <w:right w:val="none" w:sz="0" w:space="0" w:color="auto"/>
      </w:divBdr>
    </w:div>
    <w:div w:id="205946597">
      <w:bodyDiv w:val="1"/>
      <w:marLeft w:val="0"/>
      <w:marRight w:val="0"/>
      <w:marTop w:val="0"/>
      <w:marBottom w:val="0"/>
      <w:divBdr>
        <w:top w:val="none" w:sz="0" w:space="0" w:color="auto"/>
        <w:left w:val="none" w:sz="0" w:space="0" w:color="auto"/>
        <w:bottom w:val="none" w:sz="0" w:space="0" w:color="auto"/>
        <w:right w:val="none" w:sz="0" w:space="0" w:color="auto"/>
      </w:divBdr>
    </w:div>
    <w:div w:id="206183245">
      <w:bodyDiv w:val="1"/>
      <w:marLeft w:val="0"/>
      <w:marRight w:val="0"/>
      <w:marTop w:val="0"/>
      <w:marBottom w:val="0"/>
      <w:divBdr>
        <w:top w:val="none" w:sz="0" w:space="0" w:color="auto"/>
        <w:left w:val="none" w:sz="0" w:space="0" w:color="auto"/>
        <w:bottom w:val="none" w:sz="0" w:space="0" w:color="auto"/>
        <w:right w:val="none" w:sz="0" w:space="0" w:color="auto"/>
      </w:divBdr>
    </w:div>
    <w:div w:id="207497511">
      <w:bodyDiv w:val="1"/>
      <w:marLeft w:val="0"/>
      <w:marRight w:val="0"/>
      <w:marTop w:val="0"/>
      <w:marBottom w:val="0"/>
      <w:divBdr>
        <w:top w:val="none" w:sz="0" w:space="0" w:color="auto"/>
        <w:left w:val="none" w:sz="0" w:space="0" w:color="auto"/>
        <w:bottom w:val="none" w:sz="0" w:space="0" w:color="auto"/>
        <w:right w:val="none" w:sz="0" w:space="0" w:color="auto"/>
      </w:divBdr>
    </w:div>
    <w:div w:id="209389002">
      <w:bodyDiv w:val="1"/>
      <w:marLeft w:val="0"/>
      <w:marRight w:val="0"/>
      <w:marTop w:val="0"/>
      <w:marBottom w:val="0"/>
      <w:divBdr>
        <w:top w:val="none" w:sz="0" w:space="0" w:color="auto"/>
        <w:left w:val="none" w:sz="0" w:space="0" w:color="auto"/>
        <w:bottom w:val="none" w:sz="0" w:space="0" w:color="auto"/>
        <w:right w:val="none" w:sz="0" w:space="0" w:color="auto"/>
      </w:divBdr>
    </w:div>
    <w:div w:id="209389123">
      <w:bodyDiv w:val="1"/>
      <w:marLeft w:val="0"/>
      <w:marRight w:val="0"/>
      <w:marTop w:val="0"/>
      <w:marBottom w:val="0"/>
      <w:divBdr>
        <w:top w:val="none" w:sz="0" w:space="0" w:color="auto"/>
        <w:left w:val="none" w:sz="0" w:space="0" w:color="auto"/>
        <w:bottom w:val="none" w:sz="0" w:space="0" w:color="auto"/>
        <w:right w:val="none" w:sz="0" w:space="0" w:color="auto"/>
      </w:divBdr>
    </w:div>
    <w:div w:id="209417878">
      <w:bodyDiv w:val="1"/>
      <w:marLeft w:val="0"/>
      <w:marRight w:val="0"/>
      <w:marTop w:val="0"/>
      <w:marBottom w:val="0"/>
      <w:divBdr>
        <w:top w:val="none" w:sz="0" w:space="0" w:color="auto"/>
        <w:left w:val="none" w:sz="0" w:space="0" w:color="auto"/>
        <w:bottom w:val="none" w:sz="0" w:space="0" w:color="auto"/>
        <w:right w:val="none" w:sz="0" w:space="0" w:color="auto"/>
      </w:divBdr>
    </w:div>
    <w:div w:id="209809985">
      <w:bodyDiv w:val="1"/>
      <w:marLeft w:val="0"/>
      <w:marRight w:val="0"/>
      <w:marTop w:val="0"/>
      <w:marBottom w:val="0"/>
      <w:divBdr>
        <w:top w:val="none" w:sz="0" w:space="0" w:color="auto"/>
        <w:left w:val="none" w:sz="0" w:space="0" w:color="auto"/>
        <w:bottom w:val="none" w:sz="0" w:space="0" w:color="auto"/>
        <w:right w:val="none" w:sz="0" w:space="0" w:color="auto"/>
      </w:divBdr>
    </w:div>
    <w:div w:id="210727225">
      <w:bodyDiv w:val="1"/>
      <w:marLeft w:val="0"/>
      <w:marRight w:val="0"/>
      <w:marTop w:val="0"/>
      <w:marBottom w:val="0"/>
      <w:divBdr>
        <w:top w:val="none" w:sz="0" w:space="0" w:color="auto"/>
        <w:left w:val="none" w:sz="0" w:space="0" w:color="auto"/>
        <w:bottom w:val="none" w:sz="0" w:space="0" w:color="auto"/>
        <w:right w:val="none" w:sz="0" w:space="0" w:color="auto"/>
      </w:divBdr>
    </w:div>
    <w:div w:id="210727720">
      <w:bodyDiv w:val="1"/>
      <w:marLeft w:val="0"/>
      <w:marRight w:val="0"/>
      <w:marTop w:val="0"/>
      <w:marBottom w:val="0"/>
      <w:divBdr>
        <w:top w:val="none" w:sz="0" w:space="0" w:color="auto"/>
        <w:left w:val="none" w:sz="0" w:space="0" w:color="auto"/>
        <w:bottom w:val="none" w:sz="0" w:space="0" w:color="auto"/>
        <w:right w:val="none" w:sz="0" w:space="0" w:color="auto"/>
      </w:divBdr>
    </w:div>
    <w:div w:id="211384245">
      <w:bodyDiv w:val="1"/>
      <w:marLeft w:val="0"/>
      <w:marRight w:val="0"/>
      <w:marTop w:val="0"/>
      <w:marBottom w:val="0"/>
      <w:divBdr>
        <w:top w:val="none" w:sz="0" w:space="0" w:color="auto"/>
        <w:left w:val="none" w:sz="0" w:space="0" w:color="auto"/>
        <w:bottom w:val="none" w:sz="0" w:space="0" w:color="auto"/>
        <w:right w:val="none" w:sz="0" w:space="0" w:color="auto"/>
      </w:divBdr>
    </w:div>
    <w:div w:id="211550231">
      <w:bodyDiv w:val="1"/>
      <w:marLeft w:val="0"/>
      <w:marRight w:val="0"/>
      <w:marTop w:val="0"/>
      <w:marBottom w:val="0"/>
      <w:divBdr>
        <w:top w:val="none" w:sz="0" w:space="0" w:color="auto"/>
        <w:left w:val="none" w:sz="0" w:space="0" w:color="auto"/>
        <w:bottom w:val="none" w:sz="0" w:space="0" w:color="auto"/>
        <w:right w:val="none" w:sz="0" w:space="0" w:color="auto"/>
      </w:divBdr>
    </w:div>
    <w:div w:id="211574783">
      <w:bodyDiv w:val="1"/>
      <w:marLeft w:val="0"/>
      <w:marRight w:val="0"/>
      <w:marTop w:val="0"/>
      <w:marBottom w:val="0"/>
      <w:divBdr>
        <w:top w:val="none" w:sz="0" w:space="0" w:color="auto"/>
        <w:left w:val="none" w:sz="0" w:space="0" w:color="auto"/>
        <w:bottom w:val="none" w:sz="0" w:space="0" w:color="auto"/>
        <w:right w:val="none" w:sz="0" w:space="0" w:color="auto"/>
      </w:divBdr>
    </w:div>
    <w:div w:id="212742866">
      <w:bodyDiv w:val="1"/>
      <w:marLeft w:val="0"/>
      <w:marRight w:val="0"/>
      <w:marTop w:val="0"/>
      <w:marBottom w:val="0"/>
      <w:divBdr>
        <w:top w:val="none" w:sz="0" w:space="0" w:color="auto"/>
        <w:left w:val="none" w:sz="0" w:space="0" w:color="auto"/>
        <w:bottom w:val="none" w:sz="0" w:space="0" w:color="auto"/>
        <w:right w:val="none" w:sz="0" w:space="0" w:color="auto"/>
      </w:divBdr>
    </w:div>
    <w:div w:id="213978274">
      <w:bodyDiv w:val="1"/>
      <w:marLeft w:val="0"/>
      <w:marRight w:val="0"/>
      <w:marTop w:val="0"/>
      <w:marBottom w:val="0"/>
      <w:divBdr>
        <w:top w:val="none" w:sz="0" w:space="0" w:color="auto"/>
        <w:left w:val="none" w:sz="0" w:space="0" w:color="auto"/>
        <w:bottom w:val="none" w:sz="0" w:space="0" w:color="auto"/>
        <w:right w:val="none" w:sz="0" w:space="0" w:color="auto"/>
      </w:divBdr>
    </w:div>
    <w:div w:id="214707966">
      <w:bodyDiv w:val="1"/>
      <w:marLeft w:val="0"/>
      <w:marRight w:val="0"/>
      <w:marTop w:val="0"/>
      <w:marBottom w:val="0"/>
      <w:divBdr>
        <w:top w:val="none" w:sz="0" w:space="0" w:color="auto"/>
        <w:left w:val="none" w:sz="0" w:space="0" w:color="auto"/>
        <w:bottom w:val="none" w:sz="0" w:space="0" w:color="auto"/>
        <w:right w:val="none" w:sz="0" w:space="0" w:color="auto"/>
      </w:divBdr>
    </w:div>
    <w:div w:id="214852764">
      <w:bodyDiv w:val="1"/>
      <w:marLeft w:val="0"/>
      <w:marRight w:val="0"/>
      <w:marTop w:val="0"/>
      <w:marBottom w:val="0"/>
      <w:divBdr>
        <w:top w:val="none" w:sz="0" w:space="0" w:color="auto"/>
        <w:left w:val="none" w:sz="0" w:space="0" w:color="auto"/>
        <w:bottom w:val="none" w:sz="0" w:space="0" w:color="auto"/>
        <w:right w:val="none" w:sz="0" w:space="0" w:color="auto"/>
      </w:divBdr>
    </w:div>
    <w:div w:id="215094698">
      <w:bodyDiv w:val="1"/>
      <w:marLeft w:val="0"/>
      <w:marRight w:val="0"/>
      <w:marTop w:val="0"/>
      <w:marBottom w:val="0"/>
      <w:divBdr>
        <w:top w:val="none" w:sz="0" w:space="0" w:color="auto"/>
        <w:left w:val="none" w:sz="0" w:space="0" w:color="auto"/>
        <w:bottom w:val="none" w:sz="0" w:space="0" w:color="auto"/>
        <w:right w:val="none" w:sz="0" w:space="0" w:color="auto"/>
      </w:divBdr>
    </w:div>
    <w:div w:id="215623957">
      <w:bodyDiv w:val="1"/>
      <w:marLeft w:val="0"/>
      <w:marRight w:val="0"/>
      <w:marTop w:val="0"/>
      <w:marBottom w:val="0"/>
      <w:divBdr>
        <w:top w:val="none" w:sz="0" w:space="0" w:color="auto"/>
        <w:left w:val="none" w:sz="0" w:space="0" w:color="auto"/>
        <w:bottom w:val="none" w:sz="0" w:space="0" w:color="auto"/>
        <w:right w:val="none" w:sz="0" w:space="0" w:color="auto"/>
      </w:divBdr>
    </w:div>
    <w:div w:id="216743036">
      <w:bodyDiv w:val="1"/>
      <w:marLeft w:val="0"/>
      <w:marRight w:val="0"/>
      <w:marTop w:val="0"/>
      <w:marBottom w:val="0"/>
      <w:divBdr>
        <w:top w:val="none" w:sz="0" w:space="0" w:color="auto"/>
        <w:left w:val="none" w:sz="0" w:space="0" w:color="auto"/>
        <w:bottom w:val="none" w:sz="0" w:space="0" w:color="auto"/>
        <w:right w:val="none" w:sz="0" w:space="0" w:color="auto"/>
      </w:divBdr>
    </w:div>
    <w:div w:id="217978047">
      <w:bodyDiv w:val="1"/>
      <w:marLeft w:val="0"/>
      <w:marRight w:val="0"/>
      <w:marTop w:val="0"/>
      <w:marBottom w:val="0"/>
      <w:divBdr>
        <w:top w:val="none" w:sz="0" w:space="0" w:color="auto"/>
        <w:left w:val="none" w:sz="0" w:space="0" w:color="auto"/>
        <w:bottom w:val="none" w:sz="0" w:space="0" w:color="auto"/>
        <w:right w:val="none" w:sz="0" w:space="0" w:color="auto"/>
      </w:divBdr>
    </w:div>
    <w:div w:id="218369660">
      <w:bodyDiv w:val="1"/>
      <w:marLeft w:val="0"/>
      <w:marRight w:val="0"/>
      <w:marTop w:val="0"/>
      <w:marBottom w:val="0"/>
      <w:divBdr>
        <w:top w:val="none" w:sz="0" w:space="0" w:color="auto"/>
        <w:left w:val="none" w:sz="0" w:space="0" w:color="auto"/>
        <w:bottom w:val="none" w:sz="0" w:space="0" w:color="auto"/>
        <w:right w:val="none" w:sz="0" w:space="0" w:color="auto"/>
      </w:divBdr>
    </w:div>
    <w:div w:id="218440624">
      <w:bodyDiv w:val="1"/>
      <w:marLeft w:val="0"/>
      <w:marRight w:val="0"/>
      <w:marTop w:val="0"/>
      <w:marBottom w:val="0"/>
      <w:divBdr>
        <w:top w:val="none" w:sz="0" w:space="0" w:color="auto"/>
        <w:left w:val="none" w:sz="0" w:space="0" w:color="auto"/>
        <w:bottom w:val="none" w:sz="0" w:space="0" w:color="auto"/>
        <w:right w:val="none" w:sz="0" w:space="0" w:color="auto"/>
      </w:divBdr>
    </w:div>
    <w:div w:id="219248717">
      <w:bodyDiv w:val="1"/>
      <w:marLeft w:val="0"/>
      <w:marRight w:val="0"/>
      <w:marTop w:val="0"/>
      <w:marBottom w:val="0"/>
      <w:divBdr>
        <w:top w:val="none" w:sz="0" w:space="0" w:color="auto"/>
        <w:left w:val="none" w:sz="0" w:space="0" w:color="auto"/>
        <w:bottom w:val="none" w:sz="0" w:space="0" w:color="auto"/>
        <w:right w:val="none" w:sz="0" w:space="0" w:color="auto"/>
      </w:divBdr>
    </w:div>
    <w:div w:id="219291351">
      <w:bodyDiv w:val="1"/>
      <w:marLeft w:val="0"/>
      <w:marRight w:val="0"/>
      <w:marTop w:val="0"/>
      <w:marBottom w:val="0"/>
      <w:divBdr>
        <w:top w:val="none" w:sz="0" w:space="0" w:color="auto"/>
        <w:left w:val="none" w:sz="0" w:space="0" w:color="auto"/>
        <w:bottom w:val="none" w:sz="0" w:space="0" w:color="auto"/>
        <w:right w:val="none" w:sz="0" w:space="0" w:color="auto"/>
      </w:divBdr>
    </w:div>
    <w:div w:id="219678655">
      <w:bodyDiv w:val="1"/>
      <w:marLeft w:val="0"/>
      <w:marRight w:val="0"/>
      <w:marTop w:val="0"/>
      <w:marBottom w:val="0"/>
      <w:divBdr>
        <w:top w:val="none" w:sz="0" w:space="0" w:color="auto"/>
        <w:left w:val="none" w:sz="0" w:space="0" w:color="auto"/>
        <w:bottom w:val="none" w:sz="0" w:space="0" w:color="auto"/>
        <w:right w:val="none" w:sz="0" w:space="0" w:color="auto"/>
      </w:divBdr>
    </w:div>
    <w:div w:id="220556162">
      <w:bodyDiv w:val="1"/>
      <w:marLeft w:val="0"/>
      <w:marRight w:val="0"/>
      <w:marTop w:val="0"/>
      <w:marBottom w:val="0"/>
      <w:divBdr>
        <w:top w:val="none" w:sz="0" w:space="0" w:color="auto"/>
        <w:left w:val="none" w:sz="0" w:space="0" w:color="auto"/>
        <w:bottom w:val="none" w:sz="0" w:space="0" w:color="auto"/>
        <w:right w:val="none" w:sz="0" w:space="0" w:color="auto"/>
      </w:divBdr>
    </w:div>
    <w:div w:id="221137402">
      <w:bodyDiv w:val="1"/>
      <w:marLeft w:val="0"/>
      <w:marRight w:val="0"/>
      <w:marTop w:val="0"/>
      <w:marBottom w:val="0"/>
      <w:divBdr>
        <w:top w:val="none" w:sz="0" w:space="0" w:color="auto"/>
        <w:left w:val="none" w:sz="0" w:space="0" w:color="auto"/>
        <w:bottom w:val="none" w:sz="0" w:space="0" w:color="auto"/>
        <w:right w:val="none" w:sz="0" w:space="0" w:color="auto"/>
      </w:divBdr>
    </w:div>
    <w:div w:id="221185948">
      <w:bodyDiv w:val="1"/>
      <w:marLeft w:val="0"/>
      <w:marRight w:val="0"/>
      <w:marTop w:val="0"/>
      <w:marBottom w:val="0"/>
      <w:divBdr>
        <w:top w:val="none" w:sz="0" w:space="0" w:color="auto"/>
        <w:left w:val="none" w:sz="0" w:space="0" w:color="auto"/>
        <w:bottom w:val="none" w:sz="0" w:space="0" w:color="auto"/>
        <w:right w:val="none" w:sz="0" w:space="0" w:color="auto"/>
      </w:divBdr>
    </w:div>
    <w:div w:id="222377086">
      <w:bodyDiv w:val="1"/>
      <w:marLeft w:val="0"/>
      <w:marRight w:val="0"/>
      <w:marTop w:val="0"/>
      <w:marBottom w:val="0"/>
      <w:divBdr>
        <w:top w:val="none" w:sz="0" w:space="0" w:color="auto"/>
        <w:left w:val="none" w:sz="0" w:space="0" w:color="auto"/>
        <w:bottom w:val="none" w:sz="0" w:space="0" w:color="auto"/>
        <w:right w:val="none" w:sz="0" w:space="0" w:color="auto"/>
      </w:divBdr>
    </w:div>
    <w:div w:id="223689213">
      <w:bodyDiv w:val="1"/>
      <w:marLeft w:val="0"/>
      <w:marRight w:val="0"/>
      <w:marTop w:val="0"/>
      <w:marBottom w:val="0"/>
      <w:divBdr>
        <w:top w:val="none" w:sz="0" w:space="0" w:color="auto"/>
        <w:left w:val="none" w:sz="0" w:space="0" w:color="auto"/>
        <w:bottom w:val="none" w:sz="0" w:space="0" w:color="auto"/>
        <w:right w:val="none" w:sz="0" w:space="0" w:color="auto"/>
      </w:divBdr>
    </w:div>
    <w:div w:id="224029702">
      <w:bodyDiv w:val="1"/>
      <w:marLeft w:val="0"/>
      <w:marRight w:val="0"/>
      <w:marTop w:val="0"/>
      <w:marBottom w:val="0"/>
      <w:divBdr>
        <w:top w:val="none" w:sz="0" w:space="0" w:color="auto"/>
        <w:left w:val="none" w:sz="0" w:space="0" w:color="auto"/>
        <w:bottom w:val="none" w:sz="0" w:space="0" w:color="auto"/>
        <w:right w:val="none" w:sz="0" w:space="0" w:color="auto"/>
      </w:divBdr>
    </w:div>
    <w:div w:id="224149381">
      <w:bodyDiv w:val="1"/>
      <w:marLeft w:val="0"/>
      <w:marRight w:val="0"/>
      <w:marTop w:val="0"/>
      <w:marBottom w:val="0"/>
      <w:divBdr>
        <w:top w:val="none" w:sz="0" w:space="0" w:color="auto"/>
        <w:left w:val="none" w:sz="0" w:space="0" w:color="auto"/>
        <w:bottom w:val="none" w:sz="0" w:space="0" w:color="auto"/>
        <w:right w:val="none" w:sz="0" w:space="0" w:color="auto"/>
      </w:divBdr>
    </w:div>
    <w:div w:id="224336548">
      <w:bodyDiv w:val="1"/>
      <w:marLeft w:val="0"/>
      <w:marRight w:val="0"/>
      <w:marTop w:val="0"/>
      <w:marBottom w:val="0"/>
      <w:divBdr>
        <w:top w:val="none" w:sz="0" w:space="0" w:color="auto"/>
        <w:left w:val="none" w:sz="0" w:space="0" w:color="auto"/>
        <w:bottom w:val="none" w:sz="0" w:space="0" w:color="auto"/>
        <w:right w:val="none" w:sz="0" w:space="0" w:color="auto"/>
      </w:divBdr>
    </w:div>
    <w:div w:id="224535720">
      <w:bodyDiv w:val="1"/>
      <w:marLeft w:val="0"/>
      <w:marRight w:val="0"/>
      <w:marTop w:val="0"/>
      <w:marBottom w:val="0"/>
      <w:divBdr>
        <w:top w:val="none" w:sz="0" w:space="0" w:color="auto"/>
        <w:left w:val="none" w:sz="0" w:space="0" w:color="auto"/>
        <w:bottom w:val="none" w:sz="0" w:space="0" w:color="auto"/>
        <w:right w:val="none" w:sz="0" w:space="0" w:color="auto"/>
      </w:divBdr>
    </w:div>
    <w:div w:id="225144861">
      <w:bodyDiv w:val="1"/>
      <w:marLeft w:val="0"/>
      <w:marRight w:val="0"/>
      <w:marTop w:val="0"/>
      <w:marBottom w:val="0"/>
      <w:divBdr>
        <w:top w:val="none" w:sz="0" w:space="0" w:color="auto"/>
        <w:left w:val="none" w:sz="0" w:space="0" w:color="auto"/>
        <w:bottom w:val="none" w:sz="0" w:space="0" w:color="auto"/>
        <w:right w:val="none" w:sz="0" w:space="0" w:color="auto"/>
      </w:divBdr>
    </w:div>
    <w:div w:id="225384723">
      <w:bodyDiv w:val="1"/>
      <w:marLeft w:val="0"/>
      <w:marRight w:val="0"/>
      <w:marTop w:val="0"/>
      <w:marBottom w:val="0"/>
      <w:divBdr>
        <w:top w:val="none" w:sz="0" w:space="0" w:color="auto"/>
        <w:left w:val="none" w:sz="0" w:space="0" w:color="auto"/>
        <w:bottom w:val="none" w:sz="0" w:space="0" w:color="auto"/>
        <w:right w:val="none" w:sz="0" w:space="0" w:color="auto"/>
      </w:divBdr>
    </w:div>
    <w:div w:id="225922339">
      <w:bodyDiv w:val="1"/>
      <w:marLeft w:val="0"/>
      <w:marRight w:val="0"/>
      <w:marTop w:val="0"/>
      <w:marBottom w:val="0"/>
      <w:divBdr>
        <w:top w:val="none" w:sz="0" w:space="0" w:color="auto"/>
        <w:left w:val="none" w:sz="0" w:space="0" w:color="auto"/>
        <w:bottom w:val="none" w:sz="0" w:space="0" w:color="auto"/>
        <w:right w:val="none" w:sz="0" w:space="0" w:color="auto"/>
      </w:divBdr>
    </w:div>
    <w:div w:id="226232135">
      <w:bodyDiv w:val="1"/>
      <w:marLeft w:val="0"/>
      <w:marRight w:val="0"/>
      <w:marTop w:val="0"/>
      <w:marBottom w:val="0"/>
      <w:divBdr>
        <w:top w:val="none" w:sz="0" w:space="0" w:color="auto"/>
        <w:left w:val="none" w:sz="0" w:space="0" w:color="auto"/>
        <w:bottom w:val="none" w:sz="0" w:space="0" w:color="auto"/>
        <w:right w:val="none" w:sz="0" w:space="0" w:color="auto"/>
      </w:divBdr>
    </w:div>
    <w:div w:id="226769167">
      <w:bodyDiv w:val="1"/>
      <w:marLeft w:val="0"/>
      <w:marRight w:val="0"/>
      <w:marTop w:val="0"/>
      <w:marBottom w:val="0"/>
      <w:divBdr>
        <w:top w:val="none" w:sz="0" w:space="0" w:color="auto"/>
        <w:left w:val="none" w:sz="0" w:space="0" w:color="auto"/>
        <w:bottom w:val="none" w:sz="0" w:space="0" w:color="auto"/>
        <w:right w:val="none" w:sz="0" w:space="0" w:color="auto"/>
      </w:divBdr>
    </w:div>
    <w:div w:id="233586683">
      <w:bodyDiv w:val="1"/>
      <w:marLeft w:val="0"/>
      <w:marRight w:val="0"/>
      <w:marTop w:val="0"/>
      <w:marBottom w:val="0"/>
      <w:divBdr>
        <w:top w:val="none" w:sz="0" w:space="0" w:color="auto"/>
        <w:left w:val="none" w:sz="0" w:space="0" w:color="auto"/>
        <w:bottom w:val="none" w:sz="0" w:space="0" w:color="auto"/>
        <w:right w:val="none" w:sz="0" w:space="0" w:color="auto"/>
      </w:divBdr>
    </w:div>
    <w:div w:id="234165297">
      <w:bodyDiv w:val="1"/>
      <w:marLeft w:val="0"/>
      <w:marRight w:val="0"/>
      <w:marTop w:val="0"/>
      <w:marBottom w:val="0"/>
      <w:divBdr>
        <w:top w:val="none" w:sz="0" w:space="0" w:color="auto"/>
        <w:left w:val="none" w:sz="0" w:space="0" w:color="auto"/>
        <w:bottom w:val="none" w:sz="0" w:space="0" w:color="auto"/>
        <w:right w:val="none" w:sz="0" w:space="0" w:color="auto"/>
      </w:divBdr>
    </w:div>
    <w:div w:id="234436354">
      <w:bodyDiv w:val="1"/>
      <w:marLeft w:val="0"/>
      <w:marRight w:val="0"/>
      <w:marTop w:val="0"/>
      <w:marBottom w:val="0"/>
      <w:divBdr>
        <w:top w:val="none" w:sz="0" w:space="0" w:color="auto"/>
        <w:left w:val="none" w:sz="0" w:space="0" w:color="auto"/>
        <w:bottom w:val="none" w:sz="0" w:space="0" w:color="auto"/>
        <w:right w:val="none" w:sz="0" w:space="0" w:color="auto"/>
      </w:divBdr>
    </w:div>
    <w:div w:id="234971443">
      <w:bodyDiv w:val="1"/>
      <w:marLeft w:val="0"/>
      <w:marRight w:val="0"/>
      <w:marTop w:val="0"/>
      <w:marBottom w:val="0"/>
      <w:divBdr>
        <w:top w:val="none" w:sz="0" w:space="0" w:color="auto"/>
        <w:left w:val="none" w:sz="0" w:space="0" w:color="auto"/>
        <w:bottom w:val="none" w:sz="0" w:space="0" w:color="auto"/>
        <w:right w:val="none" w:sz="0" w:space="0" w:color="auto"/>
      </w:divBdr>
    </w:div>
    <w:div w:id="235674361">
      <w:bodyDiv w:val="1"/>
      <w:marLeft w:val="0"/>
      <w:marRight w:val="0"/>
      <w:marTop w:val="0"/>
      <w:marBottom w:val="0"/>
      <w:divBdr>
        <w:top w:val="none" w:sz="0" w:space="0" w:color="auto"/>
        <w:left w:val="none" w:sz="0" w:space="0" w:color="auto"/>
        <w:bottom w:val="none" w:sz="0" w:space="0" w:color="auto"/>
        <w:right w:val="none" w:sz="0" w:space="0" w:color="auto"/>
      </w:divBdr>
    </w:div>
    <w:div w:id="236476982">
      <w:bodyDiv w:val="1"/>
      <w:marLeft w:val="0"/>
      <w:marRight w:val="0"/>
      <w:marTop w:val="0"/>
      <w:marBottom w:val="0"/>
      <w:divBdr>
        <w:top w:val="none" w:sz="0" w:space="0" w:color="auto"/>
        <w:left w:val="none" w:sz="0" w:space="0" w:color="auto"/>
        <w:bottom w:val="none" w:sz="0" w:space="0" w:color="auto"/>
        <w:right w:val="none" w:sz="0" w:space="0" w:color="auto"/>
      </w:divBdr>
    </w:div>
    <w:div w:id="236483170">
      <w:bodyDiv w:val="1"/>
      <w:marLeft w:val="0"/>
      <w:marRight w:val="0"/>
      <w:marTop w:val="0"/>
      <w:marBottom w:val="0"/>
      <w:divBdr>
        <w:top w:val="none" w:sz="0" w:space="0" w:color="auto"/>
        <w:left w:val="none" w:sz="0" w:space="0" w:color="auto"/>
        <w:bottom w:val="none" w:sz="0" w:space="0" w:color="auto"/>
        <w:right w:val="none" w:sz="0" w:space="0" w:color="auto"/>
      </w:divBdr>
    </w:div>
    <w:div w:id="237399432">
      <w:bodyDiv w:val="1"/>
      <w:marLeft w:val="0"/>
      <w:marRight w:val="0"/>
      <w:marTop w:val="0"/>
      <w:marBottom w:val="0"/>
      <w:divBdr>
        <w:top w:val="none" w:sz="0" w:space="0" w:color="auto"/>
        <w:left w:val="none" w:sz="0" w:space="0" w:color="auto"/>
        <w:bottom w:val="none" w:sz="0" w:space="0" w:color="auto"/>
        <w:right w:val="none" w:sz="0" w:space="0" w:color="auto"/>
      </w:divBdr>
    </w:div>
    <w:div w:id="237982918">
      <w:bodyDiv w:val="1"/>
      <w:marLeft w:val="0"/>
      <w:marRight w:val="0"/>
      <w:marTop w:val="0"/>
      <w:marBottom w:val="0"/>
      <w:divBdr>
        <w:top w:val="none" w:sz="0" w:space="0" w:color="auto"/>
        <w:left w:val="none" w:sz="0" w:space="0" w:color="auto"/>
        <w:bottom w:val="none" w:sz="0" w:space="0" w:color="auto"/>
        <w:right w:val="none" w:sz="0" w:space="0" w:color="auto"/>
      </w:divBdr>
    </w:div>
    <w:div w:id="238564033">
      <w:bodyDiv w:val="1"/>
      <w:marLeft w:val="0"/>
      <w:marRight w:val="0"/>
      <w:marTop w:val="0"/>
      <w:marBottom w:val="0"/>
      <w:divBdr>
        <w:top w:val="none" w:sz="0" w:space="0" w:color="auto"/>
        <w:left w:val="none" w:sz="0" w:space="0" w:color="auto"/>
        <w:bottom w:val="none" w:sz="0" w:space="0" w:color="auto"/>
        <w:right w:val="none" w:sz="0" w:space="0" w:color="auto"/>
      </w:divBdr>
    </w:div>
    <w:div w:id="239607532">
      <w:bodyDiv w:val="1"/>
      <w:marLeft w:val="0"/>
      <w:marRight w:val="0"/>
      <w:marTop w:val="0"/>
      <w:marBottom w:val="0"/>
      <w:divBdr>
        <w:top w:val="none" w:sz="0" w:space="0" w:color="auto"/>
        <w:left w:val="none" w:sz="0" w:space="0" w:color="auto"/>
        <w:bottom w:val="none" w:sz="0" w:space="0" w:color="auto"/>
        <w:right w:val="none" w:sz="0" w:space="0" w:color="auto"/>
      </w:divBdr>
    </w:div>
    <w:div w:id="239802200">
      <w:bodyDiv w:val="1"/>
      <w:marLeft w:val="0"/>
      <w:marRight w:val="0"/>
      <w:marTop w:val="0"/>
      <w:marBottom w:val="0"/>
      <w:divBdr>
        <w:top w:val="none" w:sz="0" w:space="0" w:color="auto"/>
        <w:left w:val="none" w:sz="0" w:space="0" w:color="auto"/>
        <w:bottom w:val="none" w:sz="0" w:space="0" w:color="auto"/>
        <w:right w:val="none" w:sz="0" w:space="0" w:color="auto"/>
      </w:divBdr>
    </w:div>
    <w:div w:id="239827914">
      <w:bodyDiv w:val="1"/>
      <w:marLeft w:val="0"/>
      <w:marRight w:val="0"/>
      <w:marTop w:val="0"/>
      <w:marBottom w:val="0"/>
      <w:divBdr>
        <w:top w:val="none" w:sz="0" w:space="0" w:color="auto"/>
        <w:left w:val="none" w:sz="0" w:space="0" w:color="auto"/>
        <w:bottom w:val="none" w:sz="0" w:space="0" w:color="auto"/>
        <w:right w:val="none" w:sz="0" w:space="0" w:color="auto"/>
      </w:divBdr>
    </w:div>
    <w:div w:id="239877268">
      <w:bodyDiv w:val="1"/>
      <w:marLeft w:val="0"/>
      <w:marRight w:val="0"/>
      <w:marTop w:val="0"/>
      <w:marBottom w:val="0"/>
      <w:divBdr>
        <w:top w:val="none" w:sz="0" w:space="0" w:color="auto"/>
        <w:left w:val="none" w:sz="0" w:space="0" w:color="auto"/>
        <w:bottom w:val="none" w:sz="0" w:space="0" w:color="auto"/>
        <w:right w:val="none" w:sz="0" w:space="0" w:color="auto"/>
      </w:divBdr>
    </w:div>
    <w:div w:id="241110542">
      <w:bodyDiv w:val="1"/>
      <w:marLeft w:val="0"/>
      <w:marRight w:val="0"/>
      <w:marTop w:val="0"/>
      <w:marBottom w:val="0"/>
      <w:divBdr>
        <w:top w:val="none" w:sz="0" w:space="0" w:color="auto"/>
        <w:left w:val="none" w:sz="0" w:space="0" w:color="auto"/>
        <w:bottom w:val="none" w:sz="0" w:space="0" w:color="auto"/>
        <w:right w:val="none" w:sz="0" w:space="0" w:color="auto"/>
      </w:divBdr>
    </w:div>
    <w:div w:id="242230285">
      <w:bodyDiv w:val="1"/>
      <w:marLeft w:val="0"/>
      <w:marRight w:val="0"/>
      <w:marTop w:val="0"/>
      <w:marBottom w:val="0"/>
      <w:divBdr>
        <w:top w:val="none" w:sz="0" w:space="0" w:color="auto"/>
        <w:left w:val="none" w:sz="0" w:space="0" w:color="auto"/>
        <w:bottom w:val="none" w:sz="0" w:space="0" w:color="auto"/>
        <w:right w:val="none" w:sz="0" w:space="0" w:color="auto"/>
      </w:divBdr>
    </w:div>
    <w:div w:id="242571420">
      <w:bodyDiv w:val="1"/>
      <w:marLeft w:val="0"/>
      <w:marRight w:val="0"/>
      <w:marTop w:val="0"/>
      <w:marBottom w:val="0"/>
      <w:divBdr>
        <w:top w:val="none" w:sz="0" w:space="0" w:color="auto"/>
        <w:left w:val="none" w:sz="0" w:space="0" w:color="auto"/>
        <w:bottom w:val="none" w:sz="0" w:space="0" w:color="auto"/>
        <w:right w:val="none" w:sz="0" w:space="0" w:color="auto"/>
      </w:divBdr>
    </w:div>
    <w:div w:id="242880243">
      <w:bodyDiv w:val="1"/>
      <w:marLeft w:val="0"/>
      <w:marRight w:val="0"/>
      <w:marTop w:val="0"/>
      <w:marBottom w:val="0"/>
      <w:divBdr>
        <w:top w:val="none" w:sz="0" w:space="0" w:color="auto"/>
        <w:left w:val="none" w:sz="0" w:space="0" w:color="auto"/>
        <w:bottom w:val="none" w:sz="0" w:space="0" w:color="auto"/>
        <w:right w:val="none" w:sz="0" w:space="0" w:color="auto"/>
      </w:divBdr>
    </w:div>
    <w:div w:id="243342654">
      <w:bodyDiv w:val="1"/>
      <w:marLeft w:val="0"/>
      <w:marRight w:val="0"/>
      <w:marTop w:val="0"/>
      <w:marBottom w:val="0"/>
      <w:divBdr>
        <w:top w:val="none" w:sz="0" w:space="0" w:color="auto"/>
        <w:left w:val="none" w:sz="0" w:space="0" w:color="auto"/>
        <w:bottom w:val="none" w:sz="0" w:space="0" w:color="auto"/>
        <w:right w:val="none" w:sz="0" w:space="0" w:color="auto"/>
      </w:divBdr>
    </w:div>
    <w:div w:id="243420474">
      <w:bodyDiv w:val="1"/>
      <w:marLeft w:val="0"/>
      <w:marRight w:val="0"/>
      <w:marTop w:val="0"/>
      <w:marBottom w:val="0"/>
      <w:divBdr>
        <w:top w:val="none" w:sz="0" w:space="0" w:color="auto"/>
        <w:left w:val="none" w:sz="0" w:space="0" w:color="auto"/>
        <w:bottom w:val="none" w:sz="0" w:space="0" w:color="auto"/>
        <w:right w:val="none" w:sz="0" w:space="0" w:color="auto"/>
      </w:divBdr>
    </w:div>
    <w:div w:id="244144527">
      <w:bodyDiv w:val="1"/>
      <w:marLeft w:val="0"/>
      <w:marRight w:val="0"/>
      <w:marTop w:val="0"/>
      <w:marBottom w:val="0"/>
      <w:divBdr>
        <w:top w:val="none" w:sz="0" w:space="0" w:color="auto"/>
        <w:left w:val="none" w:sz="0" w:space="0" w:color="auto"/>
        <w:bottom w:val="none" w:sz="0" w:space="0" w:color="auto"/>
        <w:right w:val="none" w:sz="0" w:space="0" w:color="auto"/>
      </w:divBdr>
    </w:div>
    <w:div w:id="244270625">
      <w:bodyDiv w:val="1"/>
      <w:marLeft w:val="0"/>
      <w:marRight w:val="0"/>
      <w:marTop w:val="0"/>
      <w:marBottom w:val="0"/>
      <w:divBdr>
        <w:top w:val="none" w:sz="0" w:space="0" w:color="auto"/>
        <w:left w:val="none" w:sz="0" w:space="0" w:color="auto"/>
        <w:bottom w:val="none" w:sz="0" w:space="0" w:color="auto"/>
        <w:right w:val="none" w:sz="0" w:space="0" w:color="auto"/>
      </w:divBdr>
    </w:div>
    <w:div w:id="245920392">
      <w:bodyDiv w:val="1"/>
      <w:marLeft w:val="0"/>
      <w:marRight w:val="0"/>
      <w:marTop w:val="0"/>
      <w:marBottom w:val="0"/>
      <w:divBdr>
        <w:top w:val="none" w:sz="0" w:space="0" w:color="auto"/>
        <w:left w:val="none" w:sz="0" w:space="0" w:color="auto"/>
        <w:bottom w:val="none" w:sz="0" w:space="0" w:color="auto"/>
        <w:right w:val="none" w:sz="0" w:space="0" w:color="auto"/>
      </w:divBdr>
    </w:div>
    <w:div w:id="246303362">
      <w:bodyDiv w:val="1"/>
      <w:marLeft w:val="0"/>
      <w:marRight w:val="0"/>
      <w:marTop w:val="0"/>
      <w:marBottom w:val="0"/>
      <w:divBdr>
        <w:top w:val="none" w:sz="0" w:space="0" w:color="auto"/>
        <w:left w:val="none" w:sz="0" w:space="0" w:color="auto"/>
        <w:bottom w:val="none" w:sz="0" w:space="0" w:color="auto"/>
        <w:right w:val="none" w:sz="0" w:space="0" w:color="auto"/>
      </w:divBdr>
    </w:div>
    <w:div w:id="246768633">
      <w:bodyDiv w:val="1"/>
      <w:marLeft w:val="0"/>
      <w:marRight w:val="0"/>
      <w:marTop w:val="0"/>
      <w:marBottom w:val="0"/>
      <w:divBdr>
        <w:top w:val="none" w:sz="0" w:space="0" w:color="auto"/>
        <w:left w:val="none" w:sz="0" w:space="0" w:color="auto"/>
        <w:bottom w:val="none" w:sz="0" w:space="0" w:color="auto"/>
        <w:right w:val="none" w:sz="0" w:space="0" w:color="auto"/>
      </w:divBdr>
    </w:div>
    <w:div w:id="246891669">
      <w:bodyDiv w:val="1"/>
      <w:marLeft w:val="0"/>
      <w:marRight w:val="0"/>
      <w:marTop w:val="0"/>
      <w:marBottom w:val="0"/>
      <w:divBdr>
        <w:top w:val="none" w:sz="0" w:space="0" w:color="auto"/>
        <w:left w:val="none" w:sz="0" w:space="0" w:color="auto"/>
        <w:bottom w:val="none" w:sz="0" w:space="0" w:color="auto"/>
        <w:right w:val="none" w:sz="0" w:space="0" w:color="auto"/>
      </w:divBdr>
    </w:div>
    <w:div w:id="247542746">
      <w:bodyDiv w:val="1"/>
      <w:marLeft w:val="0"/>
      <w:marRight w:val="0"/>
      <w:marTop w:val="0"/>
      <w:marBottom w:val="0"/>
      <w:divBdr>
        <w:top w:val="none" w:sz="0" w:space="0" w:color="auto"/>
        <w:left w:val="none" w:sz="0" w:space="0" w:color="auto"/>
        <w:bottom w:val="none" w:sz="0" w:space="0" w:color="auto"/>
        <w:right w:val="none" w:sz="0" w:space="0" w:color="auto"/>
      </w:divBdr>
    </w:div>
    <w:div w:id="247926474">
      <w:bodyDiv w:val="1"/>
      <w:marLeft w:val="0"/>
      <w:marRight w:val="0"/>
      <w:marTop w:val="0"/>
      <w:marBottom w:val="0"/>
      <w:divBdr>
        <w:top w:val="none" w:sz="0" w:space="0" w:color="auto"/>
        <w:left w:val="none" w:sz="0" w:space="0" w:color="auto"/>
        <w:bottom w:val="none" w:sz="0" w:space="0" w:color="auto"/>
        <w:right w:val="none" w:sz="0" w:space="0" w:color="auto"/>
      </w:divBdr>
    </w:div>
    <w:div w:id="248849100">
      <w:bodyDiv w:val="1"/>
      <w:marLeft w:val="0"/>
      <w:marRight w:val="0"/>
      <w:marTop w:val="0"/>
      <w:marBottom w:val="0"/>
      <w:divBdr>
        <w:top w:val="none" w:sz="0" w:space="0" w:color="auto"/>
        <w:left w:val="none" w:sz="0" w:space="0" w:color="auto"/>
        <w:bottom w:val="none" w:sz="0" w:space="0" w:color="auto"/>
        <w:right w:val="none" w:sz="0" w:space="0" w:color="auto"/>
      </w:divBdr>
    </w:div>
    <w:div w:id="249051503">
      <w:bodyDiv w:val="1"/>
      <w:marLeft w:val="0"/>
      <w:marRight w:val="0"/>
      <w:marTop w:val="0"/>
      <w:marBottom w:val="0"/>
      <w:divBdr>
        <w:top w:val="none" w:sz="0" w:space="0" w:color="auto"/>
        <w:left w:val="none" w:sz="0" w:space="0" w:color="auto"/>
        <w:bottom w:val="none" w:sz="0" w:space="0" w:color="auto"/>
        <w:right w:val="none" w:sz="0" w:space="0" w:color="auto"/>
      </w:divBdr>
    </w:div>
    <w:div w:id="249774341">
      <w:bodyDiv w:val="1"/>
      <w:marLeft w:val="0"/>
      <w:marRight w:val="0"/>
      <w:marTop w:val="0"/>
      <w:marBottom w:val="0"/>
      <w:divBdr>
        <w:top w:val="none" w:sz="0" w:space="0" w:color="auto"/>
        <w:left w:val="none" w:sz="0" w:space="0" w:color="auto"/>
        <w:bottom w:val="none" w:sz="0" w:space="0" w:color="auto"/>
        <w:right w:val="none" w:sz="0" w:space="0" w:color="auto"/>
      </w:divBdr>
    </w:div>
    <w:div w:id="250746155">
      <w:bodyDiv w:val="1"/>
      <w:marLeft w:val="0"/>
      <w:marRight w:val="0"/>
      <w:marTop w:val="0"/>
      <w:marBottom w:val="0"/>
      <w:divBdr>
        <w:top w:val="none" w:sz="0" w:space="0" w:color="auto"/>
        <w:left w:val="none" w:sz="0" w:space="0" w:color="auto"/>
        <w:bottom w:val="none" w:sz="0" w:space="0" w:color="auto"/>
        <w:right w:val="none" w:sz="0" w:space="0" w:color="auto"/>
      </w:divBdr>
    </w:div>
    <w:div w:id="250967922">
      <w:bodyDiv w:val="1"/>
      <w:marLeft w:val="0"/>
      <w:marRight w:val="0"/>
      <w:marTop w:val="0"/>
      <w:marBottom w:val="0"/>
      <w:divBdr>
        <w:top w:val="none" w:sz="0" w:space="0" w:color="auto"/>
        <w:left w:val="none" w:sz="0" w:space="0" w:color="auto"/>
        <w:bottom w:val="none" w:sz="0" w:space="0" w:color="auto"/>
        <w:right w:val="none" w:sz="0" w:space="0" w:color="auto"/>
      </w:divBdr>
    </w:div>
    <w:div w:id="251163820">
      <w:bodyDiv w:val="1"/>
      <w:marLeft w:val="0"/>
      <w:marRight w:val="0"/>
      <w:marTop w:val="0"/>
      <w:marBottom w:val="0"/>
      <w:divBdr>
        <w:top w:val="none" w:sz="0" w:space="0" w:color="auto"/>
        <w:left w:val="none" w:sz="0" w:space="0" w:color="auto"/>
        <w:bottom w:val="none" w:sz="0" w:space="0" w:color="auto"/>
        <w:right w:val="none" w:sz="0" w:space="0" w:color="auto"/>
      </w:divBdr>
    </w:div>
    <w:div w:id="251547171">
      <w:bodyDiv w:val="1"/>
      <w:marLeft w:val="0"/>
      <w:marRight w:val="0"/>
      <w:marTop w:val="0"/>
      <w:marBottom w:val="0"/>
      <w:divBdr>
        <w:top w:val="none" w:sz="0" w:space="0" w:color="auto"/>
        <w:left w:val="none" w:sz="0" w:space="0" w:color="auto"/>
        <w:bottom w:val="none" w:sz="0" w:space="0" w:color="auto"/>
        <w:right w:val="none" w:sz="0" w:space="0" w:color="auto"/>
      </w:divBdr>
    </w:div>
    <w:div w:id="251596300">
      <w:bodyDiv w:val="1"/>
      <w:marLeft w:val="0"/>
      <w:marRight w:val="0"/>
      <w:marTop w:val="0"/>
      <w:marBottom w:val="0"/>
      <w:divBdr>
        <w:top w:val="none" w:sz="0" w:space="0" w:color="auto"/>
        <w:left w:val="none" w:sz="0" w:space="0" w:color="auto"/>
        <w:bottom w:val="none" w:sz="0" w:space="0" w:color="auto"/>
        <w:right w:val="none" w:sz="0" w:space="0" w:color="auto"/>
      </w:divBdr>
    </w:div>
    <w:div w:id="251671527">
      <w:bodyDiv w:val="1"/>
      <w:marLeft w:val="0"/>
      <w:marRight w:val="0"/>
      <w:marTop w:val="0"/>
      <w:marBottom w:val="0"/>
      <w:divBdr>
        <w:top w:val="none" w:sz="0" w:space="0" w:color="auto"/>
        <w:left w:val="none" w:sz="0" w:space="0" w:color="auto"/>
        <w:bottom w:val="none" w:sz="0" w:space="0" w:color="auto"/>
        <w:right w:val="none" w:sz="0" w:space="0" w:color="auto"/>
      </w:divBdr>
    </w:div>
    <w:div w:id="252280628">
      <w:bodyDiv w:val="1"/>
      <w:marLeft w:val="0"/>
      <w:marRight w:val="0"/>
      <w:marTop w:val="0"/>
      <w:marBottom w:val="0"/>
      <w:divBdr>
        <w:top w:val="none" w:sz="0" w:space="0" w:color="auto"/>
        <w:left w:val="none" w:sz="0" w:space="0" w:color="auto"/>
        <w:bottom w:val="none" w:sz="0" w:space="0" w:color="auto"/>
        <w:right w:val="none" w:sz="0" w:space="0" w:color="auto"/>
      </w:divBdr>
    </w:div>
    <w:div w:id="252326083">
      <w:bodyDiv w:val="1"/>
      <w:marLeft w:val="0"/>
      <w:marRight w:val="0"/>
      <w:marTop w:val="0"/>
      <w:marBottom w:val="0"/>
      <w:divBdr>
        <w:top w:val="none" w:sz="0" w:space="0" w:color="auto"/>
        <w:left w:val="none" w:sz="0" w:space="0" w:color="auto"/>
        <w:bottom w:val="none" w:sz="0" w:space="0" w:color="auto"/>
        <w:right w:val="none" w:sz="0" w:space="0" w:color="auto"/>
      </w:divBdr>
    </w:div>
    <w:div w:id="252710436">
      <w:bodyDiv w:val="1"/>
      <w:marLeft w:val="0"/>
      <w:marRight w:val="0"/>
      <w:marTop w:val="0"/>
      <w:marBottom w:val="0"/>
      <w:divBdr>
        <w:top w:val="none" w:sz="0" w:space="0" w:color="auto"/>
        <w:left w:val="none" w:sz="0" w:space="0" w:color="auto"/>
        <w:bottom w:val="none" w:sz="0" w:space="0" w:color="auto"/>
        <w:right w:val="none" w:sz="0" w:space="0" w:color="auto"/>
      </w:divBdr>
    </w:div>
    <w:div w:id="253782042">
      <w:bodyDiv w:val="1"/>
      <w:marLeft w:val="0"/>
      <w:marRight w:val="0"/>
      <w:marTop w:val="0"/>
      <w:marBottom w:val="0"/>
      <w:divBdr>
        <w:top w:val="none" w:sz="0" w:space="0" w:color="auto"/>
        <w:left w:val="none" w:sz="0" w:space="0" w:color="auto"/>
        <w:bottom w:val="none" w:sz="0" w:space="0" w:color="auto"/>
        <w:right w:val="none" w:sz="0" w:space="0" w:color="auto"/>
      </w:divBdr>
    </w:div>
    <w:div w:id="253975614">
      <w:bodyDiv w:val="1"/>
      <w:marLeft w:val="0"/>
      <w:marRight w:val="0"/>
      <w:marTop w:val="0"/>
      <w:marBottom w:val="0"/>
      <w:divBdr>
        <w:top w:val="none" w:sz="0" w:space="0" w:color="auto"/>
        <w:left w:val="none" w:sz="0" w:space="0" w:color="auto"/>
        <w:bottom w:val="none" w:sz="0" w:space="0" w:color="auto"/>
        <w:right w:val="none" w:sz="0" w:space="0" w:color="auto"/>
      </w:divBdr>
    </w:div>
    <w:div w:id="254023472">
      <w:bodyDiv w:val="1"/>
      <w:marLeft w:val="0"/>
      <w:marRight w:val="0"/>
      <w:marTop w:val="0"/>
      <w:marBottom w:val="0"/>
      <w:divBdr>
        <w:top w:val="none" w:sz="0" w:space="0" w:color="auto"/>
        <w:left w:val="none" w:sz="0" w:space="0" w:color="auto"/>
        <w:bottom w:val="none" w:sz="0" w:space="0" w:color="auto"/>
        <w:right w:val="none" w:sz="0" w:space="0" w:color="auto"/>
      </w:divBdr>
    </w:div>
    <w:div w:id="254096237">
      <w:bodyDiv w:val="1"/>
      <w:marLeft w:val="0"/>
      <w:marRight w:val="0"/>
      <w:marTop w:val="0"/>
      <w:marBottom w:val="0"/>
      <w:divBdr>
        <w:top w:val="none" w:sz="0" w:space="0" w:color="auto"/>
        <w:left w:val="none" w:sz="0" w:space="0" w:color="auto"/>
        <w:bottom w:val="none" w:sz="0" w:space="0" w:color="auto"/>
        <w:right w:val="none" w:sz="0" w:space="0" w:color="auto"/>
      </w:divBdr>
    </w:div>
    <w:div w:id="255746976">
      <w:bodyDiv w:val="1"/>
      <w:marLeft w:val="0"/>
      <w:marRight w:val="0"/>
      <w:marTop w:val="0"/>
      <w:marBottom w:val="0"/>
      <w:divBdr>
        <w:top w:val="none" w:sz="0" w:space="0" w:color="auto"/>
        <w:left w:val="none" w:sz="0" w:space="0" w:color="auto"/>
        <w:bottom w:val="none" w:sz="0" w:space="0" w:color="auto"/>
        <w:right w:val="none" w:sz="0" w:space="0" w:color="auto"/>
      </w:divBdr>
    </w:div>
    <w:div w:id="259215838">
      <w:bodyDiv w:val="1"/>
      <w:marLeft w:val="0"/>
      <w:marRight w:val="0"/>
      <w:marTop w:val="0"/>
      <w:marBottom w:val="0"/>
      <w:divBdr>
        <w:top w:val="none" w:sz="0" w:space="0" w:color="auto"/>
        <w:left w:val="none" w:sz="0" w:space="0" w:color="auto"/>
        <w:bottom w:val="none" w:sz="0" w:space="0" w:color="auto"/>
        <w:right w:val="none" w:sz="0" w:space="0" w:color="auto"/>
      </w:divBdr>
    </w:div>
    <w:div w:id="260379081">
      <w:bodyDiv w:val="1"/>
      <w:marLeft w:val="0"/>
      <w:marRight w:val="0"/>
      <w:marTop w:val="0"/>
      <w:marBottom w:val="0"/>
      <w:divBdr>
        <w:top w:val="none" w:sz="0" w:space="0" w:color="auto"/>
        <w:left w:val="none" w:sz="0" w:space="0" w:color="auto"/>
        <w:bottom w:val="none" w:sz="0" w:space="0" w:color="auto"/>
        <w:right w:val="none" w:sz="0" w:space="0" w:color="auto"/>
      </w:divBdr>
    </w:div>
    <w:div w:id="260995517">
      <w:bodyDiv w:val="1"/>
      <w:marLeft w:val="0"/>
      <w:marRight w:val="0"/>
      <w:marTop w:val="0"/>
      <w:marBottom w:val="0"/>
      <w:divBdr>
        <w:top w:val="none" w:sz="0" w:space="0" w:color="auto"/>
        <w:left w:val="none" w:sz="0" w:space="0" w:color="auto"/>
        <w:bottom w:val="none" w:sz="0" w:space="0" w:color="auto"/>
        <w:right w:val="none" w:sz="0" w:space="0" w:color="auto"/>
      </w:divBdr>
    </w:div>
    <w:div w:id="261647342">
      <w:bodyDiv w:val="1"/>
      <w:marLeft w:val="0"/>
      <w:marRight w:val="0"/>
      <w:marTop w:val="0"/>
      <w:marBottom w:val="0"/>
      <w:divBdr>
        <w:top w:val="none" w:sz="0" w:space="0" w:color="auto"/>
        <w:left w:val="none" w:sz="0" w:space="0" w:color="auto"/>
        <w:bottom w:val="none" w:sz="0" w:space="0" w:color="auto"/>
        <w:right w:val="none" w:sz="0" w:space="0" w:color="auto"/>
      </w:divBdr>
    </w:div>
    <w:div w:id="262500631">
      <w:bodyDiv w:val="1"/>
      <w:marLeft w:val="0"/>
      <w:marRight w:val="0"/>
      <w:marTop w:val="0"/>
      <w:marBottom w:val="0"/>
      <w:divBdr>
        <w:top w:val="none" w:sz="0" w:space="0" w:color="auto"/>
        <w:left w:val="none" w:sz="0" w:space="0" w:color="auto"/>
        <w:bottom w:val="none" w:sz="0" w:space="0" w:color="auto"/>
        <w:right w:val="none" w:sz="0" w:space="0" w:color="auto"/>
      </w:divBdr>
    </w:div>
    <w:div w:id="262542672">
      <w:bodyDiv w:val="1"/>
      <w:marLeft w:val="0"/>
      <w:marRight w:val="0"/>
      <w:marTop w:val="0"/>
      <w:marBottom w:val="0"/>
      <w:divBdr>
        <w:top w:val="none" w:sz="0" w:space="0" w:color="auto"/>
        <w:left w:val="none" w:sz="0" w:space="0" w:color="auto"/>
        <w:bottom w:val="none" w:sz="0" w:space="0" w:color="auto"/>
        <w:right w:val="none" w:sz="0" w:space="0" w:color="auto"/>
      </w:divBdr>
    </w:div>
    <w:div w:id="263418381">
      <w:bodyDiv w:val="1"/>
      <w:marLeft w:val="0"/>
      <w:marRight w:val="0"/>
      <w:marTop w:val="0"/>
      <w:marBottom w:val="0"/>
      <w:divBdr>
        <w:top w:val="none" w:sz="0" w:space="0" w:color="auto"/>
        <w:left w:val="none" w:sz="0" w:space="0" w:color="auto"/>
        <w:bottom w:val="none" w:sz="0" w:space="0" w:color="auto"/>
        <w:right w:val="none" w:sz="0" w:space="0" w:color="auto"/>
      </w:divBdr>
    </w:div>
    <w:div w:id="263616924">
      <w:bodyDiv w:val="1"/>
      <w:marLeft w:val="0"/>
      <w:marRight w:val="0"/>
      <w:marTop w:val="0"/>
      <w:marBottom w:val="0"/>
      <w:divBdr>
        <w:top w:val="none" w:sz="0" w:space="0" w:color="auto"/>
        <w:left w:val="none" w:sz="0" w:space="0" w:color="auto"/>
        <w:bottom w:val="none" w:sz="0" w:space="0" w:color="auto"/>
        <w:right w:val="none" w:sz="0" w:space="0" w:color="auto"/>
      </w:divBdr>
    </w:div>
    <w:div w:id="266279091">
      <w:bodyDiv w:val="1"/>
      <w:marLeft w:val="0"/>
      <w:marRight w:val="0"/>
      <w:marTop w:val="0"/>
      <w:marBottom w:val="0"/>
      <w:divBdr>
        <w:top w:val="none" w:sz="0" w:space="0" w:color="auto"/>
        <w:left w:val="none" w:sz="0" w:space="0" w:color="auto"/>
        <w:bottom w:val="none" w:sz="0" w:space="0" w:color="auto"/>
        <w:right w:val="none" w:sz="0" w:space="0" w:color="auto"/>
      </w:divBdr>
    </w:div>
    <w:div w:id="266352550">
      <w:bodyDiv w:val="1"/>
      <w:marLeft w:val="0"/>
      <w:marRight w:val="0"/>
      <w:marTop w:val="0"/>
      <w:marBottom w:val="0"/>
      <w:divBdr>
        <w:top w:val="none" w:sz="0" w:space="0" w:color="auto"/>
        <w:left w:val="none" w:sz="0" w:space="0" w:color="auto"/>
        <w:bottom w:val="none" w:sz="0" w:space="0" w:color="auto"/>
        <w:right w:val="none" w:sz="0" w:space="0" w:color="auto"/>
      </w:divBdr>
    </w:div>
    <w:div w:id="266667417">
      <w:bodyDiv w:val="1"/>
      <w:marLeft w:val="0"/>
      <w:marRight w:val="0"/>
      <w:marTop w:val="0"/>
      <w:marBottom w:val="0"/>
      <w:divBdr>
        <w:top w:val="none" w:sz="0" w:space="0" w:color="auto"/>
        <w:left w:val="none" w:sz="0" w:space="0" w:color="auto"/>
        <w:bottom w:val="none" w:sz="0" w:space="0" w:color="auto"/>
        <w:right w:val="none" w:sz="0" w:space="0" w:color="auto"/>
      </w:divBdr>
    </w:div>
    <w:div w:id="266736775">
      <w:bodyDiv w:val="1"/>
      <w:marLeft w:val="0"/>
      <w:marRight w:val="0"/>
      <w:marTop w:val="0"/>
      <w:marBottom w:val="0"/>
      <w:divBdr>
        <w:top w:val="none" w:sz="0" w:space="0" w:color="auto"/>
        <w:left w:val="none" w:sz="0" w:space="0" w:color="auto"/>
        <w:bottom w:val="none" w:sz="0" w:space="0" w:color="auto"/>
        <w:right w:val="none" w:sz="0" w:space="0" w:color="auto"/>
      </w:divBdr>
    </w:div>
    <w:div w:id="266888762">
      <w:bodyDiv w:val="1"/>
      <w:marLeft w:val="0"/>
      <w:marRight w:val="0"/>
      <w:marTop w:val="0"/>
      <w:marBottom w:val="0"/>
      <w:divBdr>
        <w:top w:val="none" w:sz="0" w:space="0" w:color="auto"/>
        <w:left w:val="none" w:sz="0" w:space="0" w:color="auto"/>
        <w:bottom w:val="none" w:sz="0" w:space="0" w:color="auto"/>
        <w:right w:val="none" w:sz="0" w:space="0" w:color="auto"/>
      </w:divBdr>
    </w:div>
    <w:div w:id="267005617">
      <w:bodyDiv w:val="1"/>
      <w:marLeft w:val="0"/>
      <w:marRight w:val="0"/>
      <w:marTop w:val="0"/>
      <w:marBottom w:val="0"/>
      <w:divBdr>
        <w:top w:val="none" w:sz="0" w:space="0" w:color="auto"/>
        <w:left w:val="none" w:sz="0" w:space="0" w:color="auto"/>
        <w:bottom w:val="none" w:sz="0" w:space="0" w:color="auto"/>
        <w:right w:val="none" w:sz="0" w:space="0" w:color="auto"/>
      </w:divBdr>
    </w:div>
    <w:div w:id="267540566">
      <w:bodyDiv w:val="1"/>
      <w:marLeft w:val="0"/>
      <w:marRight w:val="0"/>
      <w:marTop w:val="0"/>
      <w:marBottom w:val="0"/>
      <w:divBdr>
        <w:top w:val="none" w:sz="0" w:space="0" w:color="auto"/>
        <w:left w:val="none" w:sz="0" w:space="0" w:color="auto"/>
        <w:bottom w:val="none" w:sz="0" w:space="0" w:color="auto"/>
        <w:right w:val="none" w:sz="0" w:space="0" w:color="auto"/>
      </w:divBdr>
    </w:div>
    <w:div w:id="267660380">
      <w:bodyDiv w:val="1"/>
      <w:marLeft w:val="0"/>
      <w:marRight w:val="0"/>
      <w:marTop w:val="0"/>
      <w:marBottom w:val="0"/>
      <w:divBdr>
        <w:top w:val="none" w:sz="0" w:space="0" w:color="auto"/>
        <w:left w:val="none" w:sz="0" w:space="0" w:color="auto"/>
        <w:bottom w:val="none" w:sz="0" w:space="0" w:color="auto"/>
        <w:right w:val="none" w:sz="0" w:space="0" w:color="auto"/>
      </w:divBdr>
    </w:div>
    <w:div w:id="269630268">
      <w:bodyDiv w:val="1"/>
      <w:marLeft w:val="0"/>
      <w:marRight w:val="0"/>
      <w:marTop w:val="0"/>
      <w:marBottom w:val="0"/>
      <w:divBdr>
        <w:top w:val="none" w:sz="0" w:space="0" w:color="auto"/>
        <w:left w:val="none" w:sz="0" w:space="0" w:color="auto"/>
        <w:bottom w:val="none" w:sz="0" w:space="0" w:color="auto"/>
        <w:right w:val="none" w:sz="0" w:space="0" w:color="auto"/>
      </w:divBdr>
    </w:div>
    <w:div w:id="270088111">
      <w:bodyDiv w:val="1"/>
      <w:marLeft w:val="0"/>
      <w:marRight w:val="0"/>
      <w:marTop w:val="0"/>
      <w:marBottom w:val="0"/>
      <w:divBdr>
        <w:top w:val="none" w:sz="0" w:space="0" w:color="auto"/>
        <w:left w:val="none" w:sz="0" w:space="0" w:color="auto"/>
        <w:bottom w:val="none" w:sz="0" w:space="0" w:color="auto"/>
        <w:right w:val="none" w:sz="0" w:space="0" w:color="auto"/>
      </w:divBdr>
    </w:div>
    <w:div w:id="270089444">
      <w:bodyDiv w:val="1"/>
      <w:marLeft w:val="0"/>
      <w:marRight w:val="0"/>
      <w:marTop w:val="0"/>
      <w:marBottom w:val="0"/>
      <w:divBdr>
        <w:top w:val="none" w:sz="0" w:space="0" w:color="auto"/>
        <w:left w:val="none" w:sz="0" w:space="0" w:color="auto"/>
        <w:bottom w:val="none" w:sz="0" w:space="0" w:color="auto"/>
        <w:right w:val="none" w:sz="0" w:space="0" w:color="auto"/>
      </w:divBdr>
    </w:div>
    <w:div w:id="270211371">
      <w:bodyDiv w:val="1"/>
      <w:marLeft w:val="0"/>
      <w:marRight w:val="0"/>
      <w:marTop w:val="0"/>
      <w:marBottom w:val="0"/>
      <w:divBdr>
        <w:top w:val="none" w:sz="0" w:space="0" w:color="auto"/>
        <w:left w:val="none" w:sz="0" w:space="0" w:color="auto"/>
        <w:bottom w:val="none" w:sz="0" w:space="0" w:color="auto"/>
        <w:right w:val="none" w:sz="0" w:space="0" w:color="auto"/>
      </w:divBdr>
    </w:div>
    <w:div w:id="270936651">
      <w:bodyDiv w:val="1"/>
      <w:marLeft w:val="0"/>
      <w:marRight w:val="0"/>
      <w:marTop w:val="0"/>
      <w:marBottom w:val="0"/>
      <w:divBdr>
        <w:top w:val="none" w:sz="0" w:space="0" w:color="auto"/>
        <w:left w:val="none" w:sz="0" w:space="0" w:color="auto"/>
        <w:bottom w:val="none" w:sz="0" w:space="0" w:color="auto"/>
        <w:right w:val="none" w:sz="0" w:space="0" w:color="auto"/>
      </w:divBdr>
    </w:div>
    <w:div w:id="271285264">
      <w:bodyDiv w:val="1"/>
      <w:marLeft w:val="0"/>
      <w:marRight w:val="0"/>
      <w:marTop w:val="0"/>
      <w:marBottom w:val="0"/>
      <w:divBdr>
        <w:top w:val="none" w:sz="0" w:space="0" w:color="auto"/>
        <w:left w:val="none" w:sz="0" w:space="0" w:color="auto"/>
        <w:bottom w:val="none" w:sz="0" w:space="0" w:color="auto"/>
        <w:right w:val="none" w:sz="0" w:space="0" w:color="auto"/>
      </w:divBdr>
    </w:div>
    <w:div w:id="271858924">
      <w:bodyDiv w:val="1"/>
      <w:marLeft w:val="0"/>
      <w:marRight w:val="0"/>
      <w:marTop w:val="0"/>
      <w:marBottom w:val="0"/>
      <w:divBdr>
        <w:top w:val="none" w:sz="0" w:space="0" w:color="auto"/>
        <w:left w:val="none" w:sz="0" w:space="0" w:color="auto"/>
        <w:bottom w:val="none" w:sz="0" w:space="0" w:color="auto"/>
        <w:right w:val="none" w:sz="0" w:space="0" w:color="auto"/>
      </w:divBdr>
    </w:div>
    <w:div w:id="271865123">
      <w:bodyDiv w:val="1"/>
      <w:marLeft w:val="0"/>
      <w:marRight w:val="0"/>
      <w:marTop w:val="0"/>
      <w:marBottom w:val="0"/>
      <w:divBdr>
        <w:top w:val="none" w:sz="0" w:space="0" w:color="auto"/>
        <w:left w:val="none" w:sz="0" w:space="0" w:color="auto"/>
        <w:bottom w:val="none" w:sz="0" w:space="0" w:color="auto"/>
        <w:right w:val="none" w:sz="0" w:space="0" w:color="auto"/>
      </w:divBdr>
    </w:div>
    <w:div w:id="272130190">
      <w:bodyDiv w:val="1"/>
      <w:marLeft w:val="0"/>
      <w:marRight w:val="0"/>
      <w:marTop w:val="0"/>
      <w:marBottom w:val="0"/>
      <w:divBdr>
        <w:top w:val="none" w:sz="0" w:space="0" w:color="auto"/>
        <w:left w:val="none" w:sz="0" w:space="0" w:color="auto"/>
        <w:bottom w:val="none" w:sz="0" w:space="0" w:color="auto"/>
        <w:right w:val="none" w:sz="0" w:space="0" w:color="auto"/>
      </w:divBdr>
    </w:div>
    <w:div w:id="274218608">
      <w:bodyDiv w:val="1"/>
      <w:marLeft w:val="0"/>
      <w:marRight w:val="0"/>
      <w:marTop w:val="0"/>
      <w:marBottom w:val="0"/>
      <w:divBdr>
        <w:top w:val="none" w:sz="0" w:space="0" w:color="auto"/>
        <w:left w:val="none" w:sz="0" w:space="0" w:color="auto"/>
        <w:bottom w:val="none" w:sz="0" w:space="0" w:color="auto"/>
        <w:right w:val="none" w:sz="0" w:space="0" w:color="auto"/>
      </w:divBdr>
    </w:div>
    <w:div w:id="274531796">
      <w:bodyDiv w:val="1"/>
      <w:marLeft w:val="0"/>
      <w:marRight w:val="0"/>
      <w:marTop w:val="0"/>
      <w:marBottom w:val="0"/>
      <w:divBdr>
        <w:top w:val="none" w:sz="0" w:space="0" w:color="auto"/>
        <w:left w:val="none" w:sz="0" w:space="0" w:color="auto"/>
        <w:bottom w:val="none" w:sz="0" w:space="0" w:color="auto"/>
        <w:right w:val="none" w:sz="0" w:space="0" w:color="auto"/>
      </w:divBdr>
    </w:div>
    <w:div w:id="275256520">
      <w:bodyDiv w:val="1"/>
      <w:marLeft w:val="0"/>
      <w:marRight w:val="0"/>
      <w:marTop w:val="0"/>
      <w:marBottom w:val="0"/>
      <w:divBdr>
        <w:top w:val="none" w:sz="0" w:space="0" w:color="auto"/>
        <w:left w:val="none" w:sz="0" w:space="0" w:color="auto"/>
        <w:bottom w:val="none" w:sz="0" w:space="0" w:color="auto"/>
        <w:right w:val="none" w:sz="0" w:space="0" w:color="auto"/>
      </w:divBdr>
    </w:div>
    <w:div w:id="275523892">
      <w:bodyDiv w:val="1"/>
      <w:marLeft w:val="0"/>
      <w:marRight w:val="0"/>
      <w:marTop w:val="0"/>
      <w:marBottom w:val="0"/>
      <w:divBdr>
        <w:top w:val="none" w:sz="0" w:space="0" w:color="auto"/>
        <w:left w:val="none" w:sz="0" w:space="0" w:color="auto"/>
        <w:bottom w:val="none" w:sz="0" w:space="0" w:color="auto"/>
        <w:right w:val="none" w:sz="0" w:space="0" w:color="auto"/>
      </w:divBdr>
    </w:div>
    <w:div w:id="276571569">
      <w:bodyDiv w:val="1"/>
      <w:marLeft w:val="0"/>
      <w:marRight w:val="0"/>
      <w:marTop w:val="0"/>
      <w:marBottom w:val="0"/>
      <w:divBdr>
        <w:top w:val="none" w:sz="0" w:space="0" w:color="auto"/>
        <w:left w:val="none" w:sz="0" w:space="0" w:color="auto"/>
        <w:bottom w:val="none" w:sz="0" w:space="0" w:color="auto"/>
        <w:right w:val="none" w:sz="0" w:space="0" w:color="auto"/>
      </w:divBdr>
    </w:div>
    <w:div w:id="276758851">
      <w:bodyDiv w:val="1"/>
      <w:marLeft w:val="0"/>
      <w:marRight w:val="0"/>
      <w:marTop w:val="0"/>
      <w:marBottom w:val="0"/>
      <w:divBdr>
        <w:top w:val="none" w:sz="0" w:space="0" w:color="auto"/>
        <w:left w:val="none" w:sz="0" w:space="0" w:color="auto"/>
        <w:bottom w:val="none" w:sz="0" w:space="0" w:color="auto"/>
        <w:right w:val="none" w:sz="0" w:space="0" w:color="auto"/>
      </w:divBdr>
    </w:div>
    <w:div w:id="276958671">
      <w:bodyDiv w:val="1"/>
      <w:marLeft w:val="0"/>
      <w:marRight w:val="0"/>
      <w:marTop w:val="0"/>
      <w:marBottom w:val="0"/>
      <w:divBdr>
        <w:top w:val="none" w:sz="0" w:space="0" w:color="auto"/>
        <w:left w:val="none" w:sz="0" w:space="0" w:color="auto"/>
        <w:bottom w:val="none" w:sz="0" w:space="0" w:color="auto"/>
        <w:right w:val="none" w:sz="0" w:space="0" w:color="auto"/>
      </w:divBdr>
    </w:div>
    <w:div w:id="277302757">
      <w:bodyDiv w:val="1"/>
      <w:marLeft w:val="0"/>
      <w:marRight w:val="0"/>
      <w:marTop w:val="0"/>
      <w:marBottom w:val="0"/>
      <w:divBdr>
        <w:top w:val="none" w:sz="0" w:space="0" w:color="auto"/>
        <w:left w:val="none" w:sz="0" w:space="0" w:color="auto"/>
        <w:bottom w:val="none" w:sz="0" w:space="0" w:color="auto"/>
        <w:right w:val="none" w:sz="0" w:space="0" w:color="auto"/>
      </w:divBdr>
    </w:div>
    <w:div w:id="277488557">
      <w:bodyDiv w:val="1"/>
      <w:marLeft w:val="0"/>
      <w:marRight w:val="0"/>
      <w:marTop w:val="0"/>
      <w:marBottom w:val="0"/>
      <w:divBdr>
        <w:top w:val="none" w:sz="0" w:space="0" w:color="auto"/>
        <w:left w:val="none" w:sz="0" w:space="0" w:color="auto"/>
        <w:bottom w:val="none" w:sz="0" w:space="0" w:color="auto"/>
        <w:right w:val="none" w:sz="0" w:space="0" w:color="auto"/>
      </w:divBdr>
    </w:div>
    <w:div w:id="278218670">
      <w:bodyDiv w:val="1"/>
      <w:marLeft w:val="0"/>
      <w:marRight w:val="0"/>
      <w:marTop w:val="0"/>
      <w:marBottom w:val="0"/>
      <w:divBdr>
        <w:top w:val="none" w:sz="0" w:space="0" w:color="auto"/>
        <w:left w:val="none" w:sz="0" w:space="0" w:color="auto"/>
        <w:bottom w:val="none" w:sz="0" w:space="0" w:color="auto"/>
        <w:right w:val="none" w:sz="0" w:space="0" w:color="auto"/>
      </w:divBdr>
    </w:div>
    <w:div w:id="278222863">
      <w:bodyDiv w:val="1"/>
      <w:marLeft w:val="0"/>
      <w:marRight w:val="0"/>
      <w:marTop w:val="0"/>
      <w:marBottom w:val="0"/>
      <w:divBdr>
        <w:top w:val="none" w:sz="0" w:space="0" w:color="auto"/>
        <w:left w:val="none" w:sz="0" w:space="0" w:color="auto"/>
        <w:bottom w:val="none" w:sz="0" w:space="0" w:color="auto"/>
        <w:right w:val="none" w:sz="0" w:space="0" w:color="auto"/>
      </w:divBdr>
    </w:div>
    <w:div w:id="280379712">
      <w:bodyDiv w:val="1"/>
      <w:marLeft w:val="0"/>
      <w:marRight w:val="0"/>
      <w:marTop w:val="0"/>
      <w:marBottom w:val="0"/>
      <w:divBdr>
        <w:top w:val="none" w:sz="0" w:space="0" w:color="auto"/>
        <w:left w:val="none" w:sz="0" w:space="0" w:color="auto"/>
        <w:bottom w:val="none" w:sz="0" w:space="0" w:color="auto"/>
        <w:right w:val="none" w:sz="0" w:space="0" w:color="auto"/>
      </w:divBdr>
    </w:div>
    <w:div w:id="280767354">
      <w:bodyDiv w:val="1"/>
      <w:marLeft w:val="0"/>
      <w:marRight w:val="0"/>
      <w:marTop w:val="0"/>
      <w:marBottom w:val="0"/>
      <w:divBdr>
        <w:top w:val="none" w:sz="0" w:space="0" w:color="auto"/>
        <w:left w:val="none" w:sz="0" w:space="0" w:color="auto"/>
        <w:bottom w:val="none" w:sz="0" w:space="0" w:color="auto"/>
        <w:right w:val="none" w:sz="0" w:space="0" w:color="auto"/>
      </w:divBdr>
    </w:div>
    <w:div w:id="280840471">
      <w:bodyDiv w:val="1"/>
      <w:marLeft w:val="0"/>
      <w:marRight w:val="0"/>
      <w:marTop w:val="0"/>
      <w:marBottom w:val="0"/>
      <w:divBdr>
        <w:top w:val="none" w:sz="0" w:space="0" w:color="auto"/>
        <w:left w:val="none" w:sz="0" w:space="0" w:color="auto"/>
        <w:bottom w:val="none" w:sz="0" w:space="0" w:color="auto"/>
        <w:right w:val="none" w:sz="0" w:space="0" w:color="auto"/>
      </w:divBdr>
    </w:div>
    <w:div w:id="280918531">
      <w:bodyDiv w:val="1"/>
      <w:marLeft w:val="0"/>
      <w:marRight w:val="0"/>
      <w:marTop w:val="0"/>
      <w:marBottom w:val="0"/>
      <w:divBdr>
        <w:top w:val="none" w:sz="0" w:space="0" w:color="auto"/>
        <w:left w:val="none" w:sz="0" w:space="0" w:color="auto"/>
        <w:bottom w:val="none" w:sz="0" w:space="0" w:color="auto"/>
        <w:right w:val="none" w:sz="0" w:space="0" w:color="auto"/>
      </w:divBdr>
    </w:div>
    <w:div w:id="284577874">
      <w:bodyDiv w:val="1"/>
      <w:marLeft w:val="0"/>
      <w:marRight w:val="0"/>
      <w:marTop w:val="0"/>
      <w:marBottom w:val="0"/>
      <w:divBdr>
        <w:top w:val="none" w:sz="0" w:space="0" w:color="auto"/>
        <w:left w:val="none" w:sz="0" w:space="0" w:color="auto"/>
        <w:bottom w:val="none" w:sz="0" w:space="0" w:color="auto"/>
        <w:right w:val="none" w:sz="0" w:space="0" w:color="auto"/>
      </w:divBdr>
    </w:div>
    <w:div w:id="284969101">
      <w:bodyDiv w:val="1"/>
      <w:marLeft w:val="0"/>
      <w:marRight w:val="0"/>
      <w:marTop w:val="0"/>
      <w:marBottom w:val="0"/>
      <w:divBdr>
        <w:top w:val="none" w:sz="0" w:space="0" w:color="auto"/>
        <w:left w:val="none" w:sz="0" w:space="0" w:color="auto"/>
        <w:bottom w:val="none" w:sz="0" w:space="0" w:color="auto"/>
        <w:right w:val="none" w:sz="0" w:space="0" w:color="auto"/>
      </w:divBdr>
    </w:div>
    <w:div w:id="285159052">
      <w:bodyDiv w:val="1"/>
      <w:marLeft w:val="0"/>
      <w:marRight w:val="0"/>
      <w:marTop w:val="0"/>
      <w:marBottom w:val="0"/>
      <w:divBdr>
        <w:top w:val="none" w:sz="0" w:space="0" w:color="auto"/>
        <w:left w:val="none" w:sz="0" w:space="0" w:color="auto"/>
        <w:bottom w:val="none" w:sz="0" w:space="0" w:color="auto"/>
        <w:right w:val="none" w:sz="0" w:space="0" w:color="auto"/>
      </w:divBdr>
    </w:div>
    <w:div w:id="285165686">
      <w:bodyDiv w:val="1"/>
      <w:marLeft w:val="0"/>
      <w:marRight w:val="0"/>
      <w:marTop w:val="0"/>
      <w:marBottom w:val="0"/>
      <w:divBdr>
        <w:top w:val="none" w:sz="0" w:space="0" w:color="auto"/>
        <w:left w:val="none" w:sz="0" w:space="0" w:color="auto"/>
        <w:bottom w:val="none" w:sz="0" w:space="0" w:color="auto"/>
        <w:right w:val="none" w:sz="0" w:space="0" w:color="auto"/>
      </w:divBdr>
    </w:div>
    <w:div w:id="285307974">
      <w:bodyDiv w:val="1"/>
      <w:marLeft w:val="0"/>
      <w:marRight w:val="0"/>
      <w:marTop w:val="0"/>
      <w:marBottom w:val="0"/>
      <w:divBdr>
        <w:top w:val="none" w:sz="0" w:space="0" w:color="auto"/>
        <w:left w:val="none" w:sz="0" w:space="0" w:color="auto"/>
        <w:bottom w:val="none" w:sz="0" w:space="0" w:color="auto"/>
        <w:right w:val="none" w:sz="0" w:space="0" w:color="auto"/>
      </w:divBdr>
    </w:div>
    <w:div w:id="286157491">
      <w:bodyDiv w:val="1"/>
      <w:marLeft w:val="0"/>
      <w:marRight w:val="0"/>
      <w:marTop w:val="0"/>
      <w:marBottom w:val="0"/>
      <w:divBdr>
        <w:top w:val="none" w:sz="0" w:space="0" w:color="auto"/>
        <w:left w:val="none" w:sz="0" w:space="0" w:color="auto"/>
        <w:bottom w:val="none" w:sz="0" w:space="0" w:color="auto"/>
        <w:right w:val="none" w:sz="0" w:space="0" w:color="auto"/>
      </w:divBdr>
    </w:div>
    <w:div w:id="288509434">
      <w:bodyDiv w:val="1"/>
      <w:marLeft w:val="0"/>
      <w:marRight w:val="0"/>
      <w:marTop w:val="0"/>
      <w:marBottom w:val="0"/>
      <w:divBdr>
        <w:top w:val="none" w:sz="0" w:space="0" w:color="auto"/>
        <w:left w:val="none" w:sz="0" w:space="0" w:color="auto"/>
        <w:bottom w:val="none" w:sz="0" w:space="0" w:color="auto"/>
        <w:right w:val="none" w:sz="0" w:space="0" w:color="auto"/>
      </w:divBdr>
    </w:div>
    <w:div w:id="288900953">
      <w:bodyDiv w:val="1"/>
      <w:marLeft w:val="0"/>
      <w:marRight w:val="0"/>
      <w:marTop w:val="0"/>
      <w:marBottom w:val="0"/>
      <w:divBdr>
        <w:top w:val="none" w:sz="0" w:space="0" w:color="auto"/>
        <w:left w:val="none" w:sz="0" w:space="0" w:color="auto"/>
        <w:bottom w:val="none" w:sz="0" w:space="0" w:color="auto"/>
        <w:right w:val="none" w:sz="0" w:space="0" w:color="auto"/>
      </w:divBdr>
    </w:div>
    <w:div w:id="288974610">
      <w:bodyDiv w:val="1"/>
      <w:marLeft w:val="0"/>
      <w:marRight w:val="0"/>
      <w:marTop w:val="0"/>
      <w:marBottom w:val="0"/>
      <w:divBdr>
        <w:top w:val="none" w:sz="0" w:space="0" w:color="auto"/>
        <w:left w:val="none" w:sz="0" w:space="0" w:color="auto"/>
        <w:bottom w:val="none" w:sz="0" w:space="0" w:color="auto"/>
        <w:right w:val="none" w:sz="0" w:space="0" w:color="auto"/>
      </w:divBdr>
    </w:div>
    <w:div w:id="289019757">
      <w:bodyDiv w:val="1"/>
      <w:marLeft w:val="0"/>
      <w:marRight w:val="0"/>
      <w:marTop w:val="0"/>
      <w:marBottom w:val="0"/>
      <w:divBdr>
        <w:top w:val="none" w:sz="0" w:space="0" w:color="auto"/>
        <w:left w:val="none" w:sz="0" w:space="0" w:color="auto"/>
        <w:bottom w:val="none" w:sz="0" w:space="0" w:color="auto"/>
        <w:right w:val="none" w:sz="0" w:space="0" w:color="auto"/>
      </w:divBdr>
    </w:div>
    <w:div w:id="289407646">
      <w:bodyDiv w:val="1"/>
      <w:marLeft w:val="0"/>
      <w:marRight w:val="0"/>
      <w:marTop w:val="0"/>
      <w:marBottom w:val="0"/>
      <w:divBdr>
        <w:top w:val="none" w:sz="0" w:space="0" w:color="auto"/>
        <w:left w:val="none" w:sz="0" w:space="0" w:color="auto"/>
        <w:bottom w:val="none" w:sz="0" w:space="0" w:color="auto"/>
        <w:right w:val="none" w:sz="0" w:space="0" w:color="auto"/>
      </w:divBdr>
    </w:div>
    <w:div w:id="289937371">
      <w:bodyDiv w:val="1"/>
      <w:marLeft w:val="0"/>
      <w:marRight w:val="0"/>
      <w:marTop w:val="0"/>
      <w:marBottom w:val="0"/>
      <w:divBdr>
        <w:top w:val="none" w:sz="0" w:space="0" w:color="auto"/>
        <w:left w:val="none" w:sz="0" w:space="0" w:color="auto"/>
        <w:bottom w:val="none" w:sz="0" w:space="0" w:color="auto"/>
        <w:right w:val="none" w:sz="0" w:space="0" w:color="auto"/>
      </w:divBdr>
    </w:div>
    <w:div w:id="289944128">
      <w:bodyDiv w:val="1"/>
      <w:marLeft w:val="0"/>
      <w:marRight w:val="0"/>
      <w:marTop w:val="0"/>
      <w:marBottom w:val="0"/>
      <w:divBdr>
        <w:top w:val="none" w:sz="0" w:space="0" w:color="auto"/>
        <w:left w:val="none" w:sz="0" w:space="0" w:color="auto"/>
        <w:bottom w:val="none" w:sz="0" w:space="0" w:color="auto"/>
        <w:right w:val="none" w:sz="0" w:space="0" w:color="auto"/>
      </w:divBdr>
    </w:div>
    <w:div w:id="290212073">
      <w:bodyDiv w:val="1"/>
      <w:marLeft w:val="0"/>
      <w:marRight w:val="0"/>
      <w:marTop w:val="0"/>
      <w:marBottom w:val="0"/>
      <w:divBdr>
        <w:top w:val="none" w:sz="0" w:space="0" w:color="auto"/>
        <w:left w:val="none" w:sz="0" w:space="0" w:color="auto"/>
        <w:bottom w:val="none" w:sz="0" w:space="0" w:color="auto"/>
        <w:right w:val="none" w:sz="0" w:space="0" w:color="auto"/>
      </w:divBdr>
    </w:div>
    <w:div w:id="290523376">
      <w:bodyDiv w:val="1"/>
      <w:marLeft w:val="0"/>
      <w:marRight w:val="0"/>
      <w:marTop w:val="0"/>
      <w:marBottom w:val="0"/>
      <w:divBdr>
        <w:top w:val="none" w:sz="0" w:space="0" w:color="auto"/>
        <w:left w:val="none" w:sz="0" w:space="0" w:color="auto"/>
        <w:bottom w:val="none" w:sz="0" w:space="0" w:color="auto"/>
        <w:right w:val="none" w:sz="0" w:space="0" w:color="auto"/>
      </w:divBdr>
    </w:div>
    <w:div w:id="290597705">
      <w:bodyDiv w:val="1"/>
      <w:marLeft w:val="0"/>
      <w:marRight w:val="0"/>
      <w:marTop w:val="0"/>
      <w:marBottom w:val="0"/>
      <w:divBdr>
        <w:top w:val="none" w:sz="0" w:space="0" w:color="auto"/>
        <w:left w:val="none" w:sz="0" w:space="0" w:color="auto"/>
        <w:bottom w:val="none" w:sz="0" w:space="0" w:color="auto"/>
        <w:right w:val="none" w:sz="0" w:space="0" w:color="auto"/>
      </w:divBdr>
    </w:div>
    <w:div w:id="291323826">
      <w:bodyDiv w:val="1"/>
      <w:marLeft w:val="0"/>
      <w:marRight w:val="0"/>
      <w:marTop w:val="0"/>
      <w:marBottom w:val="0"/>
      <w:divBdr>
        <w:top w:val="none" w:sz="0" w:space="0" w:color="auto"/>
        <w:left w:val="none" w:sz="0" w:space="0" w:color="auto"/>
        <w:bottom w:val="none" w:sz="0" w:space="0" w:color="auto"/>
        <w:right w:val="none" w:sz="0" w:space="0" w:color="auto"/>
      </w:divBdr>
    </w:div>
    <w:div w:id="291517294">
      <w:bodyDiv w:val="1"/>
      <w:marLeft w:val="0"/>
      <w:marRight w:val="0"/>
      <w:marTop w:val="0"/>
      <w:marBottom w:val="0"/>
      <w:divBdr>
        <w:top w:val="none" w:sz="0" w:space="0" w:color="auto"/>
        <w:left w:val="none" w:sz="0" w:space="0" w:color="auto"/>
        <w:bottom w:val="none" w:sz="0" w:space="0" w:color="auto"/>
        <w:right w:val="none" w:sz="0" w:space="0" w:color="auto"/>
      </w:divBdr>
    </w:div>
    <w:div w:id="293367612">
      <w:bodyDiv w:val="1"/>
      <w:marLeft w:val="0"/>
      <w:marRight w:val="0"/>
      <w:marTop w:val="0"/>
      <w:marBottom w:val="0"/>
      <w:divBdr>
        <w:top w:val="none" w:sz="0" w:space="0" w:color="auto"/>
        <w:left w:val="none" w:sz="0" w:space="0" w:color="auto"/>
        <w:bottom w:val="none" w:sz="0" w:space="0" w:color="auto"/>
        <w:right w:val="none" w:sz="0" w:space="0" w:color="auto"/>
      </w:divBdr>
    </w:div>
    <w:div w:id="294456694">
      <w:bodyDiv w:val="1"/>
      <w:marLeft w:val="0"/>
      <w:marRight w:val="0"/>
      <w:marTop w:val="0"/>
      <w:marBottom w:val="0"/>
      <w:divBdr>
        <w:top w:val="none" w:sz="0" w:space="0" w:color="auto"/>
        <w:left w:val="none" w:sz="0" w:space="0" w:color="auto"/>
        <w:bottom w:val="none" w:sz="0" w:space="0" w:color="auto"/>
        <w:right w:val="none" w:sz="0" w:space="0" w:color="auto"/>
      </w:divBdr>
    </w:div>
    <w:div w:id="295071237">
      <w:bodyDiv w:val="1"/>
      <w:marLeft w:val="0"/>
      <w:marRight w:val="0"/>
      <w:marTop w:val="0"/>
      <w:marBottom w:val="0"/>
      <w:divBdr>
        <w:top w:val="none" w:sz="0" w:space="0" w:color="auto"/>
        <w:left w:val="none" w:sz="0" w:space="0" w:color="auto"/>
        <w:bottom w:val="none" w:sz="0" w:space="0" w:color="auto"/>
        <w:right w:val="none" w:sz="0" w:space="0" w:color="auto"/>
      </w:divBdr>
    </w:div>
    <w:div w:id="295333504">
      <w:bodyDiv w:val="1"/>
      <w:marLeft w:val="0"/>
      <w:marRight w:val="0"/>
      <w:marTop w:val="0"/>
      <w:marBottom w:val="0"/>
      <w:divBdr>
        <w:top w:val="none" w:sz="0" w:space="0" w:color="auto"/>
        <w:left w:val="none" w:sz="0" w:space="0" w:color="auto"/>
        <w:bottom w:val="none" w:sz="0" w:space="0" w:color="auto"/>
        <w:right w:val="none" w:sz="0" w:space="0" w:color="auto"/>
      </w:divBdr>
    </w:div>
    <w:div w:id="295646259">
      <w:bodyDiv w:val="1"/>
      <w:marLeft w:val="0"/>
      <w:marRight w:val="0"/>
      <w:marTop w:val="0"/>
      <w:marBottom w:val="0"/>
      <w:divBdr>
        <w:top w:val="none" w:sz="0" w:space="0" w:color="auto"/>
        <w:left w:val="none" w:sz="0" w:space="0" w:color="auto"/>
        <w:bottom w:val="none" w:sz="0" w:space="0" w:color="auto"/>
        <w:right w:val="none" w:sz="0" w:space="0" w:color="auto"/>
      </w:divBdr>
    </w:div>
    <w:div w:id="295718933">
      <w:bodyDiv w:val="1"/>
      <w:marLeft w:val="0"/>
      <w:marRight w:val="0"/>
      <w:marTop w:val="0"/>
      <w:marBottom w:val="0"/>
      <w:divBdr>
        <w:top w:val="none" w:sz="0" w:space="0" w:color="auto"/>
        <w:left w:val="none" w:sz="0" w:space="0" w:color="auto"/>
        <w:bottom w:val="none" w:sz="0" w:space="0" w:color="auto"/>
        <w:right w:val="none" w:sz="0" w:space="0" w:color="auto"/>
      </w:divBdr>
    </w:div>
    <w:div w:id="296878190">
      <w:bodyDiv w:val="1"/>
      <w:marLeft w:val="0"/>
      <w:marRight w:val="0"/>
      <w:marTop w:val="0"/>
      <w:marBottom w:val="0"/>
      <w:divBdr>
        <w:top w:val="none" w:sz="0" w:space="0" w:color="auto"/>
        <w:left w:val="none" w:sz="0" w:space="0" w:color="auto"/>
        <w:bottom w:val="none" w:sz="0" w:space="0" w:color="auto"/>
        <w:right w:val="none" w:sz="0" w:space="0" w:color="auto"/>
      </w:divBdr>
    </w:div>
    <w:div w:id="297342776">
      <w:bodyDiv w:val="1"/>
      <w:marLeft w:val="0"/>
      <w:marRight w:val="0"/>
      <w:marTop w:val="0"/>
      <w:marBottom w:val="0"/>
      <w:divBdr>
        <w:top w:val="none" w:sz="0" w:space="0" w:color="auto"/>
        <w:left w:val="none" w:sz="0" w:space="0" w:color="auto"/>
        <w:bottom w:val="none" w:sz="0" w:space="0" w:color="auto"/>
        <w:right w:val="none" w:sz="0" w:space="0" w:color="auto"/>
      </w:divBdr>
    </w:div>
    <w:div w:id="299117348">
      <w:bodyDiv w:val="1"/>
      <w:marLeft w:val="0"/>
      <w:marRight w:val="0"/>
      <w:marTop w:val="0"/>
      <w:marBottom w:val="0"/>
      <w:divBdr>
        <w:top w:val="none" w:sz="0" w:space="0" w:color="auto"/>
        <w:left w:val="none" w:sz="0" w:space="0" w:color="auto"/>
        <w:bottom w:val="none" w:sz="0" w:space="0" w:color="auto"/>
        <w:right w:val="none" w:sz="0" w:space="0" w:color="auto"/>
      </w:divBdr>
    </w:div>
    <w:div w:id="299656092">
      <w:bodyDiv w:val="1"/>
      <w:marLeft w:val="0"/>
      <w:marRight w:val="0"/>
      <w:marTop w:val="0"/>
      <w:marBottom w:val="0"/>
      <w:divBdr>
        <w:top w:val="none" w:sz="0" w:space="0" w:color="auto"/>
        <w:left w:val="none" w:sz="0" w:space="0" w:color="auto"/>
        <w:bottom w:val="none" w:sz="0" w:space="0" w:color="auto"/>
        <w:right w:val="none" w:sz="0" w:space="0" w:color="auto"/>
      </w:divBdr>
    </w:div>
    <w:div w:id="300966402">
      <w:bodyDiv w:val="1"/>
      <w:marLeft w:val="0"/>
      <w:marRight w:val="0"/>
      <w:marTop w:val="0"/>
      <w:marBottom w:val="0"/>
      <w:divBdr>
        <w:top w:val="none" w:sz="0" w:space="0" w:color="auto"/>
        <w:left w:val="none" w:sz="0" w:space="0" w:color="auto"/>
        <w:bottom w:val="none" w:sz="0" w:space="0" w:color="auto"/>
        <w:right w:val="none" w:sz="0" w:space="0" w:color="auto"/>
      </w:divBdr>
    </w:div>
    <w:div w:id="302125951">
      <w:bodyDiv w:val="1"/>
      <w:marLeft w:val="0"/>
      <w:marRight w:val="0"/>
      <w:marTop w:val="0"/>
      <w:marBottom w:val="0"/>
      <w:divBdr>
        <w:top w:val="none" w:sz="0" w:space="0" w:color="auto"/>
        <w:left w:val="none" w:sz="0" w:space="0" w:color="auto"/>
        <w:bottom w:val="none" w:sz="0" w:space="0" w:color="auto"/>
        <w:right w:val="none" w:sz="0" w:space="0" w:color="auto"/>
      </w:divBdr>
    </w:div>
    <w:div w:id="302807102">
      <w:bodyDiv w:val="1"/>
      <w:marLeft w:val="0"/>
      <w:marRight w:val="0"/>
      <w:marTop w:val="0"/>
      <w:marBottom w:val="0"/>
      <w:divBdr>
        <w:top w:val="none" w:sz="0" w:space="0" w:color="auto"/>
        <w:left w:val="none" w:sz="0" w:space="0" w:color="auto"/>
        <w:bottom w:val="none" w:sz="0" w:space="0" w:color="auto"/>
        <w:right w:val="none" w:sz="0" w:space="0" w:color="auto"/>
      </w:divBdr>
    </w:div>
    <w:div w:id="302807143">
      <w:bodyDiv w:val="1"/>
      <w:marLeft w:val="0"/>
      <w:marRight w:val="0"/>
      <w:marTop w:val="0"/>
      <w:marBottom w:val="0"/>
      <w:divBdr>
        <w:top w:val="none" w:sz="0" w:space="0" w:color="auto"/>
        <w:left w:val="none" w:sz="0" w:space="0" w:color="auto"/>
        <w:bottom w:val="none" w:sz="0" w:space="0" w:color="auto"/>
        <w:right w:val="none" w:sz="0" w:space="0" w:color="auto"/>
      </w:divBdr>
    </w:div>
    <w:div w:id="303508445">
      <w:bodyDiv w:val="1"/>
      <w:marLeft w:val="0"/>
      <w:marRight w:val="0"/>
      <w:marTop w:val="0"/>
      <w:marBottom w:val="0"/>
      <w:divBdr>
        <w:top w:val="none" w:sz="0" w:space="0" w:color="auto"/>
        <w:left w:val="none" w:sz="0" w:space="0" w:color="auto"/>
        <w:bottom w:val="none" w:sz="0" w:space="0" w:color="auto"/>
        <w:right w:val="none" w:sz="0" w:space="0" w:color="auto"/>
      </w:divBdr>
    </w:div>
    <w:div w:id="303774125">
      <w:bodyDiv w:val="1"/>
      <w:marLeft w:val="0"/>
      <w:marRight w:val="0"/>
      <w:marTop w:val="0"/>
      <w:marBottom w:val="0"/>
      <w:divBdr>
        <w:top w:val="none" w:sz="0" w:space="0" w:color="auto"/>
        <w:left w:val="none" w:sz="0" w:space="0" w:color="auto"/>
        <w:bottom w:val="none" w:sz="0" w:space="0" w:color="auto"/>
        <w:right w:val="none" w:sz="0" w:space="0" w:color="auto"/>
      </w:divBdr>
    </w:div>
    <w:div w:id="304051354">
      <w:bodyDiv w:val="1"/>
      <w:marLeft w:val="0"/>
      <w:marRight w:val="0"/>
      <w:marTop w:val="0"/>
      <w:marBottom w:val="0"/>
      <w:divBdr>
        <w:top w:val="none" w:sz="0" w:space="0" w:color="auto"/>
        <w:left w:val="none" w:sz="0" w:space="0" w:color="auto"/>
        <w:bottom w:val="none" w:sz="0" w:space="0" w:color="auto"/>
        <w:right w:val="none" w:sz="0" w:space="0" w:color="auto"/>
      </w:divBdr>
    </w:div>
    <w:div w:id="304899644">
      <w:bodyDiv w:val="1"/>
      <w:marLeft w:val="0"/>
      <w:marRight w:val="0"/>
      <w:marTop w:val="0"/>
      <w:marBottom w:val="0"/>
      <w:divBdr>
        <w:top w:val="none" w:sz="0" w:space="0" w:color="auto"/>
        <w:left w:val="none" w:sz="0" w:space="0" w:color="auto"/>
        <w:bottom w:val="none" w:sz="0" w:space="0" w:color="auto"/>
        <w:right w:val="none" w:sz="0" w:space="0" w:color="auto"/>
      </w:divBdr>
    </w:div>
    <w:div w:id="305092008">
      <w:bodyDiv w:val="1"/>
      <w:marLeft w:val="0"/>
      <w:marRight w:val="0"/>
      <w:marTop w:val="0"/>
      <w:marBottom w:val="0"/>
      <w:divBdr>
        <w:top w:val="none" w:sz="0" w:space="0" w:color="auto"/>
        <w:left w:val="none" w:sz="0" w:space="0" w:color="auto"/>
        <w:bottom w:val="none" w:sz="0" w:space="0" w:color="auto"/>
        <w:right w:val="none" w:sz="0" w:space="0" w:color="auto"/>
      </w:divBdr>
    </w:div>
    <w:div w:id="305280448">
      <w:bodyDiv w:val="1"/>
      <w:marLeft w:val="0"/>
      <w:marRight w:val="0"/>
      <w:marTop w:val="0"/>
      <w:marBottom w:val="0"/>
      <w:divBdr>
        <w:top w:val="none" w:sz="0" w:space="0" w:color="auto"/>
        <w:left w:val="none" w:sz="0" w:space="0" w:color="auto"/>
        <w:bottom w:val="none" w:sz="0" w:space="0" w:color="auto"/>
        <w:right w:val="none" w:sz="0" w:space="0" w:color="auto"/>
      </w:divBdr>
    </w:div>
    <w:div w:id="305550380">
      <w:bodyDiv w:val="1"/>
      <w:marLeft w:val="0"/>
      <w:marRight w:val="0"/>
      <w:marTop w:val="0"/>
      <w:marBottom w:val="0"/>
      <w:divBdr>
        <w:top w:val="none" w:sz="0" w:space="0" w:color="auto"/>
        <w:left w:val="none" w:sz="0" w:space="0" w:color="auto"/>
        <w:bottom w:val="none" w:sz="0" w:space="0" w:color="auto"/>
        <w:right w:val="none" w:sz="0" w:space="0" w:color="auto"/>
      </w:divBdr>
    </w:div>
    <w:div w:id="306276637">
      <w:bodyDiv w:val="1"/>
      <w:marLeft w:val="0"/>
      <w:marRight w:val="0"/>
      <w:marTop w:val="0"/>
      <w:marBottom w:val="0"/>
      <w:divBdr>
        <w:top w:val="none" w:sz="0" w:space="0" w:color="auto"/>
        <w:left w:val="none" w:sz="0" w:space="0" w:color="auto"/>
        <w:bottom w:val="none" w:sz="0" w:space="0" w:color="auto"/>
        <w:right w:val="none" w:sz="0" w:space="0" w:color="auto"/>
      </w:divBdr>
    </w:div>
    <w:div w:id="306859517">
      <w:bodyDiv w:val="1"/>
      <w:marLeft w:val="0"/>
      <w:marRight w:val="0"/>
      <w:marTop w:val="0"/>
      <w:marBottom w:val="0"/>
      <w:divBdr>
        <w:top w:val="none" w:sz="0" w:space="0" w:color="auto"/>
        <w:left w:val="none" w:sz="0" w:space="0" w:color="auto"/>
        <w:bottom w:val="none" w:sz="0" w:space="0" w:color="auto"/>
        <w:right w:val="none" w:sz="0" w:space="0" w:color="auto"/>
      </w:divBdr>
    </w:div>
    <w:div w:id="308632039">
      <w:bodyDiv w:val="1"/>
      <w:marLeft w:val="0"/>
      <w:marRight w:val="0"/>
      <w:marTop w:val="0"/>
      <w:marBottom w:val="0"/>
      <w:divBdr>
        <w:top w:val="none" w:sz="0" w:space="0" w:color="auto"/>
        <w:left w:val="none" w:sz="0" w:space="0" w:color="auto"/>
        <w:bottom w:val="none" w:sz="0" w:space="0" w:color="auto"/>
        <w:right w:val="none" w:sz="0" w:space="0" w:color="auto"/>
      </w:divBdr>
    </w:div>
    <w:div w:id="309025217">
      <w:bodyDiv w:val="1"/>
      <w:marLeft w:val="0"/>
      <w:marRight w:val="0"/>
      <w:marTop w:val="0"/>
      <w:marBottom w:val="0"/>
      <w:divBdr>
        <w:top w:val="none" w:sz="0" w:space="0" w:color="auto"/>
        <w:left w:val="none" w:sz="0" w:space="0" w:color="auto"/>
        <w:bottom w:val="none" w:sz="0" w:space="0" w:color="auto"/>
        <w:right w:val="none" w:sz="0" w:space="0" w:color="auto"/>
      </w:divBdr>
    </w:div>
    <w:div w:id="309141240">
      <w:bodyDiv w:val="1"/>
      <w:marLeft w:val="0"/>
      <w:marRight w:val="0"/>
      <w:marTop w:val="0"/>
      <w:marBottom w:val="0"/>
      <w:divBdr>
        <w:top w:val="none" w:sz="0" w:space="0" w:color="auto"/>
        <w:left w:val="none" w:sz="0" w:space="0" w:color="auto"/>
        <w:bottom w:val="none" w:sz="0" w:space="0" w:color="auto"/>
        <w:right w:val="none" w:sz="0" w:space="0" w:color="auto"/>
      </w:divBdr>
    </w:div>
    <w:div w:id="310986345">
      <w:bodyDiv w:val="1"/>
      <w:marLeft w:val="0"/>
      <w:marRight w:val="0"/>
      <w:marTop w:val="0"/>
      <w:marBottom w:val="0"/>
      <w:divBdr>
        <w:top w:val="none" w:sz="0" w:space="0" w:color="auto"/>
        <w:left w:val="none" w:sz="0" w:space="0" w:color="auto"/>
        <w:bottom w:val="none" w:sz="0" w:space="0" w:color="auto"/>
        <w:right w:val="none" w:sz="0" w:space="0" w:color="auto"/>
      </w:divBdr>
    </w:div>
    <w:div w:id="312294037">
      <w:bodyDiv w:val="1"/>
      <w:marLeft w:val="0"/>
      <w:marRight w:val="0"/>
      <w:marTop w:val="0"/>
      <w:marBottom w:val="0"/>
      <w:divBdr>
        <w:top w:val="none" w:sz="0" w:space="0" w:color="auto"/>
        <w:left w:val="none" w:sz="0" w:space="0" w:color="auto"/>
        <w:bottom w:val="none" w:sz="0" w:space="0" w:color="auto"/>
        <w:right w:val="none" w:sz="0" w:space="0" w:color="auto"/>
      </w:divBdr>
    </w:div>
    <w:div w:id="313068657">
      <w:bodyDiv w:val="1"/>
      <w:marLeft w:val="0"/>
      <w:marRight w:val="0"/>
      <w:marTop w:val="0"/>
      <w:marBottom w:val="0"/>
      <w:divBdr>
        <w:top w:val="none" w:sz="0" w:space="0" w:color="auto"/>
        <w:left w:val="none" w:sz="0" w:space="0" w:color="auto"/>
        <w:bottom w:val="none" w:sz="0" w:space="0" w:color="auto"/>
        <w:right w:val="none" w:sz="0" w:space="0" w:color="auto"/>
      </w:divBdr>
    </w:div>
    <w:div w:id="313605093">
      <w:bodyDiv w:val="1"/>
      <w:marLeft w:val="0"/>
      <w:marRight w:val="0"/>
      <w:marTop w:val="0"/>
      <w:marBottom w:val="0"/>
      <w:divBdr>
        <w:top w:val="none" w:sz="0" w:space="0" w:color="auto"/>
        <w:left w:val="none" w:sz="0" w:space="0" w:color="auto"/>
        <w:bottom w:val="none" w:sz="0" w:space="0" w:color="auto"/>
        <w:right w:val="none" w:sz="0" w:space="0" w:color="auto"/>
      </w:divBdr>
    </w:div>
    <w:div w:id="313993175">
      <w:bodyDiv w:val="1"/>
      <w:marLeft w:val="0"/>
      <w:marRight w:val="0"/>
      <w:marTop w:val="0"/>
      <w:marBottom w:val="0"/>
      <w:divBdr>
        <w:top w:val="none" w:sz="0" w:space="0" w:color="auto"/>
        <w:left w:val="none" w:sz="0" w:space="0" w:color="auto"/>
        <w:bottom w:val="none" w:sz="0" w:space="0" w:color="auto"/>
        <w:right w:val="none" w:sz="0" w:space="0" w:color="auto"/>
      </w:divBdr>
    </w:div>
    <w:div w:id="314992835">
      <w:bodyDiv w:val="1"/>
      <w:marLeft w:val="0"/>
      <w:marRight w:val="0"/>
      <w:marTop w:val="0"/>
      <w:marBottom w:val="0"/>
      <w:divBdr>
        <w:top w:val="none" w:sz="0" w:space="0" w:color="auto"/>
        <w:left w:val="none" w:sz="0" w:space="0" w:color="auto"/>
        <w:bottom w:val="none" w:sz="0" w:space="0" w:color="auto"/>
        <w:right w:val="none" w:sz="0" w:space="0" w:color="auto"/>
      </w:divBdr>
    </w:div>
    <w:div w:id="315842791">
      <w:bodyDiv w:val="1"/>
      <w:marLeft w:val="0"/>
      <w:marRight w:val="0"/>
      <w:marTop w:val="0"/>
      <w:marBottom w:val="0"/>
      <w:divBdr>
        <w:top w:val="none" w:sz="0" w:space="0" w:color="auto"/>
        <w:left w:val="none" w:sz="0" w:space="0" w:color="auto"/>
        <w:bottom w:val="none" w:sz="0" w:space="0" w:color="auto"/>
        <w:right w:val="none" w:sz="0" w:space="0" w:color="auto"/>
      </w:divBdr>
    </w:div>
    <w:div w:id="316225103">
      <w:bodyDiv w:val="1"/>
      <w:marLeft w:val="0"/>
      <w:marRight w:val="0"/>
      <w:marTop w:val="0"/>
      <w:marBottom w:val="0"/>
      <w:divBdr>
        <w:top w:val="none" w:sz="0" w:space="0" w:color="auto"/>
        <w:left w:val="none" w:sz="0" w:space="0" w:color="auto"/>
        <w:bottom w:val="none" w:sz="0" w:space="0" w:color="auto"/>
        <w:right w:val="none" w:sz="0" w:space="0" w:color="auto"/>
      </w:divBdr>
    </w:div>
    <w:div w:id="317464609">
      <w:bodyDiv w:val="1"/>
      <w:marLeft w:val="0"/>
      <w:marRight w:val="0"/>
      <w:marTop w:val="0"/>
      <w:marBottom w:val="0"/>
      <w:divBdr>
        <w:top w:val="none" w:sz="0" w:space="0" w:color="auto"/>
        <w:left w:val="none" w:sz="0" w:space="0" w:color="auto"/>
        <w:bottom w:val="none" w:sz="0" w:space="0" w:color="auto"/>
        <w:right w:val="none" w:sz="0" w:space="0" w:color="auto"/>
      </w:divBdr>
    </w:div>
    <w:div w:id="317805376">
      <w:bodyDiv w:val="1"/>
      <w:marLeft w:val="0"/>
      <w:marRight w:val="0"/>
      <w:marTop w:val="0"/>
      <w:marBottom w:val="0"/>
      <w:divBdr>
        <w:top w:val="none" w:sz="0" w:space="0" w:color="auto"/>
        <w:left w:val="none" w:sz="0" w:space="0" w:color="auto"/>
        <w:bottom w:val="none" w:sz="0" w:space="0" w:color="auto"/>
        <w:right w:val="none" w:sz="0" w:space="0" w:color="auto"/>
      </w:divBdr>
    </w:div>
    <w:div w:id="317926434">
      <w:bodyDiv w:val="1"/>
      <w:marLeft w:val="0"/>
      <w:marRight w:val="0"/>
      <w:marTop w:val="0"/>
      <w:marBottom w:val="0"/>
      <w:divBdr>
        <w:top w:val="none" w:sz="0" w:space="0" w:color="auto"/>
        <w:left w:val="none" w:sz="0" w:space="0" w:color="auto"/>
        <w:bottom w:val="none" w:sz="0" w:space="0" w:color="auto"/>
        <w:right w:val="none" w:sz="0" w:space="0" w:color="auto"/>
      </w:divBdr>
    </w:div>
    <w:div w:id="318076047">
      <w:bodyDiv w:val="1"/>
      <w:marLeft w:val="0"/>
      <w:marRight w:val="0"/>
      <w:marTop w:val="0"/>
      <w:marBottom w:val="0"/>
      <w:divBdr>
        <w:top w:val="none" w:sz="0" w:space="0" w:color="auto"/>
        <w:left w:val="none" w:sz="0" w:space="0" w:color="auto"/>
        <w:bottom w:val="none" w:sz="0" w:space="0" w:color="auto"/>
        <w:right w:val="none" w:sz="0" w:space="0" w:color="auto"/>
      </w:divBdr>
    </w:div>
    <w:div w:id="318115895">
      <w:bodyDiv w:val="1"/>
      <w:marLeft w:val="0"/>
      <w:marRight w:val="0"/>
      <w:marTop w:val="0"/>
      <w:marBottom w:val="0"/>
      <w:divBdr>
        <w:top w:val="none" w:sz="0" w:space="0" w:color="auto"/>
        <w:left w:val="none" w:sz="0" w:space="0" w:color="auto"/>
        <w:bottom w:val="none" w:sz="0" w:space="0" w:color="auto"/>
        <w:right w:val="none" w:sz="0" w:space="0" w:color="auto"/>
      </w:divBdr>
    </w:div>
    <w:div w:id="318581897">
      <w:bodyDiv w:val="1"/>
      <w:marLeft w:val="0"/>
      <w:marRight w:val="0"/>
      <w:marTop w:val="0"/>
      <w:marBottom w:val="0"/>
      <w:divBdr>
        <w:top w:val="none" w:sz="0" w:space="0" w:color="auto"/>
        <w:left w:val="none" w:sz="0" w:space="0" w:color="auto"/>
        <w:bottom w:val="none" w:sz="0" w:space="0" w:color="auto"/>
        <w:right w:val="none" w:sz="0" w:space="0" w:color="auto"/>
      </w:divBdr>
    </w:div>
    <w:div w:id="318655821">
      <w:bodyDiv w:val="1"/>
      <w:marLeft w:val="0"/>
      <w:marRight w:val="0"/>
      <w:marTop w:val="0"/>
      <w:marBottom w:val="0"/>
      <w:divBdr>
        <w:top w:val="none" w:sz="0" w:space="0" w:color="auto"/>
        <w:left w:val="none" w:sz="0" w:space="0" w:color="auto"/>
        <w:bottom w:val="none" w:sz="0" w:space="0" w:color="auto"/>
        <w:right w:val="none" w:sz="0" w:space="0" w:color="auto"/>
      </w:divBdr>
    </w:div>
    <w:div w:id="318733881">
      <w:bodyDiv w:val="1"/>
      <w:marLeft w:val="0"/>
      <w:marRight w:val="0"/>
      <w:marTop w:val="0"/>
      <w:marBottom w:val="0"/>
      <w:divBdr>
        <w:top w:val="none" w:sz="0" w:space="0" w:color="auto"/>
        <w:left w:val="none" w:sz="0" w:space="0" w:color="auto"/>
        <w:bottom w:val="none" w:sz="0" w:space="0" w:color="auto"/>
        <w:right w:val="none" w:sz="0" w:space="0" w:color="auto"/>
      </w:divBdr>
    </w:div>
    <w:div w:id="319500923">
      <w:bodyDiv w:val="1"/>
      <w:marLeft w:val="0"/>
      <w:marRight w:val="0"/>
      <w:marTop w:val="0"/>
      <w:marBottom w:val="0"/>
      <w:divBdr>
        <w:top w:val="none" w:sz="0" w:space="0" w:color="auto"/>
        <w:left w:val="none" w:sz="0" w:space="0" w:color="auto"/>
        <w:bottom w:val="none" w:sz="0" w:space="0" w:color="auto"/>
        <w:right w:val="none" w:sz="0" w:space="0" w:color="auto"/>
      </w:divBdr>
    </w:div>
    <w:div w:id="321544701">
      <w:bodyDiv w:val="1"/>
      <w:marLeft w:val="0"/>
      <w:marRight w:val="0"/>
      <w:marTop w:val="0"/>
      <w:marBottom w:val="0"/>
      <w:divBdr>
        <w:top w:val="none" w:sz="0" w:space="0" w:color="auto"/>
        <w:left w:val="none" w:sz="0" w:space="0" w:color="auto"/>
        <w:bottom w:val="none" w:sz="0" w:space="0" w:color="auto"/>
        <w:right w:val="none" w:sz="0" w:space="0" w:color="auto"/>
      </w:divBdr>
    </w:div>
    <w:div w:id="321666692">
      <w:bodyDiv w:val="1"/>
      <w:marLeft w:val="0"/>
      <w:marRight w:val="0"/>
      <w:marTop w:val="0"/>
      <w:marBottom w:val="0"/>
      <w:divBdr>
        <w:top w:val="none" w:sz="0" w:space="0" w:color="auto"/>
        <w:left w:val="none" w:sz="0" w:space="0" w:color="auto"/>
        <w:bottom w:val="none" w:sz="0" w:space="0" w:color="auto"/>
        <w:right w:val="none" w:sz="0" w:space="0" w:color="auto"/>
      </w:divBdr>
    </w:div>
    <w:div w:id="321740343">
      <w:bodyDiv w:val="1"/>
      <w:marLeft w:val="0"/>
      <w:marRight w:val="0"/>
      <w:marTop w:val="0"/>
      <w:marBottom w:val="0"/>
      <w:divBdr>
        <w:top w:val="none" w:sz="0" w:space="0" w:color="auto"/>
        <w:left w:val="none" w:sz="0" w:space="0" w:color="auto"/>
        <w:bottom w:val="none" w:sz="0" w:space="0" w:color="auto"/>
        <w:right w:val="none" w:sz="0" w:space="0" w:color="auto"/>
      </w:divBdr>
    </w:div>
    <w:div w:id="321933705">
      <w:bodyDiv w:val="1"/>
      <w:marLeft w:val="0"/>
      <w:marRight w:val="0"/>
      <w:marTop w:val="0"/>
      <w:marBottom w:val="0"/>
      <w:divBdr>
        <w:top w:val="none" w:sz="0" w:space="0" w:color="auto"/>
        <w:left w:val="none" w:sz="0" w:space="0" w:color="auto"/>
        <w:bottom w:val="none" w:sz="0" w:space="0" w:color="auto"/>
        <w:right w:val="none" w:sz="0" w:space="0" w:color="auto"/>
      </w:divBdr>
    </w:div>
    <w:div w:id="322248322">
      <w:bodyDiv w:val="1"/>
      <w:marLeft w:val="0"/>
      <w:marRight w:val="0"/>
      <w:marTop w:val="0"/>
      <w:marBottom w:val="0"/>
      <w:divBdr>
        <w:top w:val="none" w:sz="0" w:space="0" w:color="auto"/>
        <w:left w:val="none" w:sz="0" w:space="0" w:color="auto"/>
        <w:bottom w:val="none" w:sz="0" w:space="0" w:color="auto"/>
        <w:right w:val="none" w:sz="0" w:space="0" w:color="auto"/>
      </w:divBdr>
    </w:div>
    <w:div w:id="322662766">
      <w:bodyDiv w:val="1"/>
      <w:marLeft w:val="0"/>
      <w:marRight w:val="0"/>
      <w:marTop w:val="0"/>
      <w:marBottom w:val="0"/>
      <w:divBdr>
        <w:top w:val="none" w:sz="0" w:space="0" w:color="auto"/>
        <w:left w:val="none" w:sz="0" w:space="0" w:color="auto"/>
        <w:bottom w:val="none" w:sz="0" w:space="0" w:color="auto"/>
        <w:right w:val="none" w:sz="0" w:space="0" w:color="auto"/>
      </w:divBdr>
    </w:div>
    <w:div w:id="322895954">
      <w:bodyDiv w:val="1"/>
      <w:marLeft w:val="0"/>
      <w:marRight w:val="0"/>
      <w:marTop w:val="0"/>
      <w:marBottom w:val="0"/>
      <w:divBdr>
        <w:top w:val="none" w:sz="0" w:space="0" w:color="auto"/>
        <w:left w:val="none" w:sz="0" w:space="0" w:color="auto"/>
        <w:bottom w:val="none" w:sz="0" w:space="0" w:color="auto"/>
        <w:right w:val="none" w:sz="0" w:space="0" w:color="auto"/>
      </w:divBdr>
    </w:div>
    <w:div w:id="323583220">
      <w:bodyDiv w:val="1"/>
      <w:marLeft w:val="0"/>
      <w:marRight w:val="0"/>
      <w:marTop w:val="0"/>
      <w:marBottom w:val="0"/>
      <w:divBdr>
        <w:top w:val="none" w:sz="0" w:space="0" w:color="auto"/>
        <w:left w:val="none" w:sz="0" w:space="0" w:color="auto"/>
        <w:bottom w:val="none" w:sz="0" w:space="0" w:color="auto"/>
        <w:right w:val="none" w:sz="0" w:space="0" w:color="auto"/>
      </w:divBdr>
    </w:div>
    <w:div w:id="324090150">
      <w:bodyDiv w:val="1"/>
      <w:marLeft w:val="0"/>
      <w:marRight w:val="0"/>
      <w:marTop w:val="0"/>
      <w:marBottom w:val="0"/>
      <w:divBdr>
        <w:top w:val="none" w:sz="0" w:space="0" w:color="auto"/>
        <w:left w:val="none" w:sz="0" w:space="0" w:color="auto"/>
        <w:bottom w:val="none" w:sz="0" w:space="0" w:color="auto"/>
        <w:right w:val="none" w:sz="0" w:space="0" w:color="auto"/>
      </w:divBdr>
    </w:div>
    <w:div w:id="324207778">
      <w:bodyDiv w:val="1"/>
      <w:marLeft w:val="0"/>
      <w:marRight w:val="0"/>
      <w:marTop w:val="0"/>
      <w:marBottom w:val="0"/>
      <w:divBdr>
        <w:top w:val="none" w:sz="0" w:space="0" w:color="auto"/>
        <w:left w:val="none" w:sz="0" w:space="0" w:color="auto"/>
        <w:bottom w:val="none" w:sz="0" w:space="0" w:color="auto"/>
        <w:right w:val="none" w:sz="0" w:space="0" w:color="auto"/>
      </w:divBdr>
    </w:div>
    <w:div w:id="325137016">
      <w:bodyDiv w:val="1"/>
      <w:marLeft w:val="0"/>
      <w:marRight w:val="0"/>
      <w:marTop w:val="0"/>
      <w:marBottom w:val="0"/>
      <w:divBdr>
        <w:top w:val="none" w:sz="0" w:space="0" w:color="auto"/>
        <w:left w:val="none" w:sz="0" w:space="0" w:color="auto"/>
        <w:bottom w:val="none" w:sz="0" w:space="0" w:color="auto"/>
        <w:right w:val="none" w:sz="0" w:space="0" w:color="auto"/>
      </w:divBdr>
    </w:div>
    <w:div w:id="325785439">
      <w:bodyDiv w:val="1"/>
      <w:marLeft w:val="0"/>
      <w:marRight w:val="0"/>
      <w:marTop w:val="0"/>
      <w:marBottom w:val="0"/>
      <w:divBdr>
        <w:top w:val="none" w:sz="0" w:space="0" w:color="auto"/>
        <w:left w:val="none" w:sz="0" w:space="0" w:color="auto"/>
        <w:bottom w:val="none" w:sz="0" w:space="0" w:color="auto"/>
        <w:right w:val="none" w:sz="0" w:space="0" w:color="auto"/>
      </w:divBdr>
    </w:div>
    <w:div w:id="325786013">
      <w:bodyDiv w:val="1"/>
      <w:marLeft w:val="0"/>
      <w:marRight w:val="0"/>
      <w:marTop w:val="0"/>
      <w:marBottom w:val="0"/>
      <w:divBdr>
        <w:top w:val="none" w:sz="0" w:space="0" w:color="auto"/>
        <w:left w:val="none" w:sz="0" w:space="0" w:color="auto"/>
        <w:bottom w:val="none" w:sz="0" w:space="0" w:color="auto"/>
        <w:right w:val="none" w:sz="0" w:space="0" w:color="auto"/>
      </w:divBdr>
    </w:div>
    <w:div w:id="325791926">
      <w:bodyDiv w:val="1"/>
      <w:marLeft w:val="0"/>
      <w:marRight w:val="0"/>
      <w:marTop w:val="0"/>
      <w:marBottom w:val="0"/>
      <w:divBdr>
        <w:top w:val="none" w:sz="0" w:space="0" w:color="auto"/>
        <w:left w:val="none" w:sz="0" w:space="0" w:color="auto"/>
        <w:bottom w:val="none" w:sz="0" w:space="0" w:color="auto"/>
        <w:right w:val="none" w:sz="0" w:space="0" w:color="auto"/>
      </w:divBdr>
    </w:div>
    <w:div w:id="327439094">
      <w:bodyDiv w:val="1"/>
      <w:marLeft w:val="0"/>
      <w:marRight w:val="0"/>
      <w:marTop w:val="0"/>
      <w:marBottom w:val="0"/>
      <w:divBdr>
        <w:top w:val="none" w:sz="0" w:space="0" w:color="auto"/>
        <w:left w:val="none" w:sz="0" w:space="0" w:color="auto"/>
        <w:bottom w:val="none" w:sz="0" w:space="0" w:color="auto"/>
        <w:right w:val="none" w:sz="0" w:space="0" w:color="auto"/>
      </w:divBdr>
    </w:div>
    <w:div w:id="327944248">
      <w:bodyDiv w:val="1"/>
      <w:marLeft w:val="0"/>
      <w:marRight w:val="0"/>
      <w:marTop w:val="0"/>
      <w:marBottom w:val="0"/>
      <w:divBdr>
        <w:top w:val="none" w:sz="0" w:space="0" w:color="auto"/>
        <w:left w:val="none" w:sz="0" w:space="0" w:color="auto"/>
        <w:bottom w:val="none" w:sz="0" w:space="0" w:color="auto"/>
        <w:right w:val="none" w:sz="0" w:space="0" w:color="auto"/>
      </w:divBdr>
    </w:div>
    <w:div w:id="328018829">
      <w:bodyDiv w:val="1"/>
      <w:marLeft w:val="0"/>
      <w:marRight w:val="0"/>
      <w:marTop w:val="0"/>
      <w:marBottom w:val="0"/>
      <w:divBdr>
        <w:top w:val="none" w:sz="0" w:space="0" w:color="auto"/>
        <w:left w:val="none" w:sz="0" w:space="0" w:color="auto"/>
        <w:bottom w:val="none" w:sz="0" w:space="0" w:color="auto"/>
        <w:right w:val="none" w:sz="0" w:space="0" w:color="auto"/>
      </w:divBdr>
    </w:div>
    <w:div w:id="328140030">
      <w:bodyDiv w:val="1"/>
      <w:marLeft w:val="0"/>
      <w:marRight w:val="0"/>
      <w:marTop w:val="0"/>
      <w:marBottom w:val="0"/>
      <w:divBdr>
        <w:top w:val="none" w:sz="0" w:space="0" w:color="auto"/>
        <w:left w:val="none" w:sz="0" w:space="0" w:color="auto"/>
        <w:bottom w:val="none" w:sz="0" w:space="0" w:color="auto"/>
        <w:right w:val="none" w:sz="0" w:space="0" w:color="auto"/>
      </w:divBdr>
    </w:div>
    <w:div w:id="329065967">
      <w:bodyDiv w:val="1"/>
      <w:marLeft w:val="0"/>
      <w:marRight w:val="0"/>
      <w:marTop w:val="0"/>
      <w:marBottom w:val="0"/>
      <w:divBdr>
        <w:top w:val="none" w:sz="0" w:space="0" w:color="auto"/>
        <w:left w:val="none" w:sz="0" w:space="0" w:color="auto"/>
        <w:bottom w:val="none" w:sz="0" w:space="0" w:color="auto"/>
        <w:right w:val="none" w:sz="0" w:space="0" w:color="auto"/>
      </w:divBdr>
    </w:div>
    <w:div w:id="329144683">
      <w:bodyDiv w:val="1"/>
      <w:marLeft w:val="0"/>
      <w:marRight w:val="0"/>
      <w:marTop w:val="0"/>
      <w:marBottom w:val="0"/>
      <w:divBdr>
        <w:top w:val="none" w:sz="0" w:space="0" w:color="auto"/>
        <w:left w:val="none" w:sz="0" w:space="0" w:color="auto"/>
        <w:bottom w:val="none" w:sz="0" w:space="0" w:color="auto"/>
        <w:right w:val="none" w:sz="0" w:space="0" w:color="auto"/>
      </w:divBdr>
    </w:div>
    <w:div w:id="329455445">
      <w:bodyDiv w:val="1"/>
      <w:marLeft w:val="0"/>
      <w:marRight w:val="0"/>
      <w:marTop w:val="0"/>
      <w:marBottom w:val="0"/>
      <w:divBdr>
        <w:top w:val="none" w:sz="0" w:space="0" w:color="auto"/>
        <w:left w:val="none" w:sz="0" w:space="0" w:color="auto"/>
        <w:bottom w:val="none" w:sz="0" w:space="0" w:color="auto"/>
        <w:right w:val="none" w:sz="0" w:space="0" w:color="auto"/>
      </w:divBdr>
    </w:div>
    <w:div w:id="329603759">
      <w:bodyDiv w:val="1"/>
      <w:marLeft w:val="0"/>
      <w:marRight w:val="0"/>
      <w:marTop w:val="0"/>
      <w:marBottom w:val="0"/>
      <w:divBdr>
        <w:top w:val="none" w:sz="0" w:space="0" w:color="auto"/>
        <w:left w:val="none" w:sz="0" w:space="0" w:color="auto"/>
        <w:bottom w:val="none" w:sz="0" w:space="0" w:color="auto"/>
        <w:right w:val="none" w:sz="0" w:space="0" w:color="auto"/>
      </w:divBdr>
    </w:div>
    <w:div w:id="329721573">
      <w:bodyDiv w:val="1"/>
      <w:marLeft w:val="0"/>
      <w:marRight w:val="0"/>
      <w:marTop w:val="0"/>
      <w:marBottom w:val="0"/>
      <w:divBdr>
        <w:top w:val="none" w:sz="0" w:space="0" w:color="auto"/>
        <w:left w:val="none" w:sz="0" w:space="0" w:color="auto"/>
        <w:bottom w:val="none" w:sz="0" w:space="0" w:color="auto"/>
        <w:right w:val="none" w:sz="0" w:space="0" w:color="auto"/>
      </w:divBdr>
    </w:div>
    <w:div w:id="330839382">
      <w:bodyDiv w:val="1"/>
      <w:marLeft w:val="0"/>
      <w:marRight w:val="0"/>
      <w:marTop w:val="0"/>
      <w:marBottom w:val="0"/>
      <w:divBdr>
        <w:top w:val="none" w:sz="0" w:space="0" w:color="auto"/>
        <w:left w:val="none" w:sz="0" w:space="0" w:color="auto"/>
        <w:bottom w:val="none" w:sz="0" w:space="0" w:color="auto"/>
        <w:right w:val="none" w:sz="0" w:space="0" w:color="auto"/>
      </w:divBdr>
    </w:div>
    <w:div w:id="331639980">
      <w:bodyDiv w:val="1"/>
      <w:marLeft w:val="0"/>
      <w:marRight w:val="0"/>
      <w:marTop w:val="0"/>
      <w:marBottom w:val="0"/>
      <w:divBdr>
        <w:top w:val="none" w:sz="0" w:space="0" w:color="auto"/>
        <w:left w:val="none" w:sz="0" w:space="0" w:color="auto"/>
        <w:bottom w:val="none" w:sz="0" w:space="0" w:color="auto"/>
        <w:right w:val="none" w:sz="0" w:space="0" w:color="auto"/>
      </w:divBdr>
    </w:div>
    <w:div w:id="332027963">
      <w:bodyDiv w:val="1"/>
      <w:marLeft w:val="0"/>
      <w:marRight w:val="0"/>
      <w:marTop w:val="0"/>
      <w:marBottom w:val="0"/>
      <w:divBdr>
        <w:top w:val="none" w:sz="0" w:space="0" w:color="auto"/>
        <w:left w:val="none" w:sz="0" w:space="0" w:color="auto"/>
        <w:bottom w:val="none" w:sz="0" w:space="0" w:color="auto"/>
        <w:right w:val="none" w:sz="0" w:space="0" w:color="auto"/>
      </w:divBdr>
    </w:div>
    <w:div w:id="332684556">
      <w:bodyDiv w:val="1"/>
      <w:marLeft w:val="0"/>
      <w:marRight w:val="0"/>
      <w:marTop w:val="0"/>
      <w:marBottom w:val="0"/>
      <w:divBdr>
        <w:top w:val="none" w:sz="0" w:space="0" w:color="auto"/>
        <w:left w:val="none" w:sz="0" w:space="0" w:color="auto"/>
        <w:bottom w:val="none" w:sz="0" w:space="0" w:color="auto"/>
        <w:right w:val="none" w:sz="0" w:space="0" w:color="auto"/>
      </w:divBdr>
    </w:div>
    <w:div w:id="333656076">
      <w:bodyDiv w:val="1"/>
      <w:marLeft w:val="0"/>
      <w:marRight w:val="0"/>
      <w:marTop w:val="0"/>
      <w:marBottom w:val="0"/>
      <w:divBdr>
        <w:top w:val="none" w:sz="0" w:space="0" w:color="auto"/>
        <w:left w:val="none" w:sz="0" w:space="0" w:color="auto"/>
        <w:bottom w:val="none" w:sz="0" w:space="0" w:color="auto"/>
        <w:right w:val="none" w:sz="0" w:space="0" w:color="auto"/>
      </w:divBdr>
    </w:div>
    <w:div w:id="334187065">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502361">
      <w:bodyDiv w:val="1"/>
      <w:marLeft w:val="0"/>
      <w:marRight w:val="0"/>
      <w:marTop w:val="0"/>
      <w:marBottom w:val="0"/>
      <w:divBdr>
        <w:top w:val="none" w:sz="0" w:space="0" w:color="auto"/>
        <w:left w:val="none" w:sz="0" w:space="0" w:color="auto"/>
        <w:bottom w:val="none" w:sz="0" w:space="0" w:color="auto"/>
        <w:right w:val="none" w:sz="0" w:space="0" w:color="auto"/>
      </w:divBdr>
    </w:div>
    <w:div w:id="334915085">
      <w:bodyDiv w:val="1"/>
      <w:marLeft w:val="0"/>
      <w:marRight w:val="0"/>
      <w:marTop w:val="0"/>
      <w:marBottom w:val="0"/>
      <w:divBdr>
        <w:top w:val="none" w:sz="0" w:space="0" w:color="auto"/>
        <w:left w:val="none" w:sz="0" w:space="0" w:color="auto"/>
        <w:bottom w:val="none" w:sz="0" w:space="0" w:color="auto"/>
        <w:right w:val="none" w:sz="0" w:space="0" w:color="auto"/>
      </w:divBdr>
    </w:div>
    <w:div w:id="335034594">
      <w:bodyDiv w:val="1"/>
      <w:marLeft w:val="0"/>
      <w:marRight w:val="0"/>
      <w:marTop w:val="0"/>
      <w:marBottom w:val="0"/>
      <w:divBdr>
        <w:top w:val="none" w:sz="0" w:space="0" w:color="auto"/>
        <w:left w:val="none" w:sz="0" w:space="0" w:color="auto"/>
        <w:bottom w:val="none" w:sz="0" w:space="0" w:color="auto"/>
        <w:right w:val="none" w:sz="0" w:space="0" w:color="auto"/>
      </w:divBdr>
    </w:div>
    <w:div w:id="335156982">
      <w:bodyDiv w:val="1"/>
      <w:marLeft w:val="0"/>
      <w:marRight w:val="0"/>
      <w:marTop w:val="0"/>
      <w:marBottom w:val="0"/>
      <w:divBdr>
        <w:top w:val="none" w:sz="0" w:space="0" w:color="auto"/>
        <w:left w:val="none" w:sz="0" w:space="0" w:color="auto"/>
        <w:bottom w:val="none" w:sz="0" w:space="0" w:color="auto"/>
        <w:right w:val="none" w:sz="0" w:space="0" w:color="auto"/>
      </w:divBdr>
    </w:div>
    <w:div w:id="335428050">
      <w:bodyDiv w:val="1"/>
      <w:marLeft w:val="0"/>
      <w:marRight w:val="0"/>
      <w:marTop w:val="0"/>
      <w:marBottom w:val="0"/>
      <w:divBdr>
        <w:top w:val="none" w:sz="0" w:space="0" w:color="auto"/>
        <w:left w:val="none" w:sz="0" w:space="0" w:color="auto"/>
        <w:bottom w:val="none" w:sz="0" w:space="0" w:color="auto"/>
        <w:right w:val="none" w:sz="0" w:space="0" w:color="auto"/>
      </w:divBdr>
    </w:div>
    <w:div w:id="335428507">
      <w:bodyDiv w:val="1"/>
      <w:marLeft w:val="0"/>
      <w:marRight w:val="0"/>
      <w:marTop w:val="0"/>
      <w:marBottom w:val="0"/>
      <w:divBdr>
        <w:top w:val="none" w:sz="0" w:space="0" w:color="auto"/>
        <w:left w:val="none" w:sz="0" w:space="0" w:color="auto"/>
        <w:bottom w:val="none" w:sz="0" w:space="0" w:color="auto"/>
        <w:right w:val="none" w:sz="0" w:space="0" w:color="auto"/>
      </w:divBdr>
    </w:div>
    <w:div w:id="336345881">
      <w:bodyDiv w:val="1"/>
      <w:marLeft w:val="0"/>
      <w:marRight w:val="0"/>
      <w:marTop w:val="0"/>
      <w:marBottom w:val="0"/>
      <w:divBdr>
        <w:top w:val="none" w:sz="0" w:space="0" w:color="auto"/>
        <w:left w:val="none" w:sz="0" w:space="0" w:color="auto"/>
        <w:bottom w:val="none" w:sz="0" w:space="0" w:color="auto"/>
        <w:right w:val="none" w:sz="0" w:space="0" w:color="auto"/>
      </w:divBdr>
    </w:div>
    <w:div w:id="336924113">
      <w:bodyDiv w:val="1"/>
      <w:marLeft w:val="0"/>
      <w:marRight w:val="0"/>
      <w:marTop w:val="0"/>
      <w:marBottom w:val="0"/>
      <w:divBdr>
        <w:top w:val="none" w:sz="0" w:space="0" w:color="auto"/>
        <w:left w:val="none" w:sz="0" w:space="0" w:color="auto"/>
        <w:bottom w:val="none" w:sz="0" w:space="0" w:color="auto"/>
        <w:right w:val="none" w:sz="0" w:space="0" w:color="auto"/>
      </w:divBdr>
    </w:div>
    <w:div w:id="337851692">
      <w:bodyDiv w:val="1"/>
      <w:marLeft w:val="0"/>
      <w:marRight w:val="0"/>
      <w:marTop w:val="0"/>
      <w:marBottom w:val="0"/>
      <w:divBdr>
        <w:top w:val="none" w:sz="0" w:space="0" w:color="auto"/>
        <w:left w:val="none" w:sz="0" w:space="0" w:color="auto"/>
        <w:bottom w:val="none" w:sz="0" w:space="0" w:color="auto"/>
        <w:right w:val="none" w:sz="0" w:space="0" w:color="auto"/>
      </w:divBdr>
    </w:div>
    <w:div w:id="338429711">
      <w:bodyDiv w:val="1"/>
      <w:marLeft w:val="0"/>
      <w:marRight w:val="0"/>
      <w:marTop w:val="0"/>
      <w:marBottom w:val="0"/>
      <w:divBdr>
        <w:top w:val="none" w:sz="0" w:space="0" w:color="auto"/>
        <w:left w:val="none" w:sz="0" w:space="0" w:color="auto"/>
        <w:bottom w:val="none" w:sz="0" w:space="0" w:color="auto"/>
        <w:right w:val="none" w:sz="0" w:space="0" w:color="auto"/>
      </w:divBdr>
    </w:div>
    <w:div w:id="338436892">
      <w:bodyDiv w:val="1"/>
      <w:marLeft w:val="0"/>
      <w:marRight w:val="0"/>
      <w:marTop w:val="0"/>
      <w:marBottom w:val="0"/>
      <w:divBdr>
        <w:top w:val="none" w:sz="0" w:space="0" w:color="auto"/>
        <w:left w:val="none" w:sz="0" w:space="0" w:color="auto"/>
        <w:bottom w:val="none" w:sz="0" w:space="0" w:color="auto"/>
        <w:right w:val="none" w:sz="0" w:space="0" w:color="auto"/>
      </w:divBdr>
    </w:div>
    <w:div w:id="338852192">
      <w:bodyDiv w:val="1"/>
      <w:marLeft w:val="0"/>
      <w:marRight w:val="0"/>
      <w:marTop w:val="0"/>
      <w:marBottom w:val="0"/>
      <w:divBdr>
        <w:top w:val="none" w:sz="0" w:space="0" w:color="auto"/>
        <w:left w:val="none" w:sz="0" w:space="0" w:color="auto"/>
        <w:bottom w:val="none" w:sz="0" w:space="0" w:color="auto"/>
        <w:right w:val="none" w:sz="0" w:space="0" w:color="auto"/>
      </w:divBdr>
    </w:div>
    <w:div w:id="339167357">
      <w:bodyDiv w:val="1"/>
      <w:marLeft w:val="0"/>
      <w:marRight w:val="0"/>
      <w:marTop w:val="0"/>
      <w:marBottom w:val="0"/>
      <w:divBdr>
        <w:top w:val="none" w:sz="0" w:space="0" w:color="auto"/>
        <w:left w:val="none" w:sz="0" w:space="0" w:color="auto"/>
        <w:bottom w:val="none" w:sz="0" w:space="0" w:color="auto"/>
        <w:right w:val="none" w:sz="0" w:space="0" w:color="auto"/>
      </w:divBdr>
    </w:div>
    <w:div w:id="339239406">
      <w:bodyDiv w:val="1"/>
      <w:marLeft w:val="0"/>
      <w:marRight w:val="0"/>
      <w:marTop w:val="0"/>
      <w:marBottom w:val="0"/>
      <w:divBdr>
        <w:top w:val="none" w:sz="0" w:space="0" w:color="auto"/>
        <w:left w:val="none" w:sz="0" w:space="0" w:color="auto"/>
        <w:bottom w:val="none" w:sz="0" w:space="0" w:color="auto"/>
        <w:right w:val="none" w:sz="0" w:space="0" w:color="auto"/>
      </w:divBdr>
    </w:div>
    <w:div w:id="339427777">
      <w:bodyDiv w:val="1"/>
      <w:marLeft w:val="0"/>
      <w:marRight w:val="0"/>
      <w:marTop w:val="0"/>
      <w:marBottom w:val="0"/>
      <w:divBdr>
        <w:top w:val="none" w:sz="0" w:space="0" w:color="auto"/>
        <w:left w:val="none" w:sz="0" w:space="0" w:color="auto"/>
        <w:bottom w:val="none" w:sz="0" w:space="0" w:color="auto"/>
        <w:right w:val="none" w:sz="0" w:space="0" w:color="auto"/>
      </w:divBdr>
    </w:div>
    <w:div w:id="339550747">
      <w:bodyDiv w:val="1"/>
      <w:marLeft w:val="0"/>
      <w:marRight w:val="0"/>
      <w:marTop w:val="0"/>
      <w:marBottom w:val="0"/>
      <w:divBdr>
        <w:top w:val="none" w:sz="0" w:space="0" w:color="auto"/>
        <w:left w:val="none" w:sz="0" w:space="0" w:color="auto"/>
        <w:bottom w:val="none" w:sz="0" w:space="0" w:color="auto"/>
        <w:right w:val="none" w:sz="0" w:space="0" w:color="auto"/>
      </w:divBdr>
    </w:div>
    <w:div w:id="339621556">
      <w:bodyDiv w:val="1"/>
      <w:marLeft w:val="0"/>
      <w:marRight w:val="0"/>
      <w:marTop w:val="0"/>
      <w:marBottom w:val="0"/>
      <w:divBdr>
        <w:top w:val="none" w:sz="0" w:space="0" w:color="auto"/>
        <w:left w:val="none" w:sz="0" w:space="0" w:color="auto"/>
        <w:bottom w:val="none" w:sz="0" w:space="0" w:color="auto"/>
        <w:right w:val="none" w:sz="0" w:space="0" w:color="auto"/>
      </w:divBdr>
    </w:div>
    <w:div w:id="340472248">
      <w:bodyDiv w:val="1"/>
      <w:marLeft w:val="0"/>
      <w:marRight w:val="0"/>
      <w:marTop w:val="0"/>
      <w:marBottom w:val="0"/>
      <w:divBdr>
        <w:top w:val="none" w:sz="0" w:space="0" w:color="auto"/>
        <w:left w:val="none" w:sz="0" w:space="0" w:color="auto"/>
        <w:bottom w:val="none" w:sz="0" w:space="0" w:color="auto"/>
        <w:right w:val="none" w:sz="0" w:space="0" w:color="auto"/>
      </w:divBdr>
    </w:div>
    <w:div w:id="340857797">
      <w:bodyDiv w:val="1"/>
      <w:marLeft w:val="0"/>
      <w:marRight w:val="0"/>
      <w:marTop w:val="0"/>
      <w:marBottom w:val="0"/>
      <w:divBdr>
        <w:top w:val="none" w:sz="0" w:space="0" w:color="auto"/>
        <w:left w:val="none" w:sz="0" w:space="0" w:color="auto"/>
        <w:bottom w:val="none" w:sz="0" w:space="0" w:color="auto"/>
        <w:right w:val="none" w:sz="0" w:space="0" w:color="auto"/>
      </w:divBdr>
    </w:div>
    <w:div w:id="342124015">
      <w:bodyDiv w:val="1"/>
      <w:marLeft w:val="0"/>
      <w:marRight w:val="0"/>
      <w:marTop w:val="0"/>
      <w:marBottom w:val="0"/>
      <w:divBdr>
        <w:top w:val="none" w:sz="0" w:space="0" w:color="auto"/>
        <w:left w:val="none" w:sz="0" w:space="0" w:color="auto"/>
        <w:bottom w:val="none" w:sz="0" w:space="0" w:color="auto"/>
        <w:right w:val="none" w:sz="0" w:space="0" w:color="auto"/>
      </w:divBdr>
    </w:div>
    <w:div w:id="342245276">
      <w:bodyDiv w:val="1"/>
      <w:marLeft w:val="0"/>
      <w:marRight w:val="0"/>
      <w:marTop w:val="0"/>
      <w:marBottom w:val="0"/>
      <w:divBdr>
        <w:top w:val="none" w:sz="0" w:space="0" w:color="auto"/>
        <w:left w:val="none" w:sz="0" w:space="0" w:color="auto"/>
        <w:bottom w:val="none" w:sz="0" w:space="0" w:color="auto"/>
        <w:right w:val="none" w:sz="0" w:space="0" w:color="auto"/>
      </w:divBdr>
    </w:div>
    <w:div w:id="343628283">
      <w:bodyDiv w:val="1"/>
      <w:marLeft w:val="0"/>
      <w:marRight w:val="0"/>
      <w:marTop w:val="0"/>
      <w:marBottom w:val="0"/>
      <w:divBdr>
        <w:top w:val="none" w:sz="0" w:space="0" w:color="auto"/>
        <w:left w:val="none" w:sz="0" w:space="0" w:color="auto"/>
        <w:bottom w:val="none" w:sz="0" w:space="0" w:color="auto"/>
        <w:right w:val="none" w:sz="0" w:space="0" w:color="auto"/>
      </w:divBdr>
    </w:div>
    <w:div w:id="343749646">
      <w:bodyDiv w:val="1"/>
      <w:marLeft w:val="0"/>
      <w:marRight w:val="0"/>
      <w:marTop w:val="0"/>
      <w:marBottom w:val="0"/>
      <w:divBdr>
        <w:top w:val="none" w:sz="0" w:space="0" w:color="auto"/>
        <w:left w:val="none" w:sz="0" w:space="0" w:color="auto"/>
        <w:bottom w:val="none" w:sz="0" w:space="0" w:color="auto"/>
        <w:right w:val="none" w:sz="0" w:space="0" w:color="auto"/>
      </w:divBdr>
    </w:div>
    <w:div w:id="344403262">
      <w:bodyDiv w:val="1"/>
      <w:marLeft w:val="0"/>
      <w:marRight w:val="0"/>
      <w:marTop w:val="0"/>
      <w:marBottom w:val="0"/>
      <w:divBdr>
        <w:top w:val="none" w:sz="0" w:space="0" w:color="auto"/>
        <w:left w:val="none" w:sz="0" w:space="0" w:color="auto"/>
        <w:bottom w:val="none" w:sz="0" w:space="0" w:color="auto"/>
        <w:right w:val="none" w:sz="0" w:space="0" w:color="auto"/>
      </w:divBdr>
    </w:div>
    <w:div w:id="344943869">
      <w:bodyDiv w:val="1"/>
      <w:marLeft w:val="0"/>
      <w:marRight w:val="0"/>
      <w:marTop w:val="0"/>
      <w:marBottom w:val="0"/>
      <w:divBdr>
        <w:top w:val="none" w:sz="0" w:space="0" w:color="auto"/>
        <w:left w:val="none" w:sz="0" w:space="0" w:color="auto"/>
        <w:bottom w:val="none" w:sz="0" w:space="0" w:color="auto"/>
        <w:right w:val="none" w:sz="0" w:space="0" w:color="auto"/>
      </w:divBdr>
    </w:div>
    <w:div w:id="345835287">
      <w:bodyDiv w:val="1"/>
      <w:marLeft w:val="0"/>
      <w:marRight w:val="0"/>
      <w:marTop w:val="0"/>
      <w:marBottom w:val="0"/>
      <w:divBdr>
        <w:top w:val="none" w:sz="0" w:space="0" w:color="auto"/>
        <w:left w:val="none" w:sz="0" w:space="0" w:color="auto"/>
        <w:bottom w:val="none" w:sz="0" w:space="0" w:color="auto"/>
        <w:right w:val="none" w:sz="0" w:space="0" w:color="auto"/>
      </w:divBdr>
    </w:div>
    <w:div w:id="346059353">
      <w:bodyDiv w:val="1"/>
      <w:marLeft w:val="0"/>
      <w:marRight w:val="0"/>
      <w:marTop w:val="0"/>
      <w:marBottom w:val="0"/>
      <w:divBdr>
        <w:top w:val="none" w:sz="0" w:space="0" w:color="auto"/>
        <w:left w:val="none" w:sz="0" w:space="0" w:color="auto"/>
        <w:bottom w:val="none" w:sz="0" w:space="0" w:color="auto"/>
        <w:right w:val="none" w:sz="0" w:space="0" w:color="auto"/>
      </w:divBdr>
    </w:div>
    <w:div w:id="347605663">
      <w:bodyDiv w:val="1"/>
      <w:marLeft w:val="0"/>
      <w:marRight w:val="0"/>
      <w:marTop w:val="0"/>
      <w:marBottom w:val="0"/>
      <w:divBdr>
        <w:top w:val="none" w:sz="0" w:space="0" w:color="auto"/>
        <w:left w:val="none" w:sz="0" w:space="0" w:color="auto"/>
        <w:bottom w:val="none" w:sz="0" w:space="0" w:color="auto"/>
        <w:right w:val="none" w:sz="0" w:space="0" w:color="auto"/>
      </w:divBdr>
    </w:div>
    <w:div w:id="348068387">
      <w:bodyDiv w:val="1"/>
      <w:marLeft w:val="0"/>
      <w:marRight w:val="0"/>
      <w:marTop w:val="0"/>
      <w:marBottom w:val="0"/>
      <w:divBdr>
        <w:top w:val="none" w:sz="0" w:space="0" w:color="auto"/>
        <w:left w:val="none" w:sz="0" w:space="0" w:color="auto"/>
        <w:bottom w:val="none" w:sz="0" w:space="0" w:color="auto"/>
        <w:right w:val="none" w:sz="0" w:space="0" w:color="auto"/>
      </w:divBdr>
    </w:div>
    <w:div w:id="348290015">
      <w:bodyDiv w:val="1"/>
      <w:marLeft w:val="0"/>
      <w:marRight w:val="0"/>
      <w:marTop w:val="0"/>
      <w:marBottom w:val="0"/>
      <w:divBdr>
        <w:top w:val="none" w:sz="0" w:space="0" w:color="auto"/>
        <w:left w:val="none" w:sz="0" w:space="0" w:color="auto"/>
        <w:bottom w:val="none" w:sz="0" w:space="0" w:color="auto"/>
        <w:right w:val="none" w:sz="0" w:space="0" w:color="auto"/>
      </w:divBdr>
    </w:div>
    <w:div w:id="348340898">
      <w:bodyDiv w:val="1"/>
      <w:marLeft w:val="0"/>
      <w:marRight w:val="0"/>
      <w:marTop w:val="0"/>
      <w:marBottom w:val="0"/>
      <w:divBdr>
        <w:top w:val="none" w:sz="0" w:space="0" w:color="auto"/>
        <w:left w:val="none" w:sz="0" w:space="0" w:color="auto"/>
        <w:bottom w:val="none" w:sz="0" w:space="0" w:color="auto"/>
        <w:right w:val="none" w:sz="0" w:space="0" w:color="auto"/>
      </w:divBdr>
    </w:div>
    <w:div w:id="348877857">
      <w:bodyDiv w:val="1"/>
      <w:marLeft w:val="0"/>
      <w:marRight w:val="0"/>
      <w:marTop w:val="0"/>
      <w:marBottom w:val="0"/>
      <w:divBdr>
        <w:top w:val="none" w:sz="0" w:space="0" w:color="auto"/>
        <w:left w:val="none" w:sz="0" w:space="0" w:color="auto"/>
        <w:bottom w:val="none" w:sz="0" w:space="0" w:color="auto"/>
        <w:right w:val="none" w:sz="0" w:space="0" w:color="auto"/>
      </w:divBdr>
    </w:div>
    <w:div w:id="349528408">
      <w:bodyDiv w:val="1"/>
      <w:marLeft w:val="0"/>
      <w:marRight w:val="0"/>
      <w:marTop w:val="0"/>
      <w:marBottom w:val="0"/>
      <w:divBdr>
        <w:top w:val="none" w:sz="0" w:space="0" w:color="auto"/>
        <w:left w:val="none" w:sz="0" w:space="0" w:color="auto"/>
        <w:bottom w:val="none" w:sz="0" w:space="0" w:color="auto"/>
        <w:right w:val="none" w:sz="0" w:space="0" w:color="auto"/>
      </w:divBdr>
    </w:div>
    <w:div w:id="350029491">
      <w:bodyDiv w:val="1"/>
      <w:marLeft w:val="0"/>
      <w:marRight w:val="0"/>
      <w:marTop w:val="0"/>
      <w:marBottom w:val="0"/>
      <w:divBdr>
        <w:top w:val="none" w:sz="0" w:space="0" w:color="auto"/>
        <w:left w:val="none" w:sz="0" w:space="0" w:color="auto"/>
        <w:bottom w:val="none" w:sz="0" w:space="0" w:color="auto"/>
        <w:right w:val="none" w:sz="0" w:space="0" w:color="auto"/>
      </w:divBdr>
    </w:div>
    <w:div w:id="350033472">
      <w:bodyDiv w:val="1"/>
      <w:marLeft w:val="0"/>
      <w:marRight w:val="0"/>
      <w:marTop w:val="0"/>
      <w:marBottom w:val="0"/>
      <w:divBdr>
        <w:top w:val="none" w:sz="0" w:space="0" w:color="auto"/>
        <w:left w:val="none" w:sz="0" w:space="0" w:color="auto"/>
        <w:bottom w:val="none" w:sz="0" w:space="0" w:color="auto"/>
        <w:right w:val="none" w:sz="0" w:space="0" w:color="auto"/>
      </w:divBdr>
    </w:div>
    <w:div w:id="350379244">
      <w:bodyDiv w:val="1"/>
      <w:marLeft w:val="0"/>
      <w:marRight w:val="0"/>
      <w:marTop w:val="0"/>
      <w:marBottom w:val="0"/>
      <w:divBdr>
        <w:top w:val="none" w:sz="0" w:space="0" w:color="auto"/>
        <w:left w:val="none" w:sz="0" w:space="0" w:color="auto"/>
        <w:bottom w:val="none" w:sz="0" w:space="0" w:color="auto"/>
        <w:right w:val="none" w:sz="0" w:space="0" w:color="auto"/>
      </w:divBdr>
    </w:div>
    <w:div w:id="350449313">
      <w:bodyDiv w:val="1"/>
      <w:marLeft w:val="0"/>
      <w:marRight w:val="0"/>
      <w:marTop w:val="0"/>
      <w:marBottom w:val="0"/>
      <w:divBdr>
        <w:top w:val="none" w:sz="0" w:space="0" w:color="auto"/>
        <w:left w:val="none" w:sz="0" w:space="0" w:color="auto"/>
        <w:bottom w:val="none" w:sz="0" w:space="0" w:color="auto"/>
        <w:right w:val="none" w:sz="0" w:space="0" w:color="auto"/>
      </w:divBdr>
    </w:div>
    <w:div w:id="350837995">
      <w:bodyDiv w:val="1"/>
      <w:marLeft w:val="0"/>
      <w:marRight w:val="0"/>
      <w:marTop w:val="0"/>
      <w:marBottom w:val="0"/>
      <w:divBdr>
        <w:top w:val="none" w:sz="0" w:space="0" w:color="auto"/>
        <w:left w:val="none" w:sz="0" w:space="0" w:color="auto"/>
        <w:bottom w:val="none" w:sz="0" w:space="0" w:color="auto"/>
        <w:right w:val="none" w:sz="0" w:space="0" w:color="auto"/>
      </w:divBdr>
    </w:div>
    <w:div w:id="351959551">
      <w:bodyDiv w:val="1"/>
      <w:marLeft w:val="0"/>
      <w:marRight w:val="0"/>
      <w:marTop w:val="0"/>
      <w:marBottom w:val="0"/>
      <w:divBdr>
        <w:top w:val="none" w:sz="0" w:space="0" w:color="auto"/>
        <w:left w:val="none" w:sz="0" w:space="0" w:color="auto"/>
        <w:bottom w:val="none" w:sz="0" w:space="0" w:color="auto"/>
        <w:right w:val="none" w:sz="0" w:space="0" w:color="auto"/>
      </w:divBdr>
    </w:div>
    <w:div w:id="352462400">
      <w:bodyDiv w:val="1"/>
      <w:marLeft w:val="0"/>
      <w:marRight w:val="0"/>
      <w:marTop w:val="0"/>
      <w:marBottom w:val="0"/>
      <w:divBdr>
        <w:top w:val="none" w:sz="0" w:space="0" w:color="auto"/>
        <w:left w:val="none" w:sz="0" w:space="0" w:color="auto"/>
        <w:bottom w:val="none" w:sz="0" w:space="0" w:color="auto"/>
        <w:right w:val="none" w:sz="0" w:space="0" w:color="auto"/>
      </w:divBdr>
    </w:div>
    <w:div w:id="352849710">
      <w:bodyDiv w:val="1"/>
      <w:marLeft w:val="0"/>
      <w:marRight w:val="0"/>
      <w:marTop w:val="0"/>
      <w:marBottom w:val="0"/>
      <w:divBdr>
        <w:top w:val="none" w:sz="0" w:space="0" w:color="auto"/>
        <w:left w:val="none" w:sz="0" w:space="0" w:color="auto"/>
        <w:bottom w:val="none" w:sz="0" w:space="0" w:color="auto"/>
        <w:right w:val="none" w:sz="0" w:space="0" w:color="auto"/>
      </w:divBdr>
    </w:div>
    <w:div w:id="353387554">
      <w:bodyDiv w:val="1"/>
      <w:marLeft w:val="0"/>
      <w:marRight w:val="0"/>
      <w:marTop w:val="0"/>
      <w:marBottom w:val="0"/>
      <w:divBdr>
        <w:top w:val="none" w:sz="0" w:space="0" w:color="auto"/>
        <w:left w:val="none" w:sz="0" w:space="0" w:color="auto"/>
        <w:bottom w:val="none" w:sz="0" w:space="0" w:color="auto"/>
        <w:right w:val="none" w:sz="0" w:space="0" w:color="auto"/>
      </w:divBdr>
    </w:div>
    <w:div w:id="354501592">
      <w:bodyDiv w:val="1"/>
      <w:marLeft w:val="0"/>
      <w:marRight w:val="0"/>
      <w:marTop w:val="0"/>
      <w:marBottom w:val="0"/>
      <w:divBdr>
        <w:top w:val="none" w:sz="0" w:space="0" w:color="auto"/>
        <w:left w:val="none" w:sz="0" w:space="0" w:color="auto"/>
        <w:bottom w:val="none" w:sz="0" w:space="0" w:color="auto"/>
        <w:right w:val="none" w:sz="0" w:space="0" w:color="auto"/>
      </w:divBdr>
    </w:div>
    <w:div w:id="354813849">
      <w:bodyDiv w:val="1"/>
      <w:marLeft w:val="0"/>
      <w:marRight w:val="0"/>
      <w:marTop w:val="0"/>
      <w:marBottom w:val="0"/>
      <w:divBdr>
        <w:top w:val="none" w:sz="0" w:space="0" w:color="auto"/>
        <w:left w:val="none" w:sz="0" w:space="0" w:color="auto"/>
        <w:bottom w:val="none" w:sz="0" w:space="0" w:color="auto"/>
        <w:right w:val="none" w:sz="0" w:space="0" w:color="auto"/>
      </w:divBdr>
    </w:div>
    <w:div w:id="355156683">
      <w:bodyDiv w:val="1"/>
      <w:marLeft w:val="0"/>
      <w:marRight w:val="0"/>
      <w:marTop w:val="0"/>
      <w:marBottom w:val="0"/>
      <w:divBdr>
        <w:top w:val="none" w:sz="0" w:space="0" w:color="auto"/>
        <w:left w:val="none" w:sz="0" w:space="0" w:color="auto"/>
        <w:bottom w:val="none" w:sz="0" w:space="0" w:color="auto"/>
        <w:right w:val="none" w:sz="0" w:space="0" w:color="auto"/>
      </w:divBdr>
    </w:div>
    <w:div w:id="355622513">
      <w:bodyDiv w:val="1"/>
      <w:marLeft w:val="0"/>
      <w:marRight w:val="0"/>
      <w:marTop w:val="0"/>
      <w:marBottom w:val="0"/>
      <w:divBdr>
        <w:top w:val="none" w:sz="0" w:space="0" w:color="auto"/>
        <w:left w:val="none" w:sz="0" w:space="0" w:color="auto"/>
        <w:bottom w:val="none" w:sz="0" w:space="0" w:color="auto"/>
        <w:right w:val="none" w:sz="0" w:space="0" w:color="auto"/>
      </w:divBdr>
    </w:div>
    <w:div w:id="356279176">
      <w:bodyDiv w:val="1"/>
      <w:marLeft w:val="0"/>
      <w:marRight w:val="0"/>
      <w:marTop w:val="0"/>
      <w:marBottom w:val="0"/>
      <w:divBdr>
        <w:top w:val="none" w:sz="0" w:space="0" w:color="auto"/>
        <w:left w:val="none" w:sz="0" w:space="0" w:color="auto"/>
        <w:bottom w:val="none" w:sz="0" w:space="0" w:color="auto"/>
        <w:right w:val="none" w:sz="0" w:space="0" w:color="auto"/>
      </w:divBdr>
    </w:div>
    <w:div w:id="357051712">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436778">
      <w:bodyDiv w:val="1"/>
      <w:marLeft w:val="0"/>
      <w:marRight w:val="0"/>
      <w:marTop w:val="0"/>
      <w:marBottom w:val="0"/>
      <w:divBdr>
        <w:top w:val="none" w:sz="0" w:space="0" w:color="auto"/>
        <w:left w:val="none" w:sz="0" w:space="0" w:color="auto"/>
        <w:bottom w:val="none" w:sz="0" w:space="0" w:color="auto"/>
        <w:right w:val="none" w:sz="0" w:space="0" w:color="auto"/>
      </w:divBdr>
    </w:div>
    <w:div w:id="358089013">
      <w:bodyDiv w:val="1"/>
      <w:marLeft w:val="0"/>
      <w:marRight w:val="0"/>
      <w:marTop w:val="0"/>
      <w:marBottom w:val="0"/>
      <w:divBdr>
        <w:top w:val="none" w:sz="0" w:space="0" w:color="auto"/>
        <w:left w:val="none" w:sz="0" w:space="0" w:color="auto"/>
        <w:bottom w:val="none" w:sz="0" w:space="0" w:color="auto"/>
        <w:right w:val="none" w:sz="0" w:space="0" w:color="auto"/>
      </w:divBdr>
    </w:div>
    <w:div w:id="358552796">
      <w:bodyDiv w:val="1"/>
      <w:marLeft w:val="0"/>
      <w:marRight w:val="0"/>
      <w:marTop w:val="0"/>
      <w:marBottom w:val="0"/>
      <w:divBdr>
        <w:top w:val="none" w:sz="0" w:space="0" w:color="auto"/>
        <w:left w:val="none" w:sz="0" w:space="0" w:color="auto"/>
        <w:bottom w:val="none" w:sz="0" w:space="0" w:color="auto"/>
        <w:right w:val="none" w:sz="0" w:space="0" w:color="auto"/>
      </w:divBdr>
    </w:div>
    <w:div w:id="358818071">
      <w:bodyDiv w:val="1"/>
      <w:marLeft w:val="0"/>
      <w:marRight w:val="0"/>
      <w:marTop w:val="0"/>
      <w:marBottom w:val="0"/>
      <w:divBdr>
        <w:top w:val="none" w:sz="0" w:space="0" w:color="auto"/>
        <w:left w:val="none" w:sz="0" w:space="0" w:color="auto"/>
        <w:bottom w:val="none" w:sz="0" w:space="0" w:color="auto"/>
        <w:right w:val="none" w:sz="0" w:space="0" w:color="auto"/>
      </w:divBdr>
    </w:div>
    <w:div w:id="359167842">
      <w:bodyDiv w:val="1"/>
      <w:marLeft w:val="0"/>
      <w:marRight w:val="0"/>
      <w:marTop w:val="0"/>
      <w:marBottom w:val="0"/>
      <w:divBdr>
        <w:top w:val="none" w:sz="0" w:space="0" w:color="auto"/>
        <w:left w:val="none" w:sz="0" w:space="0" w:color="auto"/>
        <w:bottom w:val="none" w:sz="0" w:space="0" w:color="auto"/>
        <w:right w:val="none" w:sz="0" w:space="0" w:color="auto"/>
      </w:divBdr>
    </w:div>
    <w:div w:id="359430576">
      <w:bodyDiv w:val="1"/>
      <w:marLeft w:val="0"/>
      <w:marRight w:val="0"/>
      <w:marTop w:val="0"/>
      <w:marBottom w:val="0"/>
      <w:divBdr>
        <w:top w:val="none" w:sz="0" w:space="0" w:color="auto"/>
        <w:left w:val="none" w:sz="0" w:space="0" w:color="auto"/>
        <w:bottom w:val="none" w:sz="0" w:space="0" w:color="auto"/>
        <w:right w:val="none" w:sz="0" w:space="0" w:color="auto"/>
      </w:divBdr>
    </w:div>
    <w:div w:id="360057995">
      <w:bodyDiv w:val="1"/>
      <w:marLeft w:val="0"/>
      <w:marRight w:val="0"/>
      <w:marTop w:val="0"/>
      <w:marBottom w:val="0"/>
      <w:divBdr>
        <w:top w:val="none" w:sz="0" w:space="0" w:color="auto"/>
        <w:left w:val="none" w:sz="0" w:space="0" w:color="auto"/>
        <w:bottom w:val="none" w:sz="0" w:space="0" w:color="auto"/>
        <w:right w:val="none" w:sz="0" w:space="0" w:color="auto"/>
      </w:divBdr>
    </w:div>
    <w:div w:id="361634617">
      <w:bodyDiv w:val="1"/>
      <w:marLeft w:val="0"/>
      <w:marRight w:val="0"/>
      <w:marTop w:val="0"/>
      <w:marBottom w:val="0"/>
      <w:divBdr>
        <w:top w:val="none" w:sz="0" w:space="0" w:color="auto"/>
        <w:left w:val="none" w:sz="0" w:space="0" w:color="auto"/>
        <w:bottom w:val="none" w:sz="0" w:space="0" w:color="auto"/>
        <w:right w:val="none" w:sz="0" w:space="0" w:color="auto"/>
      </w:divBdr>
    </w:div>
    <w:div w:id="361908412">
      <w:bodyDiv w:val="1"/>
      <w:marLeft w:val="0"/>
      <w:marRight w:val="0"/>
      <w:marTop w:val="0"/>
      <w:marBottom w:val="0"/>
      <w:divBdr>
        <w:top w:val="none" w:sz="0" w:space="0" w:color="auto"/>
        <w:left w:val="none" w:sz="0" w:space="0" w:color="auto"/>
        <w:bottom w:val="none" w:sz="0" w:space="0" w:color="auto"/>
        <w:right w:val="none" w:sz="0" w:space="0" w:color="auto"/>
      </w:divBdr>
    </w:div>
    <w:div w:id="363292246">
      <w:bodyDiv w:val="1"/>
      <w:marLeft w:val="0"/>
      <w:marRight w:val="0"/>
      <w:marTop w:val="0"/>
      <w:marBottom w:val="0"/>
      <w:divBdr>
        <w:top w:val="none" w:sz="0" w:space="0" w:color="auto"/>
        <w:left w:val="none" w:sz="0" w:space="0" w:color="auto"/>
        <w:bottom w:val="none" w:sz="0" w:space="0" w:color="auto"/>
        <w:right w:val="none" w:sz="0" w:space="0" w:color="auto"/>
      </w:divBdr>
    </w:div>
    <w:div w:id="365523041">
      <w:bodyDiv w:val="1"/>
      <w:marLeft w:val="0"/>
      <w:marRight w:val="0"/>
      <w:marTop w:val="0"/>
      <w:marBottom w:val="0"/>
      <w:divBdr>
        <w:top w:val="none" w:sz="0" w:space="0" w:color="auto"/>
        <w:left w:val="none" w:sz="0" w:space="0" w:color="auto"/>
        <w:bottom w:val="none" w:sz="0" w:space="0" w:color="auto"/>
        <w:right w:val="none" w:sz="0" w:space="0" w:color="auto"/>
      </w:divBdr>
    </w:div>
    <w:div w:id="365911970">
      <w:bodyDiv w:val="1"/>
      <w:marLeft w:val="0"/>
      <w:marRight w:val="0"/>
      <w:marTop w:val="0"/>
      <w:marBottom w:val="0"/>
      <w:divBdr>
        <w:top w:val="none" w:sz="0" w:space="0" w:color="auto"/>
        <w:left w:val="none" w:sz="0" w:space="0" w:color="auto"/>
        <w:bottom w:val="none" w:sz="0" w:space="0" w:color="auto"/>
        <w:right w:val="none" w:sz="0" w:space="0" w:color="auto"/>
      </w:divBdr>
    </w:div>
    <w:div w:id="366417264">
      <w:bodyDiv w:val="1"/>
      <w:marLeft w:val="0"/>
      <w:marRight w:val="0"/>
      <w:marTop w:val="0"/>
      <w:marBottom w:val="0"/>
      <w:divBdr>
        <w:top w:val="none" w:sz="0" w:space="0" w:color="auto"/>
        <w:left w:val="none" w:sz="0" w:space="0" w:color="auto"/>
        <w:bottom w:val="none" w:sz="0" w:space="0" w:color="auto"/>
        <w:right w:val="none" w:sz="0" w:space="0" w:color="auto"/>
      </w:divBdr>
    </w:div>
    <w:div w:id="366567148">
      <w:bodyDiv w:val="1"/>
      <w:marLeft w:val="0"/>
      <w:marRight w:val="0"/>
      <w:marTop w:val="0"/>
      <w:marBottom w:val="0"/>
      <w:divBdr>
        <w:top w:val="none" w:sz="0" w:space="0" w:color="auto"/>
        <w:left w:val="none" w:sz="0" w:space="0" w:color="auto"/>
        <w:bottom w:val="none" w:sz="0" w:space="0" w:color="auto"/>
        <w:right w:val="none" w:sz="0" w:space="0" w:color="auto"/>
      </w:divBdr>
    </w:div>
    <w:div w:id="366567658">
      <w:bodyDiv w:val="1"/>
      <w:marLeft w:val="0"/>
      <w:marRight w:val="0"/>
      <w:marTop w:val="0"/>
      <w:marBottom w:val="0"/>
      <w:divBdr>
        <w:top w:val="none" w:sz="0" w:space="0" w:color="auto"/>
        <w:left w:val="none" w:sz="0" w:space="0" w:color="auto"/>
        <w:bottom w:val="none" w:sz="0" w:space="0" w:color="auto"/>
        <w:right w:val="none" w:sz="0" w:space="0" w:color="auto"/>
      </w:divBdr>
    </w:div>
    <w:div w:id="369963175">
      <w:bodyDiv w:val="1"/>
      <w:marLeft w:val="0"/>
      <w:marRight w:val="0"/>
      <w:marTop w:val="0"/>
      <w:marBottom w:val="0"/>
      <w:divBdr>
        <w:top w:val="none" w:sz="0" w:space="0" w:color="auto"/>
        <w:left w:val="none" w:sz="0" w:space="0" w:color="auto"/>
        <w:bottom w:val="none" w:sz="0" w:space="0" w:color="auto"/>
        <w:right w:val="none" w:sz="0" w:space="0" w:color="auto"/>
      </w:divBdr>
    </w:div>
    <w:div w:id="370695159">
      <w:bodyDiv w:val="1"/>
      <w:marLeft w:val="0"/>
      <w:marRight w:val="0"/>
      <w:marTop w:val="0"/>
      <w:marBottom w:val="0"/>
      <w:divBdr>
        <w:top w:val="none" w:sz="0" w:space="0" w:color="auto"/>
        <w:left w:val="none" w:sz="0" w:space="0" w:color="auto"/>
        <w:bottom w:val="none" w:sz="0" w:space="0" w:color="auto"/>
        <w:right w:val="none" w:sz="0" w:space="0" w:color="auto"/>
      </w:divBdr>
    </w:div>
    <w:div w:id="370762115">
      <w:bodyDiv w:val="1"/>
      <w:marLeft w:val="0"/>
      <w:marRight w:val="0"/>
      <w:marTop w:val="0"/>
      <w:marBottom w:val="0"/>
      <w:divBdr>
        <w:top w:val="none" w:sz="0" w:space="0" w:color="auto"/>
        <w:left w:val="none" w:sz="0" w:space="0" w:color="auto"/>
        <w:bottom w:val="none" w:sz="0" w:space="0" w:color="auto"/>
        <w:right w:val="none" w:sz="0" w:space="0" w:color="auto"/>
      </w:divBdr>
    </w:div>
    <w:div w:id="371076054">
      <w:bodyDiv w:val="1"/>
      <w:marLeft w:val="0"/>
      <w:marRight w:val="0"/>
      <w:marTop w:val="0"/>
      <w:marBottom w:val="0"/>
      <w:divBdr>
        <w:top w:val="none" w:sz="0" w:space="0" w:color="auto"/>
        <w:left w:val="none" w:sz="0" w:space="0" w:color="auto"/>
        <w:bottom w:val="none" w:sz="0" w:space="0" w:color="auto"/>
        <w:right w:val="none" w:sz="0" w:space="0" w:color="auto"/>
      </w:divBdr>
    </w:div>
    <w:div w:id="371421754">
      <w:bodyDiv w:val="1"/>
      <w:marLeft w:val="0"/>
      <w:marRight w:val="0"/>
      <w:marTop w:val="0"/>
      <w:marBottom w:val="0"/>
      <w:divBdr>
        <w:top w:val="none" w:sz="0" w:space="0" w:color="auto"/>
        <w:left w:val="none" w:sz="0" w:space="0" w:color="auto"/>
        <w:bottom w:val="none" w:sz="0" w:space="0" w:color="auto"/>
        <w:right w:val="none" w:sz="0" w:space="0" w:color="auto"/>
      </w:divBdr>
    </w:div>
    <w:div w:id="371806302">
      <w:bodyDiv w:val="1"/>
      <w:marLeft w:val="0"/>
      <w:marRight w:val="0"/>
      <w:marTop w:val="0"/>
      <w:marBottom w:val="0"/>
      <w:divBdr>
        <w:top w:val="none" w:sz="0" w:space="0" w:color="auto"/>
        <w:left w:val="none" w:sz="0" w:space="0" w:color="auto"/>
        <w:bottom w:val="none" w:sz="0" w:space="0" w:color="auto"/>
        <w:right w:val="none" w:sz="0" w:space="0" w:color="auto"/>
      </w:divBdr>
    </w:div>
    <w:div w:id="371927434">
      <w:bodyDiv w:val="1"/>
      <w:marLeft w:val="0"/>
      <w:marRight w:val="0"/>
      <w:marTop w:val="0"/>
      <w:marBottom w:val="0"/>
      <w:divBdr>
        <w:top w:val="none" w:sz="0" w:space="0" w:color="auto"/>
        <w:left w:val="none" w:sz="0" w:space="0" w:color="auto"/>
        <w:bottom w:val="none" w:sz="0" w:space="0" w:color="auto"/>
        <w:right w:val="none" w:sz="0" w:space="0" w:color="auto"/>
      </w:divBdr>
    </w:div>
    <w:div w:id="374695700">
      <w:bodyDiv w:val="1"/>
      <w:marLeft w:val="0"/>
      <w:marRight w:val="0"/>
      <w:marTop w:val="0"/>
      <w:marBottom w:val="0"/>
      <w:divBdr>
        <w:top w:val="none" w:sz="0" w:space="0" w:color="auto"/>
        <w:left w:val="none" w:sz="0" w:space="0" w:color="auto"/>
        <w:bottom w:val="none" w:sz="0" w:space="0" w:color="auto"/>
        <w:right w:val="none" w:sz="0" w:space="0" w:color="auto"/>
      </w:divBdr>
    </w:div>
    <w:div w:id="374962377">
      <w:bodyDiv w:val="1"/>
      <w:marLeft w:val="0"/>
      <w:marRight w:val="0"/>
      <w:marTop w:val="0"/>
      <w:marBottom w:val="0"/>
      <w:divBdr>
        <w:top w:val="none" w:sz="0" w:space="0" w:color="auto"/>
        <w:left w:val="none" w:sz="0" w:space="0" w:color="auto"/>
        <w:bottom w:val="none" w:sz="0" w:space="0" w:color="auto"/>
        <w:right w:val="none" w:sz="0" w:space="0" w:color="auto"/>
      </w:divBdr>
    </w:div>
    <w:div w:id="375545161">
      <w:bodyDiv w:val="1"/>
      <w:marLeft w:val="0"/>
      <w:marRight w:val="0"/>
      <w:marTop w:val="0"/>
      <w:marBottom w:val="0"/>
      <w:divBdr>
        <w:top w:val="none" w:sz="0" w:space="0" w:color="auto"/>
        <w:left w:val="none" w:sz="0" w:space="0" w:color="auto"/>
        <w:bottom w:val="none" w:sz="0" w:space="0" w:color="auto"/>
        <w:right w:val="none" w:sz="0" w:space="0" w:color="auto"/>
      </w:divBdr>
    </w:div>
    <w:div w:id="376050077">
      <w:bodyDiv w:val="1"/>
      <w:marLeft w:val="0"/>
      <w:marRight w:val="0"/>
      <w:marTop w:val="0"/>
      <w:marBottom w:val="0"/>
      <w:divBdr>
        <w:top w:val="none" w:sz="0" w:space="0" w:color="auto"/>
        <w:left w:val="none" w:sz="0" w:space="0" w:color="auto"/>
        <w:bottom w:val="none" w:sz="0" w:space="0" w:color="auto"/>
        <w:right w:val="none" w:sz="0" w:space="0" w:color="auto"/>
      </w:divBdr>
    </w:div>
    <w:div w:id="376393204">
      <w:bodyDiv w:val="1"/>
      <w:marLeft w:val="0"/>
      <w:marRight w:val="0"/>
      <w:marTop w:val="0"/>
      <w:marBottom w:val="0"/>
      <w:divBdr>
        <w:top w:val="none" w:sz="0" w:space="0" w:color="auto"/>
        <w:left w:val="none" w:sz="0" w:space="0" w:color="auto"/>
        <w:bottom w:val="none" w:sz="0" w:space="0" w:color="auto"/>
        <w:right w:val="none" w:sz="0" w:space="0" w:color="auto"/>
      </w:divBdr>
    </w:div>
    <w:div w:id="376589178">
      <w:bodyDiv w:val="1"/>
      <w:marLeft w:val="0"/>
      <w:marRight w:val="0"/>
      <w:marTop w:val="0"/>
      <w:marBottom w:val="0"/>
      <w:divBdr>
        <w:top w:val="none" w:sz="0" w:space="0" w:color="auto"/>
        <w:left w:val="none" w:sz="0" w:space="0" w:color="auto"/>
        <w:bottom w:val="none" w:sz="0" w:space="0" w:color="auto"/>
        <w:right w:val="none" w:sz="0" w:space="0" w:color="auto"/>
      </w:divBdr>
    </w:div>
    <w:div w:id="376784596">
      <w:bodyDiv w:val="1"/>
      <w:marLeft w:val="0"/>
      <w:marRight w:val="0"/>
      <w:marTop w:val="0"/>
      <w:marBottom w:val="0"/>
      <w:divBdr>
        <w:top w:val="none" w:sz="0" w:space="0" w:color="auto"/>
        <w:left w:val="none" w:sz="0" w:space="0" w:color="auto"/>
        <w:bottom w:val="none" w:sz="0" w:space="0" w:color="auto"/>
        <w:right w:val="none" w:sz="0" w:space="0" w:color="auto"/>
      </w:divBdr>
    </w:div>
    <w:div w:id="377509982">
      <w:bodyDiv w:val="1"/>
      <w:marLeft w:val="0"/>
      <w:marRight w:val="0"/>
      <w:marTop w:val="0"/>
      <w:marBottom w:val="0"/>
      <w:divBdr>
        <w:top w:val="none" w:sz="0" w:space="0" w:color="auto"/>
        <w:left w:val="none" w:sz="0" w:space="0" w:color="auto"/>
        <w:bottom w:val="none" w:sz="0" w:space="0" w:color="auto"/>
        <w:right w:val="none" w:sz="0" w:space="0" w:color="auto"/>
      </w:divBdr>
    </w:div>
    <w:div w:id="377751438">
      <w:bodyDiv w:val="1"/>
      <w:marLeft w:val="0"/>
      <w:marRight w:val="0"/>
      <w:marTop w:val="0"/>
      <w:marBottom w:val="0"/>
      <w:divBdr>
        <w:top w:val="none" w:sz="0" w:space="0" w:color="auto"/>
        <w:left w:val="none" w:sz="0" w:space="0" w:color="auto"/>
        <w:bottom w:val="none" w:sz="0" w:space="0" w:color="auto"/>
        <w:right w:val="none" w:sz="0" w:space="0" w:color="auto"/>
      </w:divBdr>
    </w:div>
    <w:div w:id="379328103">
      <w:bodyDiv w:val="1"/>
      <w:marLeft w:val="0"/>
      <w:marRight w:val="0"/>
      <w:marTop w:val="0"/>
      <w:marBottom w:val="0"/>
      <w:divBdr>
        <w:top w:val="none" w:sz="0" w:space="0" w:color="auto"/>
        <w:left w:val="none" w:sz="0" w:space="0" w:color="auto"/>
        <w:bottom w:val="none" w:sz="0" w:space="0" w:color="auto"/>
        <w:right w:val="none" w:sz="0" w:space="0" w:color="auto"/>
      </w:divBdr>
    </w:div>
    <w:div w:id="379407232">
      <w:bodyDiv w:val="1"/>
      <w:marLeft w:val="0"/>
      <w:marRight w:val="0"/>
      <w:marTop w:val="0"/>
      <w:marBottom w:val="0"/>
      <w:divBdr>
        <w:top w:val="none" w:sz="0" w:space="0" w:color="auto"/>
        <w:left w:val="none" w:sz="0" w:space="0" w:color="auto"/>
        <w:bottom w:val="none" w:sz="0" w:space="0" w:color="auto"/>
        <w:right w:val="none" w:sz="0" w:space="0" w:color="auto"/>
      </w:divBdr>
    </w:div>
    <w:div w:id="379597426">
      <w:bodyDiv w:val="1"/>
      <w:marLeft w:val="0"/>
      <w:marRight w:val="0"/>
      <w:marTop w:val="0"/>
      <w:marBottom w:val="0"/>
      <w:divBdr>
        <w:top w:val="none" w:sz="0" w:space="0" w:color="auto"/>
        <w:left w:val="none" w:sz="0" w:space="0" w:color="auto"/>
        <w:bottom w:val="none" w:sz="0" w:space="0" w:color="auto"/>
        <w:right w:val="none" w:sz="0" w:space="0" w:color="auto"/>
      </w:divBdr>
    </w:div>
    <w:div w:id="380324530">
      <w:bodyDiv w:val="1"/>
      <w:marLeft w:val="0"/>
      <w:marRight w:val="0"/>
      <w:marTop w:val="0"/>
      <w:marBottom w:val="0"/>
      <w:divBdr>
        <w:top w:val="none" w:sz="0" w:space="0" w:color="auto"/>
        <w:left w:val="none" w:sz="0" w:space="0" w:color="auto"/>
        <w:bottom w:val="none" w:sz="0" w:space="0" w:color="auto"/>
        <w:right w:val="none" w:sz="0" w:space="0" w:color="auto"/>
      </w:divBdr>
    </w:div>
    <w:div w:id="380519938">
      <w:bodyDiv w:val="1"/>
      <w:marLeft w:val="0"/>
      <w:marRight w:val="0"/>
      <w:marTop w:val="0"/>
      <w:marBottom w:val="0"/>
      <w:divBdr>
        <w:top w:val="none" w:sz="0" w:space="0" w:color="auto"/>
        <w:left w:val="none" w:sz="0" w:space="0" w:color="auto"/>
        <w:bottom w:val="none" w:sz="0" w:space="0" w:color="auto"/>
        <w:right w:val="none" w:sz="0" w:space="0" w:color="auto"/>
      </w:divBdr>
    </w:div>
    <w:div w:id="381096737">
      <w:bodyDiv w:val="1"/>
      <w:marLeft w:val="0"/>
      <w:marRight w:val="0"/>
      <w:marTop w:val="0"/>
      <w:marBottom w:val="0"/>
      <w:divBdr>
        <w:top w:val="none" w:sz="0" w:space="0" w:color="auto"/>
        <w:left w:val="none" w:sz="0" w:space="0" w:color="auto"/>
        <w:bottom w:val="none" w:sz="0" w:space="0" w:color="auto"/>
        <w:right w:val="none" w:sz="0" w:space="0" w:color="auto"/>
      </w:divBdr>
    </w:div>
    <w:div w:id="381902031">
      <w:bodyDiv w:val="1"/>
      <w:marLeft w:val="0"/>
      <w:marRight w:val="0"/>
      <w:marTop w:val="0"/>
      <w:marBottom w:val="0"/>
      <w:divBdr>
        <w:top w:val="none" w:sz="0" w:space="0" w:color="auto"/>
        <w:left w:val="none" w:sz="0" w:space="0" w:color="auto"/>
        <w:bottom w:val="none" w:sz="0" w:space="0" w:color="auto"/>
        <w:right w:val="none" w:sz="0" w:space="0" w:color="auto"/>
      </w:divBdr>
    </w:div>
    <w:div w:id="382026044">
      <w:bodyDiv w:val="1"/>
      <w:marLeft w:val="0"/>
      <w:marRight w:val="0"/>
      <w:marTop w:val="0"/>
      <w:marBottom w:val="0"/>
      <w:divBdr>
        <w:top w:val="none" w:sz="0" w:space="0" w:color="auto"/>
        <w:left w:val="none" w:sz="0" w:space="0" w:color="auto"/>
        <w:bottom w:val="none" w:sz="0" w:space="0" w:color="auto"/>
        <w:right w:val="none" w:sz="0" w:space="0" w:color="auto"/>
      </w:divBdr>
    </w:div>
    <w:div w:id="382219155">
      <w:bodyDiv w:val="1"/>
      <w:marLeft w:val="0"/>
      <w:marRight w:val="0"/>
      <w:marTop w:val="0"/>
      <w:marBottom w:val="0"/>
      <w:divBdr>
        <w:top w:val="none" w:sz="0" w:space="0" w:color="auto"/>
        <w:left w:val="none" w:sz="0" w:space="0" w:color="auto"/>
        <w:bottom w:val="none" w:sz="0" w:space="0" w:color="auto"/>
        <w:right w:val="none" w:sz="0" w:space="0" w:color="auto"/>
      </w:divBdr>
    </w:div>
    <w:div w:id="382220289">
      <w:bodyDiv w:val="1"/>
      <w:marLeft w:val="0"/>
      <w:marRight w:val="0"/>
      <w:marTop w:val="0"/>
      <w:marBottom w:val="0"/>
      <w:divBdr>
        <w:top w:val="none" w:sz="0" w:space="0" w:color="auto"/>
        <w:left w:val="none" w:sz="0" w:space="0" w:color="auto"/>
        <w:bottom w:val="none" w:sz="0" w:space="0" w:color="auto"/>
        <w:right w:val="none" w:sz="0" w:space="0" w:color="auto"/>
      </w:divBdr>
    </w:div>
    <w:div w:id="382414019">
      <w:bodyDiv w:val="1"/>
      <w:marLeft w:val="0"/>
      <w:marRight w:val="0"/>
      <w:marTop w:val="0"/>
      <w:marBottom w:val="0"/>
      <w:divBdr>
        <w:top w:val="none" w:sz="0" w:space="0" w:color="auto"/>
        <w:left w:val="none" w:sz="0" w:space="0" w:color="auto"/>
        <w:bottom w:val="none" w:sz="0" w:space="0" w:color="auto"/>
        <w:right w:val="none" w:sz="0" w:space="0" w:color="auto"/>
      </w:divBdr>
    </w:div>
    <w:div w:id="382605361">
      <w:bodyDiv w:val="1"/>
      <w:marLeft w:val="0"/>
      <w:marRight w:val="0"/>
      <w:marTop w:val="0"/>
      <w:marBottom w:val="0"/>
      <w:divBdr>
        <w:top w:val="none" w:sz="0" w:space="0" w:color="auto"/>
        <w:left w:val="none" w:sz="0" w:space="0" w:color="auto"/>
        <w:bottom w:val="none" w:sz="0" w:space="0" w:color="auto"/>
        <w:right w:val="none" w:sz="0" w:space="0" w:color="auto"/>
      </w:divBdr>
    </w:div>
    <w:div w:id="383404976">
      <w:bodyDiv w:val="1"/>
      <w:marLeft w:val="0"/>
      <w:marRight w:val="0"/>
      <w:marTop w:val="0"/>
      <w:marBottom w:val="0"/>
      <w:divBdr>
        <w:top w:val="none" w:sz="0" w:space="0" w:color="auto"/>
        <w:left w:val="none" w:sz="0" w:space="0" w:color="auto"/>
        <w:bottom w:val="none" w:sz="0" w:space="0" w:color="auto"/>
        <w:right w:val="none" w:sz="0" w:space="0" w:color="auto"/>
      </w:divBdr>
    </w:div>
    <w:div w:id="385104409">
      <w:bodyDiv w:val="1"/>
      <w:marLeft w:val="0"/>
      <w:marRight w:val="0"/>
      <w:marTop w:val="0"/>
      <w:marBottom w:val="0"/>
      <w:divBdr>
        <w:top w:val="none" w:sz="0" w:space="0" w:color="auto"/>
        <w:left w:val="none" w:sz="0" w:space="0" w:color="auto"/>
        <w:bottom w:val="none" w:sz="0" w:space="0" w:color="auto"/>
        <w:right w:val="none" w:sz="0" w:space="0" w:color="auto"/>
      </w:divBdr>
    </w:div>
    <w:div w:id="385187088">
      <w:bodyDiv w:val="1"/>
      <w:marLeft w:val="0"/>
      <w:marRight w:val="0"/>
      <w:marTop w:val="0"/>
      <w:marBottom w:val="0"/>
      <w:divBdr>
        <w:top w:val="none" w:sz="0" w:space="0" w:color="auto"/>
        <w:left w:val="none" w:sz="0" w:space="0" w:color="auto"/>
        <w:bottom w:val="none" w:sz="0" w:space="0" w:color="auto"/>
        <w:right w:val="none" w:sz="0" w:space="0" w:color="auto"/>
      </w:divBdr>
    </w:div>
    <w:div w:id="386034720">
      <w:bodyDiv w:val="1"/>
      <w:marLeft w:val="0"/>
      <w:marRight w:val="0"/>
      <w:marTop w:val="0"/>
      <w:marBottom w:val="0"/>
      <w:divBdr>
        <w:top w:val="none" w:sz="0" w:space="0" w:color="auto"/>
        <w:left w:val="none" w:sz="0" w:space="0" w:color="auto"/>
        <w:bottom w:val="none" w:sz="0" w:space="0" w:color="auto"/>
        <w:right w:val="none" w:sz="0" w:space="0" w:color="auto"/>
      </w:divBdr>
    </w:div>
    <w:div w:id="386270069">
      <w:bodyDiv w:val="1"/>
      <w:marLeft w:val="0"/>
      <w:marRight w:val="0"/>
      <w:marTop w:val="0"/>
      <w:marBottom w:val="0"/>
      <w:divBdr>
        <w:top w:val="none" w:sz="0" w:space="0" w:color="auto"/>
        <w:left w:val="none" w:sz="0" w:space="0" w:color="auto"/>
        <w:bottom w:val="none" w:sz="0" w:space="0" w:color="auto"/>
        <w:right w:val="none" w:sz="0" w:space="0" w:color="auto"/>
      </w:divBdr>
    </w:div>
    <w:div w:id="386688286">
      <w:bodyDiv w:val="1"/>
      <w:marLeft w:val="0"/>
      <w:marRight w:val="0"/>
      <w:marTop w:val="0"/>
      <w:marBottom w:val="0"/>
      <w:divBdr>
        <w:top w:val="none" w:sz="0" w:space="0" w:color="auto"/>
        <w:left w:val="none" w:sz="0" w:space="0" w:color="auto"/>
        <w:bottom w:val="none" w:sz="0" w:space="0" w:color="auto"/>
        <w:right w:val="none" w:sz="0" w:space="0" w:color="auto"/>
      </w:divBdr>
    </w:div>
    <w:div w:id="389696353">
      <w:bodyDiv w:val="1"/>
      <w:marLeft w:val="0"/>
      <w:marRight w:val="0"/>
      <w:marTop w:val="0"/>
      <w:marBottom w:val="0"/>
      <w:divBdr>
        <w:top w:val="none" w:sz="0" w:space="0" w:color="auto"/>
        <w:left w:val="none" w:sz="0" w:space="0" w:color="auto"/>
        <w:bottom w:val="none" w:sz="0" w:space="0" w:color="auto"/>
        <w:right w:val="none" w:sz="0" w:space="0" w:color="auto"/>
      </w:divBdr>
    </w:div>
    <w:div w:id="391003290">
      <w:bodyDiv w:val="1"/>
      <w:marLeft w:val="0"/>
      <w:marRight w:val="0"/>
      <w:marTop w:val="0"/>
      <w:marBottom w:val="0"/>
      <w:divBdr>
        <w:top w:val="none" w:sz="0" w:space="0" w:color="auto"/>
        <w:left w:val="none" w:sz="0" w:space="0" w:color="auto"/>
        <w:bottom w:val="none" w:sz="0" w:space="0" w:color="auto"/>
        <w:right w:val="none" w:sz="0" w:space="0" w:color="auto"/>
      </w:divBdr>
    </w:div>
    <w:div w:id="391125017">
      <w:bodyDiv w:val="1"/>
      <w:marLeft w:val="0"/>
      <w:marRight w:val="0"/>
      <w:marTop w:val="0"/>
      <w:marBottom w:val="0"/>
      <w:divBdr>
        <w:top w:val="none" w:sz="0" w:space="0" w:color="auto"/>
        <w:left w:val="none" w:sz="0" w:space="0" w:color="auto"/>
        <w:bottom w:val="none" w:sz="0" w:space="0" w:color="auto"/>
        <w:right w:val="none" w:sz="0" w:space="0" w:color="auto"/>
      </w:divBdr>
    </w:div>
    <w:div w:id="391779247">
      <w:bodyDiv w:val="1"/>
      <w:marLeft w:val="0"/>
      <w:marRight w:val="0"/>
      <w:marTop w:val="0"/>
      <w:marBottom w:val="0"/>
      <w:divBdr>
        <w:top w:val="none" w:sz="0" w:space="0" w:color="auto"/>
        <w:left w:val="none" w:sz="0" w:space="0" w:color="auto"/>
        <w:bottom w:val="none" w:sz="0" w:space="0" w:color="auto"/>
        <w:right w:val="none" w:sz="0" w:space="0" w:color="auto"/>
      </w:divBdr>
    </w:div>
    <w:div w:id="391930141">
      <w:bodyDiv w:val="1"/>
      <w:marLeft w:val="0"/>
      <w:marRight w:val="0"/>
      <w:marTop w:val="0"/>
      <w:marBottom w:val="0"/>
      <w:divBdr>
        <w:top w:val="none" w:sz="0" w:space="0" w:color="auto"/>
        <w:left w:val="none" w:sz="0" w:space="0" w:color="auto"/>
        <w:bottom w:val="none" w:sz="0" w:space="0" w:color="auto"/>
        <w:right w:val="none" w:sz="0" w:space="0" w:color="auto"/>
      </w:divBdr>
    </w:div>
    <w:div w:id="392239501">
      <w:bodyDiv w:val="1"/>
      <w:marLeft w:val="0"/>
      <w:marRight w:val="0"/>
      <w:marTop w:val="0"/>
      <w:marBottom w:val="0"/>
      <w:divBdr>
        <w:top w:val="none" w:sz="0" w:space="0" w:color="auto"/>
        <w:left w:val="none" w:sz="0" w:space="0" w:color="auto"/>
        <w:bottom w:val="none" w:sz="0" w:space="0" w:color="auto"/>
        <w:right w:val="none" w:sz="0" w:space="0" w:color="auto"/>
      </w:divBdr>
    </w:div>
    <w:div w:id="392703370">
      <w:bodyDiv w:val="1"/>
      <w:marLeft w:val="0"/>
      <w:marRight w:val="0"/>
      <w:marTop w:val="0"/>
      <w:marBottom w:val="0"/>
      <w:divBdr>
        <w:top w:val="none" w:sz="0" w:space="0" w:color="auto"/>
        <w:left w:val="none" w:sz="0" w:space="0" w:color="auto"/>
        <w:bottom w:val="none" w:sz="0" w:space="0" w:color="auto"/>
        <w:right w:val="none" w:sz="0" w:space="0" w:color="auto"/>
      </w:divBdr>
    </w:div>
    <w:div w:id="393621458">
      <w:bodyDiv w:val="1"/>
      <w:marLeft w:val="0"/>
      <w:marRight w:val="0"/>
      <w:marTop w:val="0"/>
      <w:marBottom w:val="0"/>
      <w:divBdr>
        <w:top w:val="none" w:sz="0" w:space="0" w:color="auto"/>
        <w:left w:val="none" w:sz="0" w:space="0" w:color="auto"/>
        <w:bottom w:val="none" w:sz="0" w:space="0" w:color="auto"/>
        <w:right w:val="none" w:sz="0" w:space="0" w:color="auto"/>
      </w:divBdr>
    </w:div>
    <w:div w:id="394742702">
      <w:bodyDiv w:val="1"/>
      <w:marLeft w:val="0"/>
      <w:marRight w:val="0"/>
      <w:marTop w:val="0"/>
      <w:marBottom w:val="0"/>
      <w:divBdr>
        <w:top w:val="none" w:sz="0" w:space="0" w:color="auto"/>
        <w:left w:val="none" w:sz="0" w:space="0" w:color="auto"/>
        <w:bottom w:val="none" w:sz="0" w:space="0" w:color="auto"/>
        <w:right w:val="none" w:sz="0" w:space="0" w:color="auto"/>
      </w:divBdr>
    </w:div>
    <w:div w:id="395057337">
      <w:bodyDiv w:val="1"/>
      <w:marLeft w:val="0"/>
      <w:marRight w:val="0"/>
      <w:marTop w:val="0"/>
      <w:marBottom w:val="0"/>
      <w:divBdr>
        <w:top w:val="none" w:sz="0" w:space="0" w:color="auto"/>
        <w:left w:val="none" w:sz="0" w:space="0" w:color="auto"/>
        <w:bottom w:val="none" w:sz="0" w:space="0" w:color="auto"/>
        <w:right w:val="none" w:sz="0" w:space="0" w:color="auto"/>
      </w:divBdr>
    </w:div>
    <w:div w:id="395057957">
      <w:bodyDiv w:val="1"/>
      <w:marLeft w:val="0"/>
      <w:marRight w:val="0"/>
      <w:marTop w:val="0"/>
      <w:marBottom w:val="0"/>
      <w:divBdr>
        <w:top w:val="none" w:sz="0" w:space="0" w:color="auto"/>
        <w:left w:val="none" w:sz="0" w:space="0" w:color="auto"/>
        <w:bottom w:val="none" w:sz="0" w:space="0" w:color="auto"/>
        <w:right w:val="none" w:sz="0" w:space="0" w:color="auto"/>
      </w:divBdr>
    </w:div>
    <w:div w:id="395670199">
      <w:bodyDiv w:val="1"/>
      <w:marLeft w:val="0"/>
      <w:marRight w:val="0"/>
      <w:marTop w:val="0"/>
      <w:marBottom w:val="0"/>
      <w:divBdr>
        <w:top w:val="none" w:sz="0" w:space="0" w:color="auto"/>
        <w:left w:val="none" w:sz="0" w:space="0" w:color="auto"/>
        <w:bottom w:val="none" w:sz="0" w:space="0" w:color="auto"/>
        <w:right w:val="none" w:sz="0" w:space="0" w:color="auto"/>
      </w:divBdr>
    </w:div>
    <w:div w:id="396514123">
      <w:bodyDiv w:val="1"/>
      <w:marLeft w:val="0"/>
      <w:marRight w:val="0"/>
      <w:marTop w:val="0"/>
      <w:marBottom w:val="0"/>
      <w:divBdr>
        <w:top w:val="none" w:sz="0" w:space="0" w:color="auto"/>
        <w:left w:val="none" w:sz="0" w:space="0" w:color="auto"/>
        <w:bottom w:val="none" w:sz="0" w:space="0" w:color="auto"/>
        <w:right w:val="none" w:sz="0" w:space="0" w:color="auto"/>
      </w:divBdr>
    </w:div>
    <w:div w:id="397634923">
      <w:bodyDiv w:val="1"/>
      <w:marLeft w:val="0"/>
      <w:marRight w:val="0"/>
      <w:marTop w:val="0"/>
      <w:marBottom w:val="0"/>
      <w:divBdr>
        <w:top w:val="none" w:sz="0" w:space="0" w:color="auto"/>
        <w:left w:val="none" w:sz="0" w:space="0" w:color="auto"/>
        <w:bottom w:val="none" w:sz="0" w:space="0" w:color="auto"/>
        <w:right w:val="none" w:sz="0" w:space="0" w:color="auto"/>
      </w:divBdr>
    </w:div>
    <w:div w:id="398946086">
      <w:bodyDiv w:val="1"/>
      <w:marLeft w:val="0"/>
      <w:marRight w:val="0"/>
      <w:marTop w:val="0"/>
      <w:marBottom w:val="0"/>
      <w:divBdr>
        <w:top w:val="none" w:sz="0" w:space="0" w:color="auto"/>
        <w:left w:val="none" w:sz="0" w:space="0" w:color="auto"/>
        <w:bottom w:val="none" w:sz="0" w:space="0" w:color="auto"/>
        <w:right w:val="none" w:sz="0" w:space="0" w:color="auto"/>
      </w:divBdr>
    </w:div>
    <w:div w:id="399251739">
      <w:bodyDiv w:val="1"/>
      <w:marLeft w:val="0"/>
      <w:marRight w:val="0"/>
      <w:marTop w:val="0"/>
      <w:marBottom w:val="0"/>
      <w:divBdr>
        <w:top w:val="none" w:sz="0" w:space="0" w:color="auto"/>
        <w:left w:val="none" w:sz="0" w:space="0" w:color="auto"/>
        <w:bottom w:val="none" w:sz="0" w:space="0" w:color="auto"/>
        <w:right w:val="none" w:sz="0" w:space="0" w:color="auto"/>
      </w:divBdr>
    </w:div>
    <w:div w:id="399863404">
      <w:bodyDiv w:val="1"/>
      <w:marLeft w:val="0"/>
      <w:marRight w:val="0"/>
      <w:marTop w:val="0"/>
      <w:marBottom w:val="0"/>
      <w:divBdr>
        <w:top w:val="none" w:sz="0" w:space="0" w:color="auto"/>
        <w:left w:val="none" w:sz="0" w:space="0" w:color="auto"/>
        <w:bottom w:val="none" w:sz="0" w:space="0" w:color="auto"/>
        <w:right w:val="none" w:sz="0" w:space="0" w:color="auto"/>
      </w:divBdr>
    </w:div>
    <w:div w:id="400641500">
      <w:bodyDiv w:val="1"/>
      <w:marLeft w:val="0"/>
      <w:marRight w:val="0"/>
      <w:marTop w:val="0"/>
      <w:marBottom w:val="0"/>
      <w:divBdr>
        <w:top w:val="none" w:sz="0" w:space="0" w:color="auto"/>
        <w:left w:val="none" w:sz="0" w:space="0" w:color="auto"/>
        <w:bottom w:val="none" w:sz="0" w:space="0" w:color="auto"/>
        <w:right w:val="none" w:sz="0" w:space="0" w:color="auto"/>
      </w:divBdr>
    </w:div>
    <w:div w:id="401373605">
      <w:bodyDiv w:val="1"/>
      <w:marLeft w:val="0"/>
      <w:marRight w:val="0"/>
      <w:marTop w:val="0"/>
      <w:marBottom w:val="0"/>
      <w:divBdr>
        <w:top w:val="none" w:sz="0" w:space="0" w:color="auto"/>
        <w:left w:val="none" w:sz="0" w:space="0" w:color="auto"/>
        <w:bottom w:val="none" w:sz="0" w:space="0" w:color="auto"/>
        <w:right w:val="none" w:sz="0" w:space="0" w:color="auto"/>
      </w:divBdr>
    </w:div>
    <w:div w:id="401560346">
      <w:bodyDiv w:val="1"/>
      <w:marLeft w:val="0"/>
      <w:marRight w:val="0"/>
      <w:marTop w:val="0"/>
      <w:marBottom w:val="0"/>
      <w:divBdr>
        <w:top w:val="none" w:sz="0" w:space="0" w:color="auto"/>
        <w:left w:val="none" w:sz="0" w:space="0" w:color="auto"/>
        <w:bottom w:val="none" w:sz="0" w:space="0" w:color="auto"/>
        <w:right w:val="none" w:sz="0" w:space="0" w:color="auto"/>
      </w:divBdr>
    </w:div>
    <w:div w:id="401608820">
      <w:bodyDiv w:val="1"/>
      <w:marLeft w:val="0"/>
      <w:marRight w:val="0"/>
      <w:marTop w:val="0"/>
      <w:marBottom w:val="0"/>
      <w:divBdr>
        <w:top w:val="none" w:sz="0" w:space="0" w:color="auto"/>
        <w:left w:val="none" w:sz="0" w:space="0" w:color="auto"/>
        <w:bottom w:val="none" w:sz="0" w:space="0" w:color="auto"/>
        <w:right w:val="none" w:sz="0" w:space="0" w:color="auto"/>
      </w:divBdr>
    </w:div>
    <w:div w:id="402484564">
      <w:bodyDiv w:val="1"/>
      <w:marLeft w:val="0"/>
      <w:marRight w:val="0"/>
      <w:marTop w:val="0"/>
      <w:marBottom w:val="0"/>
      <w:divBdr>
        <w:top w:val="none" w:sz="0" w:space="0" w:color="auto"/>
        <w:left w:val="none" w:sz="0" w:space="0" w:color="auto"/>
        <w:bottom w:val="none" w:sz="0" w:space="0" w:color="auto"/>
        <w:right w:val="none" w:sz="0" w:space="0" w:color="auto"/>
      </w:divBdr>
    </w:div>
    <w:div w:id="403527726">
      <w:bodyDiv w:val="1"/>
      <w:marLeft w:val="0"/>
      <w:marRight w:val="0"/>
      <w:marTop w:val="0"/>
      <w:marBottom w:val="0"/>
      <w:divBdr>
        <w:top w:val="none" w:sz="0" w:space="0" w:color="auto"/>
        <w:left w:val="none" w:sz="0" w:space="0" w:color="auto"/>
        <w:bottom w:val="none" w:sz="0" w:space="0" w:color="auto"/>
        <w:right w:val="none" w:sz="0" w:space="0" w:color="auto"/>
      </w:divBdr>
    </w:div>
    <w:div w:id="403920948">
      <w:bodyDiv w:val="1"/>
      <w:marLeft w:val="0"/>
      <w:marRight w:val="0"/>
      <w:marTop w:val="0"/>
      <w:marBottom w:val="0"/>
      <w:divBdr>
        <w:top w:val="none" w:sz="0" w:space="0" w:color="auto"/>
        <w:left w:val="none" w:sz="0" w:space="0" w:color="auto"/>
        <w:bottom w:val="none" w:sz="0" w:space="0" w:color="auto"/>
        <w:right w:val="none" w:sz="0" w:space="0" w:color="auto"/>
      </w:divBdr>
    </w:div>
    <w:div w:id="404114480">
      <w:bodyDiv w:val="1"/>
      <w:marLeft w:val="0"/>
      <w:marRight w:val="0"/>
      <w:marTop w:val="0"/>
      <w:marBottom w:val="0"/>
      <w:divBdr>
        <w:top w:val="none" w:sz="0" w:space="0" w:color="auto"/>
        <w:left w:val="none" w:sz="0" w:space="0" w:color="auto"/>
        <w:bottom w:val="none" w:sz="0" w:space="0" w:color="auto"/>
        <w:right w:val="none" w:sz="0" w:space="0" w:color="auto"/>
      </w:divBdr>
    </w:div>
    <w:div w:id="404570217">
      <w:bodyDiv w:val="1"/>
      <w:marLeft w:val="0"/>
      <w:marRight w:val="0"/>
      <w:marTop w:val="0"/>
      <w:marBottom w:val="0"/>
      <w:divBdr>
        <w:top w:val="none" w:sz="0" w:space="0" w:color="auto"/>
        <w:left w:val="none" w:sz="0" w:space="0" w:color="auto"/>
        <w:bottom w:val="none" w:sz="0" w:space="0" w:color="auto"/>
        <w:right w:val="none" w:sz="0" w:space="0" w:color="auto"/>
      </w:divBdr>
    </w:div>
    <w:div w:id="404766410">
      <w:bodyDiv w:val="1"/>
      <w:marLeft w:val="0"/>
      <w:marRight w:val="0"/>
      <w:marTop w:val="0"/>
      <w:marBottom w:val="0"/>
      <w:divBdr>
        <w:top w:val="none" w:sz="0" w:space="0" w:color="auto"/>
        <w:left w:val="none" w:sz="0" w:space="0" w:color="auto"/>
        <w:bottom w:val="none" w:sz="0" w:space="0" w:color="auto"/>
        <w:right w:val="none" w:sz="0" w:space="0" w:color="auto"/>
      </w:divBdr>
    </w:div>
    <w:div w:id="405223883">
      <w:bodyDiv w:val="1"/>
      <w:marLeft w:val="0"/>
      <w:marRight w:val="0"/>
      <w:marTop w:val="0"/>
      <w:marBottom w:val="0"/>
      <w:divBdr>
        <w:top w:val="none" w:sz="0" w:space="0" w:color="auto"/>
        <w:left w:val="none" w:sz="0" w:space="0" w:color="auto"/>
        <w:bottom w:val="none" w:sz="0" w:space="0" w:color="auto"/>
        <w:right w:val="none" w:sz="0" w:space="0" w:color="auto"/>
      </w:divBdr>
    </w:div>
    <w:div w:id="405305523">
      <w:bodyDiv w:val="1"/>
      <w:marLeft w:val="0"/>
      <w:marRight w:val="0"/>
      <w:marTop w:val="0"/>
      <w:marBottom w:val="0"/>
      <w:divBdr>
        <w:top w:val="none" w:sz="0" w:space="0" w:color="auto"/>
        <w:left w:val="none" w:sz="0" w:space="0" w:color="auto"/>
        <w:bottom w:val="none" w:sz="0" w:space="0" w:color="auto"/>
        <w:right w:val="none" w:sz="0" w:space="0" w:color="auto"/>
      </w:divBdr>
    </w:div>
    <w:div w:id="405692668">
      <w:bodyDiv w:val="1"/>
      <w:marLeft w:val="0"/>
      <w:marRight w:val="0"/>
      <w:marTop w:val="0"/>
      <w:marBottom w:val="0"/>
      <w:divBdr>
        <w:top w:val="none" w:sz="0" w:space="0" w:color="auto"/>
        <w:left w:val="none" w:sz="0" w:space="0" w:color="auto"/>
        <w:bottom w:val="none" w:sz="0" w:space="0" w:color="auto"/>
        <w:right w:val="none" w:sz="0" w:space="0" w:color="auto"/>
      </w:divBdr>
    </w:div>
    <w:div w:id="405693081">
      <w:bodyDiv w:val="1"/>
      <w:marLeft w:val="0"/>
      <w:marRight w:val="0"/>
      <w:marTop w:val="0"/>
      <w:marBottom w:val="0"/>
      <w:divBdr>
        <w:top w:val="none" w:sz="0" w:space="0" w:color="auto"/>
        <w:left w:val="none" w:sz="0" w:space="0" w:color="auto"/>
        <w:bottom w:val="none" w:sz="0" w:space="0" w:color="auto"/>
        <w:right w:val="none" w:sz="0" w:space="0" w:color="auto"/>
      </w:divBdr>
    </w:div>
    <w:div w:id="405733424">
      <w:bodyDiv w:val="1"/>
      <w:marLeft w:val="0"/>
      <w:marRight w:val="0"/>
      <w:marTop w:val="0"/>
      <w:marBottom w:val="0"/>
      <w:divBdr>
        <w:top w:val="none" w:sz="0" w:space="0" w:color="auto"/>
        <w:left w:val="none" w:sz="0" w:space="0" w:color="auto"/>
        <w:bottom w:val="none" w:sz="0" w:space="0" w:color="auto"/>
        <w:right w:val="none" w:sz="0" w:space="0" w:color="auto"/>
      </w:divBdr>
    </w:div>
    <w:div w:id="405883130">
      <w:bodyDiv w:val="1"/>
      <w:marLeft w:val="0"/>
      <w:marRight w:val="0"/>
      <w:marTop w:val="0"/>
      <w:marBottom w:val="0"/>
      <w:divBdr>
        <w:top w:val="none" w:sz="0" w:space="0" w:color="auto"/>
        <w:left w:val="none" w:sz="0" w:space="0" w:color="auto"/>
        <w:bottom w:val="none" w:sz="0" w:space="0" w:color="auto"/>
        <w:right w:val="none" w:sz="0" w:space="0" w:color="auto"/>
      </w:divBdr>
    </w:div>
    <w:div w:id="405885660">
      <w:bodyDiv w:val="1"/>
      <w:marLeft w:val="0"/>
      <w:marRight w:val="0"/>
      <w:marTop w:val="0"/>
      <w:marBottom w:val="0"/>
      <w:divBdr>
        <w:top w:val="none" w:sz="0" w:space="0" w:color="auto"/>
        <w:left w:val="none" w:sz="0" w:space="0" w:color="auto"/>
        <w:bottom w:val="none" w:sz="0" w:space="0" w:color="auto"/>
        <w:right w:val="none" w:sz="0" w:space="0" w:color="auto"/>
      </w:divBdr>
    </w:div>
    <w:div w:id="408114446">
      <w:bodyDiv w:val="1"/>
      <w:marLeft w:val="0"/>
      <w:marRight w:val="0"/>
      <w:marTop w:val="0"/>
      <w:marBottom w:val="0"/>
      <w:divBdr>
        <w:top w:val="none" w:sz="0" w:space="0" w:color="auto"/>
        <w:left w:val="none" w:sz="0" w:space="0" w:color="auto"/>
        <w:bottom w:val="none" w:sz="0" w:space="0" w:color="auto"/>
        <w:right w:val="none" w:sz="0" w:space="0" w:color="auto"/>
      </w:divBdr>
    </w:div>
    <w:div w:id="408699736">
      <w:bodyDiv w:val="1"/>
      <w:marLeft w:val="0"/>
      <w:marRight w:val="0"/>
      <w:marTop w:val="0"/>
      <w:marBottom w:val="0"/>
      <w:divBdr>
        <w:top w:val="none" w:sz="0" w:space="0" w:color="auto"/>
        <w:left w:val="none" w:sz="0" w:space="0" w:color="auto"/>
        <w:bottom w:val="none" w:sz="0" w:space="0" w:color="auto"/>
        <w:right w:val="none" w:sz="0" w:space="0" w:color="auto"/>
      </w:divBdr>
    </w:div>
    <w:div w:id="408768998">
      <w:bodyDiv w:val="1"/>
      <w:marLeft w:val="0"/>
      <w:marRight w:val="0"/>
      <w:marTop w:val="0"/>
      <w:marBottom w:val="0"/>
      <w:divBdr>
        <w:top w:val="none" w:sz="0" w:space="0" w:color="auto"/>
        <w:left w:val="none" w:sz="0" w:space="0" w:color="auto"/>
        <w:bottom w:val="none" w:sz="0" w:space="0" w:color="auto"/>
        <w:right w:val="none" w:sz="0" w:space="0" w:color="auto"/>
      </w:divBdr>
    </w:div>
    <w:div w:id="408962410">
      <w:bodyDiv w:val="1"/>
      <w:marLeft w:val="0"/>
      <w:marRight w:val="0"/>
      <w:marTop w:val="0"/>
      <w:marBottom w:val="0"/>
      <w:divBdr>
        <w:top w:val="none" w:sz="0" w:space="0" w:color="auto"/>
        <w:left w:val="none" w:sz="0" w:space="0" w:color="auto"/>
        <w:bottom w:val="none" w:sz="0" w:space="0" w:color="auto"/>
        <w:right w:val="none" w:sz="0" w:space="0" w:color="auto"/>
      </w:divBdr>
    </w:div>
    <w:div w:id="411240430">
      <w:bodyDiv w:val="1"/>
      <w:marLeft w:val="0"/>
      <w:marRight w:val="0"/>
      <w:marTop w:val="0"/>
      <w:marBottom w:val="0"/>
      <w:divBdr>
        <w:top w:val="none" w:sz="0" w:space="0" w:color="auto"/>
        <w:left w:val="none" w:sz="0" w:space="0" w:color="auto"/>
        <w:bottom w:val="none" w:sz="0" w:space="0" w:color="auto"/>
        <w:right w:val="none" w:sz="0" w:space="0" w:color="auto"/>
      </w:divBdr>
    </w:div>
    <w:div w:id="412897661">
      <w:bodyDiv w:val="1"/>
      <w:marLeft w:val="0"/>
      <w:marRight w:val="0"/>
      <w:marTop w:val="0"/>
      <w:marBottom w:val="0"/>
      <w:divBdr>
        <w:top w:val="none" w:sz="0" w:space="0" w:color="auto"/>
        <w:left w:val="none" w:sz="0" w:space="0" w:color="auto"/>
        <w:bottom w:val="none" w:sz="0" w:space="0" w:color="auto"/>
        <w:right w:val="none" w:sz="0" w:space="0" w:color="auto"/>
      </w:divBdr>
    </w:div>
    <w:div w:id="413820110">
      <w:bodyDiv w:val="1"/>
      <w:marLeft w:val="0"/>
      <w:marRight w:val="0"/>
      <w:marTop w:val="0"/>
      <w:marBottom w:val="0"/>
      <w:divBdr>
        <w:top w:val="none" w:sz="0" w:space="0" w:color="auto"/>
        <w:left w:val="none" w:sz="0" w:space="0" w:color="auto"/>
        <w:bottom w:val="none" w:sz="0" w:space="0" w:color="auto"/>
        <w:right w:val="none" w:sz="0" w:space="0" w:color="auto"/>
      </w:divBdr>
    </w:div>
    <w:div w:id="414784406">
      <w:bodyDiv w:val="1"/>
      <w:marLeft w:val="0"/>
      <w:marRight w:val="0"/>
      <w:marTop w:val="0"/>
      <w:marBottom w:val="0"/>
      <w:divBdr>
        <w:top w:val="none" w:sz="0" w:space="0" w:color="auto"/>
        <w:left w:val="none" w:sz="0" w:space="0" w:color="auto"/>
        <w:bottom w:val="none" w:sz="0" w:space="0" w:color="auto"/>
        <w:right w:val="none" w:sz="0" w:space="0" w:color="auto"/>
      </w:divBdr>
    </w:div>
    <w:div w:id="415521019">
      <w:bodyDiv w:val="1"/>
      <w:marLeft w:val="0"/>
      <w:marRight w:val="0"/>
      <w:marTop w:val="0"/>
      <w:marBottom w:val="0"/>
      <w:divBdr>
        <w:top w:val="none" w:sz="0" w:space="0" w:color="auto"/>
        <w:left w:val="none" w:sz="0" w:space="0" w:color="auto"/>
        <w:bottom w:val="none" w:sz="0" w:space="0" w:color="auto"/>
        <w:right w:val="none" w:sz="0" w:space="0" w:color="auto"/>
      </w:divBdr>
    </w:div>
    <w:div w:id="416220574">
      <w:bodyDiv w:val="1"/>
      <w:marLeft w:val="0"/>
      <w:marRight w:val="0"/>
      <w:marTop w:val="0"/>
      <w:marBottom w:val="0"/>
      <w:divBdr>
        <w:top w:val="none" w:sz="0" w:space="0" w:color="auto"/>
        <w:left w:val="none" w:sz="0" w:space="0" w:color="auto"/>
        <w:bottom w:val="none" w:sz="0" w:space="0" w:color="auto"/>
        <w:right w:val="none" w:sz="0" w:space="0" w:color="auto"/>
      </w:divBdr>
    </w:div>
    <w:div w:id="416244981">
      <w:bodyDiv w:val="1"/>
      <w:marLeft w:val="0"/>
      <w:marRight w:val="0"/>
      <w:marTop w:val="0"/>
      <w:marBottom w:val="0"/>
      <w:divBdr>
        <w:top w:val="none" w:sz="0" w:space="0" w:color="auto"/>
        <w:left w:val="none" w:sz="0" w:space="0" w:color="auto"/>
        <w:bottom w:val="none" w:sz="0" w:space="0" w:color="auto"/>
        <w:right w:val="none" w:sz="0" w:space="0" w:color="auto"/>
      </w:divBdr>
    </w:div>
    <w:div w:id="416246013">
      <w:bodyDiv w:val="1"/>
      <w:marLeft w:val="0"/>
      <w:marRight w:val="0"/>
      <w:marTop w:val="0"/>
      <w:marBottom w:val="0"/>
      <w:divBdr>
        <w:top w:val="none" w:sz="0" w:space="0" w:color="auto"/>
        <w:left w:val="none" w:sz="0" w:space="0" w:color="auto"/>
        <w:bottom w:val="none" w:sz="0" w:space="0" w:color="auto"/>
        <w:right w:val="none" w:sz="0" w:space="0" w:color="auto"/>
      </w:divBdr>
    </w:div>
    <w:div w:id="416947495">
      <w:bodyDiv w:val="1"/>
      <w:marLeft w:val="0"/>
      <w:marRight w:val="0"/>
      <w:marTop w:val="0"/>
      <w:marBottom w:val="0"/>
      <w:divBdr>
        <w:top w:val="none" w:sz="0" w:space="0" w:color="auto"/>
        <w:left w:val="none" w:sz="0" w:space="0" w:color="auto"/>
        <w:bottom w:val="none" w:sz="0" w:space="0" w:color="auto"/>
        <w:right w:val="none" w:sz="0" w:space="0" w:color="auto"/>
      </w:divBdr>
    </w:div>
    <w:div w:id="416948969">
      <w:bodyDiv w:val="1"/>
      <w:marLeft w:val="0"/>
      <w:marRight w:val="0"/>
      <w:marTop w:val="0"/>
      <w:marBottom w:val="0"/>
      <w:divBdr>
        <w:top w:val="none" w:sz="0" w:space="0" w:color="auto"/>
        <w:left w:val="none" w:sz="0" w:space="0" w:color="auto"/>
        <w:bottom w:val="none" w:sz="0" w:space="0" w:color="auto"/>
        <w:right w:val="none" w:sz="0" w:space="0" w:color="auto"/>
      </w:divBdr>
    </w:div>
    <w:div w:id="417410191">
      <w:bodyDiv w:val="1"/>
      <w:marLeft w:val="0"/>
      <w:marRight w:val="0"/>
      <w:marTop w:val="0"/>
      <w:marBottom w:val="0"/>
      <w:divBdr>
        <w:top w:val="none" w:sz="0" w:space="0" w:color="auto"/>
        <w:left w:val="none" w:sz="0" w:space="0" w:color="auto"/>
        <w:bottom w:val="none" w:sz="0" w:space="0" w:color="auto"/>
        <w:right w:val="none" w:sz="0" w:space="0" w:color="auto"/>
      </w:divBdr>
    </w:div>
    <w:div w:id="420495204">
      <w:bodyDiv w:val="1"/>
      <w:marLeft w:val="0"/>
      <w:marRight w:val="0"/>
      <w:marTop w:val="0"/>
      <w:marBottom w:val="0"/>
      <w:divBdr>
        <w:top w:val="none" w:sz="0" w:space="0" w:color="auto"/>
        <w:left w:val="none" w:sz="0" w:space="0" w:color="auto"/>
        <w:bottom w:val="none" w:sz="0" w:space="0" w:color="auto"/>
        <w:right w:val="none" w:sz="0" w:space="0" w:color="auto"/>
      </w:divBdr>
    </w:div>
    <w:div w:id="420681041">
      <w:bodyDiv w:val="1"/>
      <w:marLeft w:val="0"/>
      <w:marRight w:val="0"/>
      <w:marTop w:val="0"/>
      <w:marBottom w:val="0"/>
      <w:divBdr>
        <w:top w:val="none" w:sz="0" w:space="0" w:color="auto"/>
        <w:left w:val="none" w:sz="0" w:space="0" w:color="auto"/>
        <w:bottom w:val="none" w:sz="0" w:space="0" w:color="auto"/>
        <w:right w:val="none" w:sz="0" w:space="0" w:color="auto"/>
      </w:divBdr>
    </w:div>
    <w:div w:id="420757333">
      <w:bodyDiv w:val="1"/>
      <w:marLeft w:val="0"/>
      <w:marRight w:val="0"/>
      <w:marTop w:val="0"/>
      <w:marBottom w:val="0"/>
      <w:divBdr>
        <w:top w:val="none" w:sz="0" w:space="0" w:color="auto"/>
        <w:left w:val="none" w:sz="0" w:space="0" w:color="auto"/>
        <w:bottom w:val="none" w:sz="0" w:space="0" w:color="auto"/>
        <w:right w:val="none" w:sz="0" w:space="0" w:color="auto"/>
      </w:divBdr>
    </w:div>
    <w:div w:id="420838070">
      <w:bodyDiv w:val="1"/>
      <w:marLeft w:val="0"/>
      <w:marRight w:val="0"/>
      <w:marTop w:val="0"/>
      <w:marBottom w:val="0"/>
      <w:divBdr>
        <w:top w:val="none" w:sz="0" w:space="0" w:color="auto"/>
        <w:left w:val="none" w:sz="0" w:space="0" w:color="auto"/>
        <w:bottom w:val="none" w:sz="0" w:space="0" w:color="auto"/>
        <w:right w:val="none" w:sz="0" w:space="0" w:color="auto"/>
      </w:divBdr>
    </w:div>
    <w:div w:id="420948991">
      <w:bodyDiv w:val="1"/>
      <w:marLeft w:val="0"/>
      <w:marRight w:val="0"/>
      <w:marTop w:val="0"/>
      <w:marBottom w:val="0"/>
      <w:divBdr>
        <w:top w:val="none" w:sz="0" w:space="0" w:color="auto"/>
        <w:left w:val="none" w:sz="0" w:space="0" w:color="auto"/>
        <w:bottom w:val="none" w:sz="0" w:space="0" w:color="auto"/>
        <w:right w:val="none" w:sz="0" w:space="0" w:color="auto"/>
      </w:divBdr>
    </w:div>
    <w:div w:id="421218829">
      <w:bodyDiv w:val="1"/>
      <w:marLeft w:val="0"/>
      <w:marRight w:val="0"/>
      <w:marTop w:val="0"/>
      <w:marBottom w:val="0"/>
      <w:divBdr>
        <w:top w:val="none" w:sz="0" w:space="0" w:color="auto"/>
        <w:left w:val="none" w:sz="0" w:space="0" w:color="auto"/>
        <w:bottom w:val="none" w:sz="0" w:space="0" w:color="auto"/>
        <w:right w:val="none" w:sz="0" w:space="0" w:color="auto"/>
      </w:divBdr>
    </w:div>
    <w:div w:id="422803029">
      <w:bodyDiv w:val="1"/>
      <w:marLeft w:val="0"/>
      <w:marRight w:val="0"/>
      <w:marTop w:val="0"/>
      <w:marBottom w:val="0"/>
      <w:divBdr>
        <w:top w:val="none" w:sz="0" w:space="0" w:color="auto"/>
        <w:left w:val="none" w:sz="0" w:space="0" w:color="auto"/>
        <w:bottom w:val="none" w:sz="0" w:space="0" w:color="auto"/>
        <w:right w:val="none" w:sz="0" w:space="0" w:color="auto"/>
      </w:divBdr>
    </w:div>
    <w:div w:id="422845766">
      <w:bodyDiv w:val="1"/>
      <w:marLeft w:val="0"/>
      <w:marRight w:val="0"/>
      <w:marTop w:val="0"/>
      <w:marBottom w:val="0"/>
      <w:divBdr>
        <w:top w:val="none" w:sz="0" w:space="0" w:color="auto"/>
        <w:left w:val="none" w:sz="0" w:space="0" w:color="auto"/>
        <w:bottom w:val="none" w:sz="0" w:space="0" w:color="auto"/>
        <w:right w:val="none" w:sz="0" w:space="0" w:color="auto"/>
      </w:divBdr>
    </w:div>
    <w:div w:id="423960104">
      <w:bodyDiv w:val="1"/>
      <w:marLeft w:val="0"/>
      <w:marRight w:val="0"/>
      <w:marTop w:val="0"/>
      <w:marBottom w:val="0"/>
      <w:divBdr>
        <w:top w:val="none" w:sz="0" w:space="0" w:color="auto"/>
        <w:left w:val="none" w:sz="0" w:space="0" w:color="auto"/>
        <w:bottom w:val="none" w:sz="0" w:space="0" w:color="auto"/>
        <w:right w:val="none" w:sz="0" w:space="0" w:color="auto"/>
      </w:divBdr>
    </w:div>
    <w:div w:id="423963072">
      <w:bodyDiv w:val="1"/>
      <w:marLeft w:val="0"/>
      <w:marRight w:val="0"/>
      <w:marTop w:val="0"/>
      <w:marBottom w:val="0"/>
      <w:divBdr>
        <w:top w:val="none" w:sz="0" w:space="0" w:color="auto"/>
        <w:left w:val="none" w:sz="0" w:space="0" w:color="auto"/>
        <w:bottom w:val="none" w:sz="0" w:space="0" w:color="auto"/>
        <w:right w:val="none" w:sz="0" w:space="0" w:color="auto"/>
      </w:divBdr>
    </w:div>
    <w:div w:id="424112283">
      <w:bodyDiv w:val="1"/>
      <w:marLeft w:val="0"/>
      <w:marRight w:val="0"/>
      <w:marTop w:val="0"/>
      <w:marBottom w:val="0"/>
      <w:divBdr>
        <w:top w:val="none" w:sz="0" w:space="0" w:color="auto"/>
        <w:left w:val="none" w:sz="0" w:space="0" w:color="auto"/>
        <w:bottom w:val="none" w:sz="0" w:space="0" w:color="auto"/>
        <w:right w:val="none" w:sz="0" w:space="0" w:color="auto"/>
      </w:divBdr>
    </w:div>
    <w:div w:id="424225914">
      <w:bodyDiv w:val="1"/>
      <w:marLeft w:val="0"/>
      <w:marRight w:val="0"/>
      <w:marTop w:val="0"/>
      <w:marBottom w:val="0"/>
      <w:divBdr>
        <w:top w:val="none" w:sz="0" w:space="0" w:color="auto"/>
        <w:left w:val="none" w:sz="0" w:space="0" w:color="auto"/>
        <w:bottom w:val="none" w:sz="0" w:space="0" w:color="auto"/>
        <w:right w:val="none" w:sz="0" w:space="0" w:color="auto"/>
      </w:divBdr>
    </w:div>
    <w:div w:id="424304123">
      <w:bodyDiv w:val="1"/>
      <w:marLeft w:val="0"/>
      <w:marRight w:val="0"/>
      <w:marTop w:val="0"/>
      <w:marBottom w:val="0"/>
      <w:divBdr>
        <w:top w:val="none" w:sz="0" w:space="0" w:color="auto"/>
        <w:left w:val="none" w:sz="0" w:space="0" w:color="auto"/>
        <w:bottom w:val="none" w:sz="0" w:space="0" w:color="auto"/>
        <w:right w:val="none" w:sz="0" w:space="0" w:color="auto"/>
      </w:divBdr>
    </w:div>
    <w:div w:id="424889009">
      <w:bodyDiv w:val="1"/>
      <w:marLeft w:val="0"/>
      <w:marRight w:val="0"/>
      <w:marTop w:val="0"/>
      <w:marBottom w:val="0"/>
      <w:divBdr>
        <w:top w:val="none" w:sz="0" w:space="0" w:color="auto"/>
        <w:left w:val="none" w:sz="0" w:space="0" w:color="auto"/>
        <w:bottom w:val="none" w:sz="0" w:space="0" w:color="auto"/>
        <w:right w:val="none" w:sz="0" w:space="0" w:color="auto"/>
      </w:divBdr>
    </w:div>
    <w:div w:id="425611088">
      <w:bodyDiv w:val="1"/>
      <w:marLeft w:val="0"/>
      <w:marRight w:val="0"/>
      <w:marTop w:val="0"/>
      <w:marBottom w:val="0"/>
      <w:divBdr>
        <w:top w:val="none" w:sz="0" w:space="0" w:color="auto"/>
        <w:left w:val="none" w:sz="0" w:space="0" w:color="auto"/>
        <w:bottom w:val="none" w:sz="0" w:space="0" w:color="auto"/>
        <w:right w:val="none" w:sz="0" w:space="0" w:color="auto"/>
      </w:divBdr>
    </w:div>
    <w:div w:id="425658227">
      <w:bodyDiv w:val="1"/>
      <w:marLeft w:val="0"/>
      <w:marRight w:val="0"/>
      <w:marTop w:val="0"/>
      <w:marBottom w:val="0"/>
      <w:divBdr>
        <w:top w:val="none" w:sz="0" w:space="0" w:color="auto"/>
        <w:left w:val="none" w:sz="0" w:space="0" w:color="auto"/>
        <w:bottom w:val="none" w:sz="0" w:space="0" w:color="auto"/>
        <w:right w:val="none" w:sz="0" w:space="0" w:color="auto"/>
      </w:divBdr>
    </w:div>
    <w:div w:id="426004845">
      <w:bodyDiv w:val="1"/>
      <w:marLeft w:val="0"/>
      <w:marRight w:val="0"/>
      <w:marTop w:val="0"/>
      <w:marBottom w:val="0"/>
      <w:divBdr>
        <w:top w:val="none" w:sz="0" w:space="0" w:color="auto"/>
        <w:left w:val="none" w:sz="0" w:space="0" w:color="auto"/>
        <w:bottom w:val="none" w:sz="0" w:space="0" w:color="auto"/>
        <w:right w:val="none" w:sz="0" w:space="0" w:color="auto"/>
      </w:divBdr>
    </w:div>
    <w:div w:id="426393474">
      <w:bodyDiv w:val="1"/>
      <w:marLeft w:val="0"/>
      <w:marRight w:val="0"/>
      <w:marTop w:val="0"/>
      <w:marBottom w:val="0"/>
      <w:divBdr>
        <w:top w:val="none" w:sz="0" w:space="0" w:color="auto"/>
        <w:left w:val="none" w:sz="0" w:space="0" w:color="auto"/>
        <w:bottom w:val="none" w:sz="0" w:space="0" w:color="auto"/>
        <w:right w:val="none" w:sz="0" w:space="0" w:color="auto"/>
      </w:divBdr>
    </w:div>
    <w:div w:id="426657146">
      <w:bodyDiv w:val="1"/>
      <w:marLeft w:val="0"/>
      <w:marRight w:val="0"/>
      <w:marTop w:val="0"/>
      <w:marBottom w:val="0"/>
      <w:divBdr>
        <w:top w:val="none" w:sz="0" w:space="0" w:color="auto"/>
        <w:left w:val="none" w:sz="0" w:space="0" w:color="auto"/>
        <w:bottom w:val="none" w:sz="0" w:space="0" w:color="auto"/>
        <w:right w:val="none" w:sz="0" w:space="0" w:color="auto"/>
      </w:divBdr>
    </w:div>
    <w:div w:id="427190628">
      <w:bodyDiv w:val="1"/>
      <w:marLeft w:val="0"/>
      <w:marRight w:val="0"/>
      <w:marTop w:val="0"/>
      <w:marBottom w:val="0"/>
      <w:divBdr>
        <w:top w:val="none" w:sz="0" w:space="0" w:color="auto"/>
        <w:left w:val="none" w:sz="0" w:space="0" w:color="auto"/>
        <w:bottom w:val="none" w:sz="0" w:space="0" w:color="auto"/>
        <w:right w:val="none" w:sz="0" w:space="0" w:color="auto"/>
      </w:divBdr>
    </w:div>
    <w:div w:id="427847258">
      <w:bodyDiv w:val="1"/>
      <w:marLeft w:val="0"/>
      <w:marRight w:val="0"/>
      <w:marTop w:val="0"/>
      <w:marBottom w:val="0"/>
      <w:divBdr>
        <w:top w:val="none" w:sz="0" w:space="0" w:color="auto"/>
        <w:left w:val="none" w:sz="0" w:space="0" w:color="auto"/>
        <w:bottom w:val="none" w:sz="0" w:space="0" w:color="auto"/>
        <w:right w:val="none" w:sz="0" w:space="0" w:color="auto"/>
      </w:divBdr>
    </w:div>
    <w:div w:id="427849380">
      <w:bodyDiv w:val="1"/>
      <w:marLeft w:val="0"/>
      <w:marRight w:val="0"/>
      <w:marTop w:val="0"/>
      <w:marBottom w:val="0"/>
      <w:divBdr>
        <w:top w:val="none" w:sz="0" w:space="0" w:color="auto"/>
        <w:left w:val="none" w:sz="0" w:space="0" w:color="auto"/>
        <w:bottom w:val="none" w:sz="0" w:space="0" w:color="auto"/>
        <w:right w:val="none" w:sz="0" w:space="0" w:color="auto"/>
      </w:divBdr>
    </w:div>
    <w:div w:id="428045315">
      <w:bodyDiv w:val="1"/>
      <w:marLeft w:val="0"/>
      <w:marRight w:val="0"/>
      <w:marTop w:val="0"/>
      <w:marBottom w:val="0"/>
      <w:divBdr>
        <w:top w:val="none" w:sz="0" w:space="0" w:color="auto"/>
        <w:left w:val="none" w:sz="0" w:space="0" w:color="auto"/>
        <w:bottom w:val="none" w:sz="0" w:space="0" w:color="auto"/>
        <w:right w:val="none" w:sz="0" w:space="0" w:color="auto"/>
      </w:divBdr>
    </w:div>
    <w:div w:id="428046124">
      <w:bodyDiv w:val="1"/>
      <w:marLeft w:val="0"/>
      <w:marRight w:val="0"/>
      <w:marTop w:val="0"/>
      <w:marBottom w:val="0"/>
      <w:divBdr>
        <w:top w:val="none" w:sz="0" w:space="0" w:color="auto"/>
        <w:left w:val="none" w:sz="0" w:space="0" w:color="auto"/>
        <w:bottom w:val="none" w:sz="0" w:space="0" w:color="auto"/>
        <w:right w:val="none" w:sz="0" w:space="0" w:color="auto"/>
      </w:divBdr>
    </w:div>
    <w:div w:id="428695515">
      <w:bodyDiv w:val="1"/>
      <w:marLeft w:val="0"/>
      <w:marRight w:val="0"/>
      <w:marTop w:val="0"/>
      <w:marBottom w:val="0"/>
      <w:divBdr>
        <w:top w:val="none" w:sz="0" w:space="0" w:color="auto"/>
        <w:left w:val="none" w:sz="0" w:space="0" w:color="auto"/>
        <w:bottom w:val="none" w:sz="0" w:space="0" w:color="auto"/>
        <w:right w:val="none" w:sz="0" w:space="0" w:color="auto"/>
      </w:divBdr>
    </w:div>
    <w:div w:id="430777817">
      <w:bodyDiv w:val="1"/>
      <w:marLeft w:val="0"/>
      <w:marRight w:val="0"/>
      <w:marTop w:val="0"/>
      <w:marBottom w:val="0"/>
      <w:divBdr>
        <w:top w:val="none" w:sz="0" w:space="0" w:color="auto"/>
        <w:left w:val="none" w:sz="0" w:space="0" w:color="auto"/>
        <w:bottom w:val="none" w:sz="0" w:space="0" w:color="auto"/>
        <w:right w:val="none" w:sz="0" w:space="0" w:color="auto"/>
      </w:divBdr>
    </w:div>
    <w:div w:id="430857409">
      <w:bodyDiv w:val="1"/>
      <w:marLeft w:val="0"/>
      <w:marRight w:val="0"/>
      <w:marTop w:val="0"/>
      <w:marBottom w:val="0"/>
      <w:divBdr>
        <w:top w:val="none" w:sz="0" w:space="0" w:color="auto"/>
        <w:left w:val="none" w:sz="0" w:space="0" w:color="auto"/>
        <w:bottom w:val="none" w:sz="0" w:space="0" w:color="auto"/>
        <w:right w:val="none" w:sz="0" w:space="0" w:color="auto"/>
      </w:divBdr>
    </w:div>
    <w:div w:id="431439943">
      <w:bodyDiv w:val="1"/>
      <w:marLeft w:val="0"/>
      <w:marRight w:val="0"/>
      <w:marTop w:val="0"/>
      <w:marBottom w:val="0"/>
      <w:divBdr>
        <w:top w:val="none" w:sz="0" w:space="0" w:color="auto"/>
        <w:left w:val="none" w:sz="0" w:space="0" w:color="auto"/>
        <w:bottom w:val="none" w:sz="0" w:space="0" w:color="auto"/>
        <w:right w:val="none" w:sz="0" w:space="0" w:color="auto"/>
      </w:divBdr>
    </w:div>
    <w:div w:id="432631137">
      <w:bodyDiv w:val="1"/>
      <w:marLeft w:val="0"/>
      <w:marRight w:val="0"/>
      <w:marTop w:val="0"/>
      <w:marBottom w:val="0"/>
      <w:divBdr>
        <w:top w:val="none" w:sz="0" w:space="0" w:color="auto"/>
        <w:left w:val="none" w:sz="0" w:space="0" w:color="auto"/>
        <w:bottom w:val="none" w:sz="0" w:space="0" w:color="auto"/>
        <w:right w:val="none" w:sz="0" w:space="0" w:color="auto"/>
      </w:divBdr>
    </w:div>
    <w:div w:id="433550000">
      <w:bodyDiv w:val="1"/>
      <w:marLeft w:val="0"/>
      <w:marRight w:val="0"/>
      <w:marTop w:val="0"/>
      <w:marBottom w:val="0"/>
      <w:divBdr>
        <w:top w:val="none" w:sz="0" w:space="0" w:color="auto"/>
        <w:left w:val="none" w:sz="0" w:space="0" w:color="auto"/>
        <w:bottom w:val="none" w:sz="0" w:space="0" w:color="auto"/>
        <w:right w:val="none" w:sz="0" w:space="0" w:color="auto"/>
      </w:divBdr>
    </w:div>
    <w:div w:id="433862866">
      <w:bodyDiv w:val="1"/>
      <w:marLeft w:val="0"/>
      <w:marRight w:val="0"/>
      <w:marTop w:val="0"/>
      <w:marBottom w:val="0"/>
      <w:divBdr>
        <w:top w:val="none" w:sz="0" w:space="0" w:color="auto"/>
        <w:left w:val="none" w:sz="0" w:space="0" w:color="auto"/>
        <w:bottom w:val="none" w:sz="0" w:space="0" w:color="auto"/>
        <w:right w:val="none" w:sz="0" w:space="0" w:color="auto"/>
      </w:divBdr>
    </w:div>
    <w:div w:id="435831581">
      <w:bodyDiv w:val="1"/>
      <w:marLeft w:val="0"/>
      <w:marRight w:val="0"/>
      <w:marTop w:val="0"/>
      <w:marBottom w:val="0"/>
      <w:divBdr>
        <w:top w:val="none" w:sz="0" w:space="0" w:color="auto"/>
        <w:left w:val="none" w:sz="0" w:space="0" w:color="auto"/>
        <w:bottom w:val="none" w:sz="0" w:space="0" w:color="auto"/>
        <w:right w:val="none" w:sz="0" w:space="0" w:color="auto"/>
      </w:divBdr>
    </w:div>
    <w:div w:id="437025193">
      <w:bodyDiv w:val="1"/>
      <w:marLeft w:val="0"/>
      <w:marRight w:val="0"/>
      <w:marTop w:val="0"/>
      <w:marBottom w:val="0"/>
      <w:divBdr>
        <w:top w:val="none" w:sz="0" w:space="0" w:color="auto"/>
        <w:left w:val="none" w:sz="0" w:space="0" w:color="auto"/>
        <w:bottom w:val="none" w:sz="0" w:space="0" w:color="auto"/>
        <w:right w:val="none" w:sz="0" w:space="0" w:color="auto"/>
      </w:divBdr>
    </w:div>
    <w:div w:id="437411675">
      <w:bodyDiv w:val="1"/>
      <w:marLeft w:val="0"/>
      <w:marRight w:val="0"/>
      <w:marTop w:val="0"/>
      <w:marBottom w:val="0"/>
      <w:divBdr>
        <w:top w:val="none" w:sz="0" w:space="0" w:color="auto"/>
        <w:left w:val="none" w:sz="0" w:space="0" w:color="auto"/>
        <w:bottom w:val="none" w:sz="0" w:space="0" w:color="auto"/>
        <w:right w:val="none" w:sz="0" w:space="0" w:color="auto"/>
      </w:divBdr>
    </w:div>
    <w:div w:id="437679847">
      <w:bodyDiv w:val="1"/>
      <w:marLeft w:val="0"/>
      <w:marRight w:val="0"/>
      <w:marTop w:val="0"/>
      <w:marBottom w:val="0"/>
      <w:divBdr>
        <w:top w:val="none" w:sz="0" w:space="0" w:color="auto"/>
        <w:left w:val="none" w:sz="0" w:space="0" w:color="auto"/>
        <w:bottom w:val="none" w:sz="0" w:space="0" w:color="auto"/>
        <w:right w:val="none" w:sz="0" w:space="0" w:color="auto"/>
      </w:divBdr>
    </w:div>
    <w:div w:id="437992771">
      <w:bodyDiv w:val="1"/>
      <w:marLeft w:val="0"/>
      <w:marRight w:val="0"/>
      <w:marTop w:val="0"/>
      <w:marBottom w:val="0"/>
      <w:divBdr>
        <w:top w:val="none" w:sz="0" w:space="0" w:color="auto"/>
        <w:left w:val="none" w:sz="0" w:space="0" w:color="auto"/>
        <w:bottom w:val="none" w:sz="0" w:space="0" w:color="auto"/>
        <w:right w:val="none" w:sz="0" w:space="0" w:color="auto"/>
      </w:divBdr>
    </w:div>
    <w:div w:id="438717069">
      <w:bodyDiv w:val="1"/>
      <w:marLeft w:val="0"/>
      <w:marRight w:val="0"/>
      <w:marTop w:val="0"/>
      <w:marBottom w:val="0"/>
      <w:divBdr>
        <w:top w:val="none" w:sz="0" w:space="0" w:color="auto"/>
        <w:left w:val="none" w:sz="0" w:space="0" w:color="auto"/>
        <w:bottom w:val="none" w:sz="0" w:space="0" w:color="auto"/>
        <w:right w:val="none" w:sz="0" w:space="0" w:color="auto"/>
      </w:divBdr>
    </w:div>
    <w:div w:id="440026651">
      <w:bodyDiv w:val="1"/>
      <w:marLeft w:val="0"/>
      <w:marRight w:val="0"/>
      <w:marTop w:val="0"/>
      <w:marBottom w:val="0"/>
      <w:divBdr>
        <w:top w:val="none" w:sz="0" w:space="0" w:color="auto"/>
        <w:left w:val="none" w:sz="0" w:space="0" w:color="auto"/>
        <w:bottom w:val="none" w:sz="0" w:space="0" w:color="auto"/>
        <w:right w:val="none" w:sz="0" w:space="0" w:color="auto"/>
      </w:divBdr>
    </w:div>
    <w:div w:id="440221887">
      <w:bodyDiv w:val="1"/>
      <w:marLeft w:val="0"/>
      <w:marRight w:val="0"/>
      <w:marTop w:val="0"/>
      <w:marBottom w:val="0"/>
      <w:divBdr>
        <w:top w:val="none" w:sz="0" w:space="0" w:color="auto"/>
        <w:left w:val="none" w:sz="0" w:space="0" w:color="auto"/>
        <w:bottom w:val="none" w:sz="0" w:space="0" w:color="auto"/>
        <w:right w:val="none" w:sz="0" w:space="0" w:color="auto"/>
      </w:divBdr>
    </w:div>
    <w:div w:id="440535495">
      <w:bodyDiv w:val="1"/>
      <w:marLeft w:val="0"/>
      <w:marRight w:val="0"/>
      <w:marTop w:val="0"/>
      <w:marBottom w:val="0"/>
      <w:divBdr>
        <w:top w:val="none" w:sz="0" w:space="0" w:color="auto"/>
        <w:left w:val="none" w:sz="0" w:space="0" w:color="auto"/>
        <w:bottom w:val="none" w:sz="0" w:space="0" w:color="auto"/>
        <w:right w:val="none" w:sz="0" w:space="0" w:color="auto"/>
      </w:divBdr>
    </w:div>
    <w:div w:id="441386039">
      <w:bodyDiv w:val="1"/>
      <w:marLeft w:val="0"/>
      <w:marRight w:val="0"/>
      <w:marTop w:val="0"/>
      <w:marBottom w:val="0"/>
      <w:divBdr>
        <w:top w:val="none" w:sz="0" w:space="0" w:color="auto"/>
        <w:left w:val="none" w:sz="0" w:space="0" w:color="auto"/>
        <w:bottom w:val="none" w:sz="0" w:space="0" w:color="auto"/>
        <w:right w:val="none" w:sz="0" w:space="0" w:color="auto"/>
      </w:divBdr>
    </w:div>
    <w:div w:id="44153452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849299">
      <w:bodyDiv w:val="1"/>
      <w:marLeft w:val="0"/>
      <w:marRight w:val="0"/>
      <w:marTop w:val="0"/>
      <w:marBottom w:val="0"/>
      <w:divBdr>
        <w:top w:val="none" w:sz="0" w:space="0" w:color="auto"/>
        <w:left w:val="none" w:sz="0" w:space="0" w:color="auto"/>
        <w:bottom w:val="none" w:sz="0" w:space="0" w:color="auto"/>
        <w:right w:val="none" w:sz="0" w:space="0" w:color="auto"/>
      </w:divBdr>
    </w:div>
    <w:div w:id="443817095">
      <w:bodyDiv w:val="1"/>
      <w:marLeft w:val="0"/>
      <w:marRight w:val="0"/>
      <w:marTop w:val="0"/>
      <w:marBottom w:val="0"/>
      <w:divBdr>
        <w:top w:val="none" w:sz="0" w:space="0" w:color="auto"/>
        <w:left w:val="none" w:sz="0" w:space="0" w:color="auto"/>
        <w:bottom w:val="none" w:sz="0" w:space="0" w:color="auto"/>
        <w:right w:val="none" w:sz="0" w:space="0" w:color="auto"/>
      </w:divBdr>
    </w:div>
    <w:div w:id="443883839">
      <w:bodyDiv w:val="1"/>
      <w:marLeft w:val="0"/>
      <w:marRight w:val="0"/>
      <w:marTop w:val="0"/>
      <w:marBottom w:val="0"/>
      <w:divBdr>
        <w:top w:val="none" w:sz="0" w:space="0" w:color="auto"/>
        <w:left w:val="none" w:sz="0" w:space="0" w:color="auto"/>
        <w:bottom w:val="none" w:sz="0" w:space="0" w:color="auto"/>
        <w:right w:val="none" w:sz="0" w:space="0" w:color="auto"/>
      </w:divBdr>
    </w:div>
    <w:div w:id="444926306">
      <w:bodyDiv w:val="1"/>
      <w:marLeft w:val="0"/>
      <w:marRight w:val="0"/>
      <w:marTop w:val="0"/>
      <w:marBottom w:val="0"/>
      <w:divBdr>
        <w:top w:val="none" w:sz="0" w:space="0" w:color="auto"/>
        <w:left w:val="none" w:sz="0" w:space="0" w:color="auto"/>
        <w:bottom w:val="none" w:sz="0" w:space="0" w:color="auto"/>
        <w:right w:val="none" w:sz="0" w:space="0" w:color="auto"/>
      </w:divBdr>
    </w:div>
    <w:div w:id="445466904">
      <w:bodyDiv w:val="1"/>
      <w:marLeft w:val="0"/>
      <w:marRight w:val="0"/>
      <w:marTop w:val="0"/>
      <w:marBottom w:val="0"/>
      <w:divBdr>
        <w:top w:val="none" w:sz="0" w:space="0" w:color="auto"/>
        <w:left w:val="none" w:sz="0" w:space="0" w:color="auto"/>
        <w:bottom w:val="none" w:sz="0" w:space="0" w:color="auto"/>
        <w:right w:val="none" w:sz="0" w:space="0" w:color="auto"/>
      </w:divBdr>
    </w:div>
    <w:div w:id="445807217">
      <w:bodyDiv w:val="1"/>
      <w:marLeft w:val="0"/>
      <w:marRight w:val="0"/>
      <w:marTop w:val="0"/>
      <w:marBottom w:val="0"/>
      <w:divBdr>
        <w:top w:val="none" w:sz="0" w:space="0" w:color="auto"/>
        <w:left w:val="none" w:sz="0" w:space="0" w:color="auto"/>
        <w:bottom w:val="none" w:sz="0" w:space="0" w:color="auto"/>
        <w:right w:val="none" w:sz="0" w:space="0" w:color="auto"/>
      </w:divBdr>
    </w:div>
    <w:div w:id="446588407">
      <w:bodyDiv w:val="1"/>
      <w:marLeft w:val="0"/>
      <w:marRight w:val="0"/>
      <w:marTop w:val="0"/>
      <w:marBottom w:val="0"/>
      <w:divBdr>
        <w:top w:val="none" w:sz="0" w:space="0" w:color="auto"/>
        <w:left w:val="none" w:sz="0" w:space="0" w:color="auto"/>
        <w:bottom w:val="none" w:sz="0" w:space="0" w:color="auto"/>
        <w:right w:val="none" w:sz="0" w:space="0" w:color="auto"/>
      </w:divBdr>
    </w:div>
    <w:div w:id="448084752">
      <w:bodyDiv w:val="1"/>
      <w:marLeft w:val="0"/>
      <w:marRight w:val="0"/>
      <w:marTop w:val="0"/>
      <w:marBottom w:val="0"/>
      <w:divBdr>
        <w:top w:val="none" w:sz="0" w:space="0" w:color="auto"/>
        <w:left w:val="none" w:sz="0" w:space="0" w:color="auto"/>
        <w:bottom w:val="none" w:sz="0" w:space="0" w:color="auto"/>
        <w:right w:val="none" w:sz="0" w:space="0" w:color="auto"/>
      </w:divBdr>
    </w:div>
    <w:div w:id="449016384">
      <w:bodyDiv w:val="1"/>
      <w:marLeft w:val="0"/>
      <w:marRight w:val="0"/>
      <w:marTop w:val="0"/>
      <w:marBottom w:val="0"/>
      <w:divBdr>
        <w:top w:val="none" w:sz="0" w:space="0" w:color="auto"/>
        <w:left w:val="none" w:sz="0" w:space="0" w:color="auto"/>
        <w:bottom w:val="none" w:sz="0" w:space="0" w:color="auto"/>
        <w:right w:val="none" w:sz="0" w:space="0" w:color="auto"/>
      </w:divBdr>
    </w:div>
    <w:div w:id="449518991">
      <w:bodyDiv w:val="1"/>
      <w:marLeft w:val="0"/>
      <w:marRight w:val="0"/>
      <w:marTop w:val="0"/>
      <w:marBottom w:val="0"/>
      <w:divBdr>
        <w:top w:val="none" w:sz="0" w:space="0" w:color="auto"/>
        <w:left w:val="none" w:sz="0" w:space="0" w:color="auto"/>
        <w:bottom w:val="none" w:sz="0" w:space="0" w:color="auto"/>
        <w:right w:val="none" w:sz="0" w:space="0" w:color="auto"/>
      </w:divBdr>
    </w:div>
    <w:div w:id="450249190">
      <w:bodyDiv w:val="1"/>
      <w:marLeft w:val="0"/>
      <w:marRight w:val="0"/>
      <w:marTop w:val="0"/>
      <w:marBottom w:val="0"/>
      <w:divBdr>
        <w:top w:val="none" w:sz="0" w:space="0" w:color="auto"/>
        <w:left w:val="none" w:sz="0" w:space="0" w:color="auto"/>
        <w:bottom w:val="none" w:sz="0" w:space="0" w:color="auto"/>
        <w:right w:val="none" w:sz="0" w:space="0" w:color="auto"/>
      </w:divBdr>
    </w:div>
    <w:div w:id="450712881">
      <w:bodyDiv w:val="1"/>
      <w:marLeft w:val="0"/>
      <w:marRight w:val="0"/>
      <w:marTop w:val="0"/>
      <w:marBottom w:val="0"/>
      <w:divBdr>
        <w:top w:val="none" w:sz="0" w:space="0" w:color="auto"/>
        <w:left w:val="none" w:sz="0" w:space="0" w:color="auto"/>
        <w:bottom w:val="none" w:sz="0" w:space="0" w:color="auto"/>
        <w:right w:val="none" w:sz="0" w:space="0" w:color="auto"/>
      </w:divBdr>
    </w:div>
    <w:div w:id="451168275">
      <w:bodyDiv w:val="1"/>
      <w:marLeft w:val="0"/>
      <w:marRight w:val="0"/>
      <w:marTop w:val="0"/>
      <w:marBottom w:val="0"/>
      <w:divBdr>
        <w:top w:val="none" w:sz="0" w:space="0" w:color="auto"/>
        <w:left w:val="none" w:sz="0" w:space="0" w:color="auto"/>
        <w:bottom w:val="none" w:sz="0" w:space="0" w:color="auto"/>
        <w:right w:val="none" w:sz="0" w:space="0" w:color="auto"/>
      </w:divBdr>
    </w:div>
    <w:div w:id="451290534">
      <w:bodyDiv w:val="1"/>
      <w:marLeft w:val="0"/>
      <w:marRight w:val="0"/>
      <w:marTop w:val="0"/>
      <w:marBottom w:val="0"/>
      <w:divBdr>
        <w:top w:val="none" w:sz="0" w:space="0" w:color="auto"/>
        <w:left w:val="none" w:sz="0" w:space="0" w:color="auto"/>
        <w:bottom w:val="none" w:sz="0" w:space="0" w:color="auto"/>
        <w:right w:val="none" w:sz="0" w:space="0" w:color="auto"/>
      </w:divBdr>
    </w:div>
    <w:div w:id="451362273">
      <w:bodyDiv w:val="1"/>
      <w:marLeft w:val="0"/>
      <w:marRight w:val="0"/>
      <w:marTop w:val="0"/>
      <w:marBottom w:val="0"/>
      <w:divBdr>
        <w:top w:val="none" w:sz="0" w:space="0" w:color="auto"/>
        <w:left w:val="none" w:sz="0" w:space="0" w:color="auto"/>
        <w:bottom w:val="none" w:sz="0" w:space="0" w:color="auto"/>
        <w:right w:val="none" w:sz="0" w:space="0" w:color="auto"/>
      </w:divBdr>
    </w:div>
    <w:div w:id="451367768">
      <w:bodyDiv w:val="1"/>
      <w:marLeft w:val="0"/>
      <w:marRight w:val="0"/>
      <w:marTop w:val="0"/>
      <w:marBottom w:val="0"/>
      <w:divBdr>
        <w:top w:val="none" w:sz="0" w:space="0" w:color="auto"/>
        <w:left w:val="none" w:sz="0" w:space="0" w:color="auto"/>
        <w:bottom w:val="none" w:sz="0" w:space="0" w:color="auto"/>
        <w:right w:val="none" w:sz="0" w:space="0" w:color="auto"/>
      </w:divBdr>
    </w:div>
    <w:div w:id="453184394">
      <w:bodyDiv w:val="1"/>
      <w:marLeft w:val="0"/>
      <w:marRight w:val="0"/>
      <w:marTop w:val="0"/>
      <w:marBottom w:val="0"/>
      <w:divBdr>
        <w:top w:val="none" w:sz="0" w:space="0" w:color="auto"/>
        <w:left w:val="none" w:sz="0" w:space="0" w:color="auto"/>
        <w:bottom w:val="none" w:sz="0" w:space="0" w:color="auto"/>
        <w:right w:val="none" w:sz="0" w:space="0" w:color="auto"/>
      </w:divBdr>
    </w:div>
    <w:div w:id="453521638">
      <w:bodyDiv w:val="1"/>
      <w:marLeft w:val="0"/>
      <w:marRight w:val="0"/>
      <w:marTop w:val="0"/>
      <w:marBottom w:val="0"/>
      <w:divBdr>
        <w:top w:val="none" w:sz="0" w:space="0" w:color="auto"/>
        <w:left w:val="none" w:sz="0" w:space="0" w:color="auto"/>
        <w:bottom w:val="none" w:sz="0" w:space="0" w:color="auto"/>
        <w:right w:val="none" w:sz="0" w:space="0" w:color="auto"/>
      </w:divBdr>
    </w:div>
    <w:div w:id="454058324">
      <w:bodyDiv w:val="1"/>
      <w:marLeft w:val="0"/>
      <w:marRight w:val="0"/>
      <w:marTop w:val="0"/>
      <w:marBottom w:val="0"/>
      <w:divBdr>
        <w:top w:val="none" w:sz="0" w:space="0" w:color="auto"/>
        <w:left w:val="none" w:sz="0" w:space="0" w:color="auto"/>
        <w:bottom w:val="none" w:sz="0" w:space="0" w:color="auto"/>
        <w:right w:val="none" w:sz="0" w:space="0" w:color="auto"/>
      </w:divBdr>
    </w:div>
    <w:div w:id="454176190">
      <w:bodyDiv w:val="1"/>
      <w:marLeft w:val="0"/>
      <w:marRight w:val="0"/>
      <w:marTop w:val="0"/>
      <w:marBottom w:val="0"/>
      <w:divBdr>
        <w:top w:val="none" w:sz="0" w:space="0" w:color="auto"/>
        <w:left w:val="none" w:sz="0" w:space="0" w:color="auto"/>
        <w:bottom w:val="none" w:sz="0" w:space="0" w:color="auto"/>
        <w:right w:val="none" w:sz="0" w:space="0" w:color="auto"/>
      </w:divBdr>
    </w:div>
    <w:div w:id="456147227">
      <w:bodyDiv w:val="1"/>
      <w:marLeft w:val="0"/>
      <w:marRight w:val="0"/>
      <w:marTop w:val="0"/>
      <w:marBottom w:val="0"/>
      <w:divBdr>
        <w:top w:val="none" w:sz="0" w:space="0" w:color="auto"/>
        <w:left w:val="none" w:sz="0" w:space="0" w:color="auto"/>
        <w:bottom w:val="none" w:sz="0" w:space="0" w:color="auto"/>
        <w:right w:val="none" w:sz="0" w:space="0" w:color="auto"/>
      </w:divBdr>
    </w:div>
    <w:div w:id="456684024">
      <w:bodyDiv w:val="1"/>
      <w:marLeft w:val="0"/>
      <w:marRight w:val="0"/>
      <w:marTop w:val="0"/>
      <w:marBottom w:val="0"/>
      <w:divBdr>
        <w:top w:val="none" w:sz="0" w:space="0" w:color="auto"/>
        <w:left w:val="none" w:sz="0" w:space="0" w:color="auto"/>
        <w:bottom w:val="none" w:sz="0" w:space="0" w:color="auto"/>
        <w:right w:val="none" w:sz="0" w:space="0" w:color="auto"/>
      </w:divBdr>
    </w:div>
    <w:div w:id="45680453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6995584">
      <w:bodyDiv w:val="1"/>
      <w:marLeft w:val="0"/>
      <w:marRight w:val="0"/>
      <w:marTop w:val="0"/>
      <w:marBottom w:val="0"/>
      <w:divBdr>
        <w:top w:val="none" w:sz="0" w:space="0" w:color="auto"/>
        <w:left w:val="none" w:sz="0" w:space="0" w:color="auto"/>
        <w:bottom w:val="none" w:sz="0" w:space="0" w:color="auto"/>
        <w:right w:val="none" w:sz="0" w:space="0" w:color="auto"/>
      </w:divBdr>
    </w:div>
    <w:div w:id="457142997">
      <w:bodyDiv w:val="1"/>
      <w:marLeft w:val="0"/>
      <w:marRight w:val="0"/>
      <w:marTop w:val="0"/>
      <w:marBottom w:val="0"/>
      <w:divBdr>
        <w:top w:val="none" w:sz="0" w:space="0" w:color="auto"/>
        <w:left w:val="none" w:sz="0" w:space="0" w:color="auto"/>
        <w:bottom w:val="none" w:sz="0" w:space="0" w:color="auto"/>
        <w:right w:val="none" w:sz="0" w:space="0" w:color="auto"/>
      </w:divBdr>
    </w:div>
    <w:div w:id="457649232">
      <w:bodyDiv w:val="1"/>
      <w:marLeft w:val="0"/>
      <w:marRight w:val="0"/>
      <w:marTop w:val="0"/>
      <w:marBottom w:val="0"/>
      <w:divBdr>
        <w:top w:val="none" w:sz="0" w:space="0" w:color="auto"/>
        <w:left w:val="none" w:sz="0" w:space="0" w:color="auto"/>
        <w:bottom w:val="none" w:sz="0" w:space="0" w:color="auto"/>
        <w:right w:val="none" w:sz="0" w:space="0" w:color="auto"/>
      </w:divBdr>
    </w:div>
    <w:div w:id="457993883">
      <w:bodyDiv w:val="1"/>
      <w:marLeft w:val="0"/>
      <w:marRight w:val="0"/>
      <w:marTop w:val="0"/>
      <w:marBottom w:val="0"/>
      <w:divBdr>
        <w:top w:val="none" w:sz="0" w:space="0" w:color="auto"/>
        <w:left w:val="none" w:sz="0" w:space="0" w:color="auto"/>
        <w:bottom w:val="none" w:sz="0" w:space="0" w:color="auto"/>
        <w:right w:val="none" w:sz="0" w:space="0" w:color="auto"/>
      </w:divBdr>
    </w:div>
    <w:div w:id="459227977">
      <w:bodyDiv w:val="1"/>
      <w:marLeft w:val="0"/>
      <w:marRight w:val="0"/>
      <w:marTop w:val="0"/>
      <w:marBottom w:val="0"/>
      <w:divBdr>
        <w:top w:val="none" w:sz="0" w:space="0" w:color="auto"/>
        <w:left w:val="none" w:sz="0" w:space="0" w:color="auto"/>
        <w:bottom w:val="none" w:sz="0" w:space="0" w:color="auto"/>
        <w:right w:val="none" w:sz="0" w:space="0" w:color="auto"/>
      </w:divBdr>
    </w:div>
    <w:div w:id="460349635">
      <w:bodyDiv w:val="1"/>
      <w:marLeft w:val="0"/>
      <w:marRight w:val="0"/>
      <w:marTop w:val="0"/>
      <w:marBottom w:val="0"/>
      <w:divBdr>
        <w:top w:val="none" w:sz="0" w:space="0" w:color="auto"/>
        <w:left w:val="none" w:sz="0" w:space="0" w:color="auto"/>
        <w:bottom w:val="none" w:sz="0" w:space="0" w:color="auto"/>
        <w:right w:val="none" w:sz="0" w:space="0" w:color="auto"/>
      </w:divBdr>
    </w:div>
    <w:div w:id="460536006">
      <w:bodyDiv w:val="1"/>
      <w:marLeft w:val="0"/>
      <w:marRight w:val="0"/>
      <w:marTop w:val="0"/>
      <w:marBottom w:val="0"/>
      <w:divBdr>
        <w:top w:val="none" w:sz="0" w:space="0" w:color="auto"/>
        <w:left w:val="none" w:sz="0" w:space="0" w:color="auto"/>
        <w:bottom w:val="none" w:sz="0" w:space="0" w:color="auto"/>
        <w:right w:val="none" w:sz="0" w:space="0" w:color="auto"/>
      </w:divBdr>
    </w:div>
    <w:div w:id="460612252">
      <w:bodyDiv w:val="1"/>
      <w:marLeft w:val="0"/>
      <w:marRight w:val="0"/>
      <w:marTop w:val="0"/>
      <w:marBottom w:val="0"/>
      <w:divBdr>
        <w:top w:val="none" w:sz="0" w:space="0" w:color="auto"/>
        <w:left w:val="none" w:sz="0" w:space="0" w:color="auto"/>
        <w:bottom w:val="none" w:sz="0" w:space="0" w:color="auto"/>
        <w:right w:val="none" w:sz="0" w:space="0" w:color="auto"/>
      </w:divBdr>
    </w:div>
    <w:div w:id="461313904">
      <w:bodyDiv w:val="1"/>
      <w:marLeft w:val="0"/>
      <w:marRight w:val="0"/>
      <w:marTop w:val="0"/>
      <w:marBottom w:val="0"/>
      <w:divBdr>
        <w:top w:val="none" w:sz="0" w:space="0" w:color="auto"/>
        <w:left w:val="none" w:sz="0" w:space="0" w:color="auto"/>
        <w:bottom w:val="none" w:sz="0" w:space="0" w:color="auto"/>
        <w:right w:val="none" w:sz="0" w:space="0" w:color="auto"/>
      </w:divBdr>
    </w:div>
    <w:div w:id="462582725">
      <w:bodyDiv w:val="1"/>
      <w:marLeft w:val="0"/>
      <w:marRight w:val="0"/>
      <w:marTop w:val="0"/>
      <w:marBottom w:val="0"/>
      <w:divBdr>
        <w:top w:val="none" w:sz="0" w:space="0" w:color="auto"/>
        <w:left w:val="none" w:sz="0" w:space="0" w:color="auto"/>
        <w:bottom w:val="none" w:sz="0" w:space="0" w:color="auto"/>
        <w:right w:val="none" w:sz="0" w:space="0" w:color="auto"/>
      </w:divBdr>
    </w:div>
    <w:div w:id="463279628">
      <w:bodyDiv w:val="1"/>
      <w:marLeft w:val="0"/>
      <w:marRight w:val="0"/>
      <w:marTop w:val="0"/>
      <w:marBottom w:val="0"/>
      <w:divBdr>
        <w:top w:val="none" w:sz="0" w:space="0" w:color="auto"/>
        <w:left w:val="none" w:sz="0" w:space="0" w:color="auto"/>
        <w:bottom w:val="none" w:sz="0" w:space="0" w:color="auto"/>
        <w:right w:val="none" w:sz="0" w:space="0" w:color="auto"/>
      </w:divBdr>
    </w:div>
    <w:div w:id="463887728">
      <w:bodyDiv w:val="1"/>
      <w:marLeft w:val="0"/>
      <w:marRight w:val="0"/>
      <w:marTop w:val="0"/>
      <w:marBottom w:val="0"/>
      <w:divBdr>
        <w:top w:val="none" w:sz="0" w:space="0" w:color="auto"/>
        <w:left w:val="none" w:sz="0" w:space="0" w:color="auto"/>
        <w:bottom w:val="none" w:sz="0" w:space="0" w:color="auto"/>
        <w:right w:val="none" w:sz="0" w:space="0" w:color="auto"/>
      </w:divBdr>
    </w:div>
    <w:div w:id="464467608">
      <w:bodyDiv w:val="1"/>
      <w:marLeft w:val="0"/>
      <w:marRight w:val="0"/>
      <w:marTop w:val="0"/>
      <w:marBottom w:val="0"/>
      <w:divBdr>
        <w:top w:val="none" w:sz="0" w:space="0" w:color="auto"/>
        <w:left w:val="none" w:sz="0" w:space="0" w:color="auto"/>
        <w:bottom w:val="none" w:sz="0" w:space="0" w:color="auto"/>
        <w:right w:val="none" w:sz="0" w:space="0" w:color="auto"/>
      </w:divBdr>
    </w:div>
    <w:div w:id="464549160">
      <w:bodyDiv w:val="1"/>
      <w:marLeft w:val="0"/>
      <w:marRight w:val="0"/>
      <w:marTop w:val="0"/>
      <w:marBottom w:val="0"/>
      <w:divBdr>
        <w:top w:val="none" w:sz="0" w:space="0" w:color="auto"/>
        <w:left w:val="none" w:sz="0" w:space="0" w:color="auto"/>
        <w:bottom w:val="none" w:sz="0" w:space="0" w:color="auto"/>
        <w:right w:val="none" w:sz="0" w:space="0" w:color="auto"/>
      </w:divBdr>
    </w:div>
    <w:div w:id="464811155">
      <w:bodyDiv w:val="1"/>
      <w:marLeft w:val="0"/>
      <w:marRight w:val="0"/>
      <w:marTop w:val="0"/>
      <w:marBottom w:val="0"/>
      <w:divBdr>
        <w:top w:val="none" w:sz="0" w:space="0" w:color="auto"/>
        <w:left w:val="none" w:sz="0" w:space="0" w:color="auto"/>
        <w:bottom w:val="none" w:sz="0" w:space="0" w:color="auto"/>
        <w:right w:val="none" w:sz="0" w:space="0" w:color="auto"/>
      </w:divBdr>
    </w:div>
    <w:div w:id="465704641">
      <w:bodyDiv w:val="1"/>
      <w:marLeft w:val="0"/>
      <w:marRight w:val="0"/>
      <w:marTop w:val="0"/>
      <w:marBottom w:val="0"/>
      <w:divBdr>
        <w:top w:val="none" w:sz="0" w:space="0" w:color="auto"/>
        <w:left w:val="none" w:sz="0" w:space="0" w:color="auto"/>
        <w:bottom w:val="none" w:sz="0" w:space="0" w:color="auto"/>
        <w:right w:val="none" w:sz="0" w:space="0" w:color="auto"/>
      </w:divBdr>
    </w:div>
    <w:div w:id="465973540">
      <w:bodyDiv w:val="1"/>
      <w:marLeft w:val="0"/>
      <w:marRight w:val="0"/>
      <w:marTop w:val="0"/>
      <w:marBottom w:val="0"/>
      <w:divBdr>
        <w:top w:val="none" w:sz="0" w:space="0" w:color="auto"/>
        <w:left w:val="none" w:sz="0" w:space="0" w:color="auto"/>
        <w:bottom w:val="none" w:sz="0" w:space="0" w:color="auto"/>
        <w:right w:val="none" w:sz="0" w:space="0" w:color="auto"/>
      </w:divBdr>
    </w:div>
    <w:div w:id="466044285">
      <w:bodyDiv w:val="1"/>
      <w:marLeft w:val="0"/>
      <w:marRight w:val="0"/>
      <w:marTop w:val="0"/>
      <w:marBottom w:val="0"/>
      <w:divBdr>
        <w:top w:val="none" w:sz="0" w:space="0" w:color="auto"/>
        <w:left w:val="none" w:sz="0" w:space="0" w:color="auto"/>
        <w:bottom w:val="none" w:sz="0" w:space="0" w:color="auto"/>
        <w:right w:val="none" w:sz="0" w:space="0" w:color="auto"/>
      </w:divBdr>
    </w:div>
    <w:div w:id="466314336">
      <w:bodyDiv w:val="1"/>
      <w:marLeft w:val="0"/>
      <w:marRight w:val="0"/>
      <w:marTop w:val="0"/>
      <w:marBottom w:val="0"/>
      <w:divBdr>
        <w:top w:val="none" w:sz="0" w:space="0" w:color="auto"/>
        <w:left w:val="none" w:sz="0" w:space="0" w:color="auto"/>
        <w:bottom w:val="none" w:sz="0" w:space="0" w:color="auto"/>
        <w:right w:val="none" w:sz="0" w:space="0" w:color="auto"/>
      </w:divBdr>
    </w:div>
    <w:div w:id="467741232">
      <w:bodyDiv w:val="1"/>
      <w:marLeft w:val="0"/>
      <w:marRight w:val="0"/>
      <w:marTop w:val="0"/>
      <w:marBottom w:val="0"/>
      <w:divBdr>
        <w:top w:val="none" w:sz="0" w:space="0" w:color="auto"/>
        <w:left w:val="none" w:sz="0" w:space="0" w:color="auto"/>
        <w:bottom w:val="none" w:sz="0" w:space="0" w:color="auto"/>
        <w:right w:val="none" w:sz="0" w:space="0" w:color="auto"/>
      </w:divBdr>
    </w:div>
    <w:div w:id="468281980">
      <w:bodyDiv w:val="1"/>
      <w:marLeft w:val="0"/>
      <w:marRight w:val="0"/>
      <w:marTop w:val="0"/>
      <w:marBottom w:val="0"/>
      <w:divBdr>
        <w:top w:val="none" w:sz="0" w:space="0" w:color="auto"/>
        <w:left w:val="none" w:sz="0" w:space="0" w:color="auto"/>
        <w:bottom w:val="none" w:sz="0" w:space="0" w:color="auto"/>
        <w:right w:val="none" w:sz="0" w:space="0" w:color="auto"/>
      </w:divBdr>
    </w:div>
    <w:div w:id="470440484">
      <w:bodyDiv w:val="1"/>
      <w:marLeft w:val="0"/>
      <w:marRight w:val="0"/>
      <w:marTop w:val="0"/>
      <w:marBottom w:val="0"/>
      <w:divBdr>
        <w:top w:val="none" w:sz="0" w:space="0" w:color="auto"/>
        <w:left w:val="none" w:sz="0" w:space="0" w:color="auto"/>
        <w:bottom w:val="none" w:sz="0" w:space="0" w:color="auto"/>
        <w:right w:val="none" w:sz="0" w:space="0" w:color="auto"/>
      </w:divBdr>
    </w:div>
    <w:div w:id="471094906">
      <w:bodyDiv w:val="1"/>
      <w:marLeft w:val="0"/>
      <w:marRight w:val="0"/>
      <w:marTop w:val="0"/>
      <w:marBottom w:val="0"/>
      <w:divBdr>
        <w:top w:val="none" w:sz="0" w:space="0" w:color="auto"/>
        <w:left w:val="none" w:sz="0" w:space="0" w:color="auto"/>
        <w:bottom w:val="none" w:sz="0" w:space="0" w:color="auto"/>
        <w:right w:val="none" w:sz="0" w:space="0" w:color="auto"/>
      </w:divBdr>
    </w:div>
    <w:div w:id="471411800">
      <w:bodyDiv w:val="1"/>
      <w:marLeft w:val="0"/>
      <w:marRight w:val="0"/>
      <w:marTop w:val="0"/>
      <w:marBottom w:val="0"/>
      <w:divBdr>
        <w:top w:val="none" w:sz="0" w:space="0" w:color="auto"/>
        <w:left w:val="none" w:sz="0" w:space="0" w:color="auto"/>
        <w:bottom w:val="none" w:sz="0" w:space="0" w:color="auto"/>
        <w:right w:val="none" w:sz="0" w:space="0" w:color="auto"/>
      </w:divBdr>
    </w:div>
    <w:div w:id="471678615">
      <w:bodyDiv w:val="1"/>
      <w:marLeft w:val="0"/>
      <w:marRight w:val="0"/>
      <w:marTop w:val="0"/>
      <w:marBottom w:val="0"/>
      <w:divBdr>
        <w:top w:val="none" w:sz="0" w:space="0" w:color="auto"/>
        <w:left w:val="none" w:sz="0" w:space="0" w:color="auto"/>
        <w:bottom w:val="none" w:sz="0" w:space="0" w:color="auto"/>
        <w:right w:val="none" w:sz="0" w:space="0" w:color="auto"/>
      </w:divBdr>
    </w:div>
    <w:div w:id="472677108">
      <w:bodyDiv w:val="1"/>
      <w:marLeft w:val="0"/>
      <w:marRight w:val="0"/>
      <w:marTop w:val="0"/>
      <w:marBottom w:val="0"/>
      <w:divBdr>
        <w:top w:val="none" w:sz="0" w:space="0" w:color="auto"/>
        <w:left w:val="none" w:sz="0" w:space="0" w:color="auto"/>
        <w:bottom w:val="none" w:sz="0" w:space="0" w:color="auto"/>
        <w:right w:val="none" w:sz="0" w:space="0" w:color="auto"/>
      </w:divBdr>
    </w:div>
    <w:div w:id="472799875">
      <w:bodyDiv w:val="1"/>
      <w:marLeft w:val="0"/>
      <w:marRight w:val="0"/>
      <w:marTop w:val="0"/>
      <w:marBottom w:val="0"/>
      <w:divBdr>
        <w:top w:val="none" w:sz="0" w:space="0" w:color="auto"/>
        <w:left w:val="none" w:sz="0" w:space="0" w:color="auto"/>
        <w:bottom w:val="none" w:sz="0" w:space="0" w:color="auto"/>
        <w:right w:val="none" w:sz="0" w:space="0" w:color="auto"/>
      </w:divBdr>
    </w:div>
    <w:div w:id="473254651">
      <w:bodyDiv w:val="1"/>
      <w:marLeft w:val="0"/>
      <w:marRight w:val="0"/>
      <w:marTop w:val="0"/>
      <w:marBottom w:val="0"/>
      <w:divBdr>
        <w:top w:val="none" w:sz="0" w:space="0" w:color="auto"/>
        <w:left w:val="none" w:sz="0" w:space="0" w:color="auto"/>
        <w:bottom w:val="none" w:sz="0" w:space="0" w:color="auto"/>
        <w:right w:val="none" w:sz="0" w:space="0" w:color="auto"/>
      </w:divBdr>
    </w:div>
    <w:div w:id="473450798">
      <w:bodyDiv w:val="1"/>
      <w:marLeft w:val="0"/>
      <w:marRight w:val="0"/>
      <w:marTop w:val="0"/>
      <w:marBottom w:val="0"/>
      <w:divBdr>
        <w:top w:val="none" w:sz="0" w:space="0" w:color="auto"/>
        <w:left w:val="none" w:sz="0" w:space="0" w:color="auto"/>
        <w:bottom w:val="none" w:sz="0" w:space="0" w:color="auto"/>
        <w:right w:val="none" w:sz="0" w:space="0" w:color="auto"/>
      </w:divBdr>
    </w:div>
    <w:div w:id="474223575">
      <w:bodyDiv w:val="1"/>
      <w:marLeft w:val="0"/>
      <w:marRight w:val="0"/>
      <w:marTop w:val="0"/>
      <w:marBottom w:val="0"/>
      <w:divBdr>
        <w:top w:val="none" w:sz="0" w:space="0" w:color="auto"/>
        <w:left w:val="none" w:sz="0" w:space="0" w:color="auto"/>
        <w:bottom w:val="none" w:sz="0" w:space="0" w:color="auto"/>
        <w:right w:val="none" w:sz="0" w:space="0" w:color="auto"/>
      </w:divBdr>
    </w:div>
    <w:div w:id="474611739">
      <w:bodyDiv w:val="1"/>
      <w:marLeft w:val="0"/>
      <w:marRight w:val="0"/>
      <w:marTop w:val="0"/>
      <w:marBottom w:val="0"/>
      <w:divBdr>
        <w:top w:val="none" w:sz="0" w:space="0" w:color="auto"/>
        <w:left w:val="none" w:sz="0" w:space="0" w:color="auto"/>
        <w:bottom w:val="none" w:sz="0" w:space="0" w:color="auto"/>
        <w:right w:val="none" w:sz="0" w:space="0" w:color="auto"/>
      </w:divBdr>
    </w:div>
    <w:div w:id="475074998">
      <w:bodyDiv w:val="1"/>
      <w:marLeft w:val="0"/>
      <w:marRight w:val="0"/>
      <w:marTop w:val="0"/>
      <w:marBottom w:val="0"/>
      <w:divBdr>
        <w:top w:val="none" w:sz="0" w:space="0" w:color="auto"/>
        <w:left w:val="none" w:sz="0" w:space="0" w:color="auto"/>
        <w:bottom w:val="none" w:sz="0" w:space="0" w:color="auto"/>
        <w:right w:val="none" w:sz="0" w:space="0" w:color="auto"/>
      </w:divBdr>
    </w:div>
    <w:div w:id="477378969">
      <w:bodyDiv w:val="1"/>
      <w:marLeft w:val="0"/>
      <w:marRight w:val="0"/>
      <w:marTop w:val="0"/>
      <w:marBottom w:val="0"/>
      <w:divBdr>
        <w:top w:val="none" w:sz="0" w:space="0" w:color="auto"/>
        <w:left w:val="none" w:sz="0" w:space="0" w:color="auto"/>
        <w:bottom w:val="none" w:sz="0" w:space="0" w:color="auto"/>
        <w:right w:val="none" w:sz="0" w:space="0" w:color="auto"/>
      </w:divBdr>
    </w:div>
    <w:div w:id="477499745">
      <w:bodyDiv w:val="1"/>
      <w:marLeft w:val="0"/>
      <w:marRight w:val="0"/>
      <w:marTop w:val="0"/>
      <w:marBottom w:val="0"/>
      <w:divBdr>
        <w:top w:val="none" w:sz="0" w:space="0" w:color="auto"/>
        <w:left w:val="none" w:sz="0" w:space="0" w:color="auto"/>
        <w:bottom w:val="none" w:sz="0" w:space="0" w:color="auto"/>
        <w:right w:val="none" w:sz="0" w:space="0" w:color="auto"/>
      </w:divBdr>
    </w:div>
    <w:div w:id="477696350">
      <w:bodyDiv w:val="1"/>
      <w:marLeft w:val="0"/>
      <w:marRight w:val="0"/>
      <w:marTop w:val="0"/>
      <w:marBottom w:val="0"/>
      <w:divBdr>
        <w:top w:val="none" w:sz="0" w:space="0" w:color="auto"/>
        <w:left w:val="none" w:sz="0" w:space="0" w:color="auto"/>
        <w:bottom w:val="none" w:sz="0" w:space="0" w:color="auto"/>
        <w:right w:val="none" w:sz="0" w:space="0" w:color="auto"/>
      </w:divBdr>
    </w:div>
    <w:div w:id="479157381">
      <w:bodyDiv w:val="1"/>
      <w:marLeft w:val="0"/>
      <w:marRight w:val="0"/>
      <w:marTop w:val="0"/>
      <w:marBottom w:val="0"/>
      <w:divBdr>
        <w:top w:val="none" w:sz="0" w:space="0" w:color="auto"/>
        <w:left w:val="none" w:sz="0" w:space="0" w:color="auto"/>
        <w:bottom w:val="none" w:sz="0" w:space="0" w:color="auto"/>
        <w:right w:val="none" w:sz="0" w:space="0" w:color="auto"/>
      </w:divBdr>
    </w:div>
    <w:div w:id="481889641">
      <w:bodyDiv w:val="1"/>
      <w:marLeft w:val="0"/>
      <w:marRight w:val="0"/>
      <w:marTop w:val="0"/>
      <w:marBottom w:val="0"/>
      <w:divBdr>
        <w:top w:val="none" w:sz="0" w:space="0" w:color="auto"/>
        <w:left w:val="none" w:sz="0" w:space="0" w:color="auto"/>
        <w:bottom w:val="none" w:sz="0" w:space="0" w:color="auto"/>
        <w:right w:val="none" w:sz="0" w:space="0" w:color="auto"/>
      </w:divBdr>
    </w:div>
    <w:div w:id="482359311">
      <w:bodyDiv w:val="1"/>
      <w:marLeft w:val="0"/>
      <w:marRight w:val="0"/>
      <w:marTop w:val="0"/>
      <w:marBottom w:val="0"/>
      <w:divBdr>
        <w:top w:val="none" w:sz="0" w:space="0" w:color="auto"/>
        <w:left w:val="none" w:sz="0" w:space="0" w:color="auto"/>
        <w:bottom w:val="none" w:sz="0" w:space="0" w:color="auto"/>
        <w:right w:val="none" w:sz="0" w:space="0" w:color="auto"/>
      </w:divBdr>
    </w:div>
    <w:div w:id="482815784">
      <w:bodyDiv w:val="1"/>
      <w:marLeft w:val="0"/>
      <w:marRight w:val="0"/>
      <w:marTop w:val="0"/>
      <w:marBottom w:val="0"/>
      <w:divBdr>
        <w:top w:val="none" w:sz="0" w:space="0" w:color="auto"/>
        <w:left w:val="none" w:sz="0" w:space="0" w:color="auto"/>
        <w:bottom w:val="none" w:sz="0" w:space="0" w:color="auto"/>
        <w:right w:val="none" w:sz="0" w:space="0" w:color="auto"/>
      </w:divBdr>
    </w:div>
    <w:div w:id="483090380">
      <w:bodyDiv w:val="1"/>
      <w:marLeft w:val="0"/>
      <w:marRight w:val="0"/>
      <w:marTop w:val="0"/>
      <w:marBottom w:val="0"/>
      <w:divBdr>
        <w:top w:val="none" w:sz="0" w:space="0" w:color="auto"/>
        <w:left w:val="none" w:sz="0" w:space="0" w:color="auto"/>
        <w:bottom w:val="none" w:sz="0" w:space="0" w:color="auto"/>
        <w:right w:val="none" w:sz="0" w:space="0" w:color="auto"/>
      </w:divBdr>
    </w:div>
    <w:div w:id="484782737">
      <w:bodyDiv w:val="1"/>
      <w:marLeft w:val="0"/>
      <w:marRight w:val="0"/>
      <w:marTop w:val="0"/>
      <w:marBottom w:val="0"/>
      <w:divBdr>
        <w:top w:val="none" w:sz="0" w:space="0" w:color="auto"/>
        <w:left w:val="none" w:sz="0" w:space="0" w:color="auto"/>
        <w:bottom w:val="none" w:sz="0" w:space="0" w:color="auto"/>
        <w:right w:val="none" w:sz="0" w:space="0" w:color="auto"/>
      </w:divBdr>
    </w:div>
    <w:div w:id="485823182">
      <w:bodyDiv w:val="1"/>
      <w:marLeft w:val="0"/>
      <w:marRight w:val="0"/>
      <w:marTop w:val="0"/>
      <w:marBottom w:val="0"/>
      <w:divBdr>
        <w:top w:val="none" w:sz="0" w:space="0" w:color="auto"/>
        <w:left w:val="none" w:sz="0" w:space="0" w:color="auto"/>
        <w:bottom w:val="none" w:sz="0" w:space="0" w:color="auto"/>
        <w:right w:val="none" w:sz="0" w:space="0" w:color="auto"/>
      </w:divBdr>
    </w:div>
    <w:div w:id="486896592">
      <w:bodyDiv w:val="1"/>
      <w:marLeft w:val="0"/>
      <w:marRight w:val="0"/>
      <w:marTop w:val="0"/>
      <w:marBottom w:val="0"/>
      <w:divBdr>
        <w:top w:val="none" w:sz="0" w:space="0" w:color="auto"/>
        <w:left w:val="none" w:sz="0" w:space="0" w:color="auto"/>
        <w:bottom w:val="none" w:sz="0" w:space="0" w:color="auto"/>
        <w:right w:val="none" w:sz="0" w:space="0" w:color="auto"/>
      </w:divBdr>
    </w:div>
    <w:div w:id="487017808">
      <w:bodyDiv w:val="1"/>
      <w:marLeft w:val="0"/>
      <w:marRight w:val="0"/>
      <w:marTop w:val="0"/>
      <w:marBottom w:val="0"/>
      <w:divBdr>
        <w:top w:val="none" w:sz="0" w:space="0" w:color="auto"/>
        <w:left w:val="none" w:sz="0" w:space="0" w:color="auto"/>
        <w:bottom w:val="none" w:sz="0" w:space="0" w:color="auto"/>
        <w:right w:val="none" w:sz="0" w:space="0" w:color="auto"/>
      </w:divBdr>
    </w:div>
    <w:div w:id="487748294">
      <w:bodyDiv w:val="1"/>
      <w:marLeft w:val="0"/>
      <w:marRight w:val="0"/>
      <w:marTop w:val="0"/>
      <w:marBottom w:val="0"/>
      <w:divBdr>
        <w:top w:val="none" w:sz="0" w:space="0" w:color="auto"/>
        <w:left w:val="none" w:sz="0" w:space="0" w:color="auto"/>
        <w:bottom w:val="none" w:sz="0" w:space="0" w:color="auto"/>
        <w:right w:val="none" w:sz="0" w:space="0" w:color="auto"/>
      </w:divBdr>
    </w:div>
    <w:div w:id="489450256">
      <w:bodyDiv w:val="1"/>
      <w:marLeft w:val="0"/>
      <w:marRight w:val="0"/>
      <w:marTop w:val="0"/>
      <w:marBottom w:val="0"/>
      <w:divBdr>
        <w:top w:val="none" w:sz="0" w:space="0" w:color="auto"/>
        <w:left w:val="none" w:sz="0" w:space="0" w:color="auto"/>
        <w:bottom w:val="none" w:sz="0" w:space="0" w:color="auto"/>
        <w:right w:val="none" w:sz="0" w:space="0" w:color="auto"/>
      </w:divBdr>
    </w:div>
    <w:div w:id="489566686">
      <w:bodyDiv w:val="1"/>
      <w:marLeft w:val="0"/>
      <w:marRight w:val="0"/>
      <w:marTop w:val="0"/>
      <w:marBottom w:val="0"/>
      <w:divBdr>
        <w:top w:val="none" w:sz="0" w:space="0" w:color="auto"/>
        <w:left w:val="none" w:sz="0" w:space="0" w:color="auto"/>
        <w:bottom w:val="none" w:sz="0" w:space="0" w:color="auto"/>
        <w:right w:val="none" w:sz="0" w:space="0" w:color="auto"/>
      </w:divBdr>
    </w:div>
    <w:div w:id="489979369">
      <w:bodyDiv w:val="1"/>
      <w:marLeft w:val="0"/>
      <w:marRight w:val="0"/>
      <w:marTop w:val="0"/>
      <w:marBottom w:val="0"/>
      <w:divBdr>
        <w:top w:val="none" w:sz="0" w:space="0" w:color="auto"/>
        <w:left w:val="none" w:sz="0" w:space="0" w:color="auto"/>
        <w:bottom w:val="none" w:sz="0" w:space="0" w:color="auto"/>
        <w:right w:val="none" w:sz="0" w:space="0" w:color="auto"/>
      </w:divBdr>
    </w:div>
    <w:div w:id="492333239">
      <w:bodyDiv w:val="1"/>
      <w:marLeft w:val="0"/>
      <w:marRight w:val="0"/>
      <w:marTop w:val="0"/>
      <w:marBottom w:val="0"/>
      <w:divBdr>
        <w:top w:val="none" w:sz="0" w:space="0" w:color="auto"/>
        <w:left w:val="none" w:sz="0" w:space="0" w:color="auto"/>
        <w:bottom w:val="none" w:sz="0" w:space="0" w:color="auto"/>
        <w:right w:val="none" w:sz="0" w:space="0" w:color="auto"/>
      </w:divBdr>
    </w:div>
    <w:div w:id="492450298">
      <w:bodyDiv w:val="1"/>
      <w:marLeft w:val="0"/>
      <w:marRight w:val="0"/>
      <w:marTop w:val="0"/>
      <w:marBottom w:val="0"/>
      <w:divBdr>
        <w:top w:val="none" w:sz="0" w:space="0" w:color="auto"/>
        <w:left w:val="none" w:sz="0" w:space="0" w:color="auto"/>
        <w:bottom w:val="none" w:sz="0" w:space="0" w:color="auto"/>
        <w:right w:val="none" w:sz="0" w:space="0" w:color="auto"/>
      </w:divBdr>
    </w:div>
    <w:div w:id="492794792">
      <w:bodyDiv w:val="1"/>
      <w:marLeft w:val="0"/>
      <w:marRight w:val="0"/>
      <w:marTop w:val="0"/>
      <w:marBottom w:val="0"/>
      <w:divBdr>
        <w:top w:val="none" w:sz="0" w:space="0" w:color="auto"/>
        <w:left w:val="none" w:sz="0" w:space="0" w:color="auto"/>
        <w:bottom w:val="none" w:sz="0" w:space="0" w:color="auto"/>
        <w:right w:val="none" w:sz="0" w:space="0" w:color="auto"/>
      </w:divBdr>
    </w:div>
    <w:div w:id="494152798">
      <w:bodyDiv w:val="1"/>
      <w:marLeft w:val="0"/>
      <w:marRight w:val="0"/>
      <w:marTop w:val="0"/>
      <w:marBottom w:val="0"/>
      <w:divBdr>
        <w:top w:val="none" w:sz="0" w:space="0" w:color="auto"/>
        <w:left w:val="none" w:sz="0" w:space="0" w:color="auto"/>
        <w:bottom w:val="none" w:sz="0" w:space="0" w:color="auto"/>
        <w:right w:val="none" w:sz="0" w:space="0" w:color="auto"/>
      </w:divBdr>
    </w:div>
    <w:div w:id="494338739">
      <w:bodyDiv w:val="1"/>
      <w:marLeft w:val="0"/>
      <w:marRight w:val="0"/>
      <w:marTop w:val="0"/>
      <w:marBottom w:val="0"/>
      <w:divBdr>
        <w:top w:val="none" w:sz="0" w:space="0" w:color="auto"/>
        <w:left w:val="none" w:sz="0" w:space="0" w:color="auto"/>
        <w:bottom w:val="none" w:sz="0" w:space="0" w:color="auto"/>
        <w:right w:val="none" w:sz="0" w:space="0" w:color="auto"/>
      </w:divBdr>
    </w:div>
    <w:div w:id="496118211">
      <w:bodyDiv w:val="1"/>
      <w:marLeft w:val="0"/>
      <w:marRight w:val="0"/>
      <w:marTop w:val="0"/>
      <w:marBottom w:val="0"/>
      <w:divBdr>
        <w:top w:val="none" w:sz="0" w:space="0" w:color="auto"/>
        <w:left w:val="none" w:sz="0" w:space="0" w:color="auto"/>
        <w:bottom w:val="none" w:sz="0" w:space="0" w:color="auto"/>
        <w:right w:val="none" w:sz="0" w:space="0" w:color="auto"/>
      </w:divBdr>
    </w:div>
    <w:div w:id="496850894">
      <w:bodyDiv w:val="1"/>
      <w:marLeft w:val="0"/>
      <w:marRight w:val="0"/>
      <w:marTop w:val="0"/>
      <w:marBottom w:val="0"/>
      <w:divBdr>
        <w:top w:val="none" w:sz="0" w:space="0" w:color="auto"/>
        <w:left w:val="none" w:sz="0" w:space="0" w:color="auto"/>
        <w:bottom w:val="none" w:sz="0" w:space="0" w:color="auto"/>
        <w:right w:val="none" w:sz="0" w:space="0" w:color="auto"/>
      </w:divBdr>
    </w:div>
    <w:div w:id="498421655">
      <w:bodyDiv w:val="1"/>
      <w:marLeft w:val="0"/>
      <w:marRight w:val="0"/>
      <w:marTop w:val="0"/>
      <w:marBottom w:val="0"/>
      <w:divBdr>
        <w:top w:val="none" w:sz="0" w:space="0" w:color="auto"/>
        <w:left w:val="none" w:sz="0" w:space="0" w:color="auto"/>
        <w:bottom w:val="none" w:sz="0" w:space="0" w:color="auto"/>
        <w:right w:val="none" w:sz="0" w:space="0" w:color="auto"/>
      </w:divBdr>
    </w:div>
    <w:div w:id="498499433">
      <w:bodyDiv w:val="1"/>
      <w:marLeft w:val="0"/>
      <w:marRight w:val="0"/>
      <w:marTop w:val="0"/>
      <w:marBottom w:val="0"/>
      <w:divBdr>
        <w:top w:val="none" w:sz="0" w:space="0" w:color="auto"/>
        <w:left w:val="none" w:sz="0" w:space="0" w:color="auto"/>
        <w:bottom w:val="none" w:sz="0" w:space="0" w:color="auto"/>
        <w:right w:val="none" w:sz="0" w:space="0" w:color="auto"/>
      </w:divBdr>
    </w:div>
    <w:div w:id="498733213">
      <w:bodyDiv w:val="1"/>
      <w:marLeft w:val="0"/>
      <w:marRight w:val="0"/>
      <w:marTop w:val="0"/>
      <w:marBottom w:val="0"/>
      <w:divBdr>
        <w:top w:val="none" w:sz="0" w:space="0" w:color="auto"/>
        <w:left w:val="none" w:sz="0" w:space="0" w:color="auto"/>
        <w:bottom w:val="none" w:sz="0" w:space="0" w:color="auto"/>
        <w:right w:val="none" w:sz="0" w:space="0" w:color="auto"/>
      </w:divBdr>
    </w:div>
    <w:div w:id="498811290">
      <w:bodyDiv w:val="1"/>
      <w:marLeft w:val="0"/>
      <w:marRight w:val="0"/>
      <w:marTop w:val="0"/>
      <w:marBottom w:val="0"/>
      <w:divBdr>
        <w:top w:val="none" w:sz="0" w:space="0" w:color="auto"/>
        <w:left w:val="none" w:sz="0" w:space="0" w:color="auto"/>
        <w:bottom w:val="none" w:sz="0" w:space="0" w:color="auto"/>
        <w:right w:val="none" w:sz="0" w:space="0" w:color="auto"/>
      </w:divBdr>
    </w:div>
    <w:div w:id="499273964">
      <w:bodyDiv w:val="1"/>
      <w:marLeft w:val="0"/>
      <w:marRight w:val="0"/>
      <w:marTop w:val="0"/>
      <w:marBottom w:val="0"/>
      <w:divBdr>
        <w:top w:val="none" w:sz="0" w:space="0" w:color="auto"/>
        <w:left w:val="none" w:sz="0" w:space="0" w:color="auto"/>
        <w:bottom w:val="none" w:sz="0" w:space="0" w:color="auto"/>
        <w:right w:val="none" w:sz="0" w:space="0" w:color="auto"/>
      </w:divBdr>
    </w:div>
    <w:div w:id="499853223">
      <w:bodyDiv w:val="1"/>
      <w:marLeft w:val="0"/>
      <w:marRight w:val="0"/>
      <w:marTop w:val="0"/>
      <w:marBottom w:val="0"/>
      <w:divBdr>
        <w:top w:val="none" w:sz="0" w:space="0" w:color="auto"/>
        <w:left w:val="none" w:sz="0" w:space="0" w:color="auto"/>
        <w:bottom w:val="none" w:sz="0" w:space="0" w:color="auto"/>
        <w:right w:val="none" w:sz="0" w:space="0" w:color="auto"/>
      </w:divBdr>
    </w:div>
    <w:div w:id="499858887">
      <w:bodyDiv w:val="1"/>
      <w:marLeft w:val="0"/>
      <w:marRight w:val="0"/>
      <w:marTop w:val="0"/>
      <w:marBottom w:val="0"/>
      <w:divBdr>
        <w:top w:val="none" w:sz="0" w:space="0" w:color="auto"/>
        <w:left w:val="none" w:sz="0" w:space="0" w:color="auto"/>
        <w:bottom w:val="none" w:sz="0" w:space="0" w:color="auto"/>
        <w:right w:val="none" w:sz="0" w:space="0" w:color="auto"/>
      </w:divBdr>
    </w:div>
    <w:div w:id="500433463">
      <w:bodyDiv w:val="1"/>
      <w:marLeft w:val="0"/>
      <w:marRight w:val="0"/>
      <w:marTop w:val="0"/>
      <w:marBottom w:val="0"/>
      <w:divBdr>
        <w:top w:val="none" w:sz="0" w:space="0" w:color="auto"/>
        <w:left w:val="none" w:sz="0" w:space="0" w:color="auto"/>
        <w:bottom w:val="none" w:sz="0" w:space="0" w:color="auto"/>
        <w:right w:val="none" w:sz="0" w:space="0" w:color="auto"/>
      </w:divBdr>
    </w:div>
    <w:div w:id="500505748">
      <w:bodyDiv w:val="1"/>
      <w:marLeft w:val="0"/>
      <w:marRight w:val="0"/>
      <w:marTop w:val="0"/>
      <w:marBottom w:val="0"/>
      <w:divBdr>
        <w:top w:val="none" w:sz="0" w:space="0" w:color="auto"/>
        <w:left w:val="none" w:sz="0" w:space="0" w:color="auto"/>
        <w:bottom w:val="none" w:sz="0" w:space="0" w:color="auto"/>
        <w:right w:val="none" w:sz="0" w:space="0" w:color="auto"/>
      </w:divBdr>
    </w:div>
    <w:div w:id="500510925">
      <w:bodyDiv w:val="1"/>
      <w:marLeft w:val="0"/>
      <w:marRight w:val="0"/>
      <w:marTop w:val="0"/>
      <w:marBottom w:val="0"/>
      <w:divBdr>
        <w:top w:val="none" w:sz="0" w:space="0" w:color="auto"/>
        <w:left w:val="none" w:sz="0" w:space="0" w:color="auto"/>
        <w:bottom w:val="none" w:sz="0" w:space="0" w:color="auto"/>
        <w:right w:val="none" w:sz="0" w:space="0" w:color="auto"/>
      </w:divBdr>
    </w:div>
    <w:div w:id="501508681">
      <w:bodyDiv w:val="1"/>
      <w:marLeft w:val="0"/>
      <w:marRight w:val="0"/>
      <w:marTop w:val="0"/>
      <w:marBottom w:val="0"/>
      <w:divBdr>
        <w:top w:val="none" w:sz="0" w:space="0" w:color="auto"/>
        <w:left w:val="none" w:sz="0" w:space="0" w:color="auto"/>
        <w:bottom w:val="none" w:sz="0" w:space="0" w:color="auto"/>
        <w:right w:val="none" w:sz="0" w:space="0" w:color="auto"/>
      </w:divBdr>
    </w:div>
    <w:div w:id="502359937">
      <w:bodyDiv w:val="1"/>
      <w:marLeft w:val="0"/>
      <w:marRight w:val="0"/>
      <w:marTop w:val="0"/>
      <w:marBottom w:val="0"/>
      <w:divBdr>
        <w:top w:val="none" w:sz="0" w:space="0" w:color="auto"/>
        <w:left w:val="none" w:sz="0" w:space="0" w:color="auto"/>
        <w:bottom w:val="none" w:sz="0" w:space="0" w:color="auto"/>
        <w:right w:val="none" w:sz="0" w:space="0" w:color="auto"/>
      </w:divBdr>
    </w:div>
    <w:div w:id="503283119">
      <w:bodyDiv w:val="1"/>
      <w:marLeft w:val="0"/>
      <w:marRight w:val="0"/>
      <w:marTop w:val="0"/>
      <w:marBottom w:val="0"/>
      <w:divBdr>
        <w:top w:val="none" w:sz="0" w:space="0" w:color="auto"/>
        <w:left w:val="none" w:sz="0" w:space="0" w:color="auto"/>
        <w:bottom w:val="none" w:sz="0" w:space="0" w:color="auto"/>
        <w:right w:val="none" w:sz="0" w:space="0" w:color="auto"/>
      </w:divBdr>
    </w:div>
    <w:div w:id="504126224">
      <w:bodyDiv w:val="1"/>
      <w:marLeft w:val="0"/>
      <w:marRight w:val="0"/>
      <w:marTop w:val="0"/>
      <w:marBottom w:val="0"/>
      <w:divBdr>
        <w:top w:val="none" w:sz="0" w:space="0" w:color="auto"/>
        <w:left w:val="none" w:sz="0" w:space="0" w:color="auto"/>
        <w:bottom w:val="none" w:sz="0" w:space="0" w:color="auto"/>
        <w:right w:val="none" w:sz="0" w:space="0" w:color="auto"/>
      </w:divBdr>
    </w:div>
    <w:div w:id="504635258">
      <w:bodyDiv w:val="1"/>
      <w:marLeft w:val="0"/>
      <w:marRight w:val="0"/>
      <w:marTop w:val="0"/>
      <w:marBottom w:val="0"/>
      <w:divBdr>
        <w:top w:val="none" w:sz="0" w:space="0" w:color="auto"/>
        <w:left w:val="none" w:sz="0" w:space="0" w:color="auto"/>
        <w:bottom w:val="none" w:sz="0" w:space="0" w:color="auto"/>
        <w:right w:val="none" w:sz="0" w:space="0" w:color="auto"/>
      </w:divBdr>
    </w:div>
    <w:div w:id="505286212">
      <w:bodyDiv w:val="1"/>
      <w:marLeft w:val="0"/>
      <w:marRight w:val="0"/>
      <w:marTop w:val="0"/>
      <w:marBottom w:val="0"/>
      <w:divBdr>
        <w:top w:val="none" w:sz="0" w:space="0" w:color="auto"/>
        <w:left w:val="none" w:sz="0" w:space="0" w:color="auto"/>
        <w:bottom w:val="none" w:sz="0" w:space="0" w:color="auto"/>
        <w:right w:val="none" w:sz="0" w:space="0" w:color="auto"/>
      </w:divBdr>
    </w:div>
    <w:div w:id="505290670">
      <w:bodyDiv w:val="1"/>
      <w:marLeft w:val="0"/>
      <w:marRight w:val="0"/>
      <w:marTop w:val="0"/>
      <w:marBottom w:val="0"/>
      <w:divBdr>
        <w:top w:val="none" w:sz="0" w:space="0" w:color="auto"/>
        <w:left w:val="none" w:sz="0" w:space="0" w:color="auto"/>
        <w:bottom w:val="none" w:sz="0" w:space="0" w:color="auto"/>
        <w:right w:val="none" w:sz="0" w:space="0" w:color="auto"/>
      </w:divBdr>
    </w:div>
    <w:div w:id="505483246">
      <w:bodyDiv w:val="1"/>
      <w:marLeft w:val="0"/>
      <w:marRight w:val="0"/>
      <w:marTop w:val="0"/>
      <w:marBottom w:val="0"/>
      <w:divBdr>
        <w:top w:val="none" w:sz="0" w:space="0" w:color="auto"/>
        <w:left w:val="none" w:sz="0" w:space="0" w:color="auto"/>
        <w:bottom w:val="none" w:sz="0" w:space="0" w:color="auto"/>
        <w:right w:val="none" w:sz="0" w:space="0" w:color="auto"/>
      </w:divBdr>
    </w:div>
    <w:div w:id="506289268">
      <w:bodyDiv w:val="1"/>
      <w:marLeft w:val="0"/>
      <w:marRight w:val="0"/>
      <w:marTop w:val="0"/>
      <w:marBottom w:val="0"/>
      <w:divBdr>
        <w:top w:val="none" w:sz="0" w:space="0" w:color="auto"/>
        <w:left w:val="none" w:sz="0" w:space="0" w:color="auto"/>
        <w:bottom w:val="none" w:sz="0" w:space="0" w:color="auto"/>
        <w:right w:val="none" w:sz="0" w:space="0" w:color="auto"/>
      </w:divBdr>
    </w:div>
    <w:div w:id="506485906">
      <w:bodyDiv w:val="1"/>
      <w:marLeft w:val="0"/>
      <w:marRight w:val="0"/>
      <w:marTop w:val="0"/>
      <w:marBottom w:val="0"/>
      <w:divBdr>
        <w:top w:val="none" w:sz="0" w:space="0" w:color="auto"/>
        <w:left w:val="none" w:sz="0" w:space="0" w:color="auto"/>
        <w:bottom w:val="none" w:sz="0" w:space="0" w:color="auto"/>
        <w:right w:val="none" w:sz="0" w:space="0" w:color="auto"/>
      </w:divBdr>
    </w:div>
    <w:div w:id="507057377">
      <w:bodyDiv w:val="1"/>
      <w:marLeft w:val="0"/>
      <w:marRight w:val="0"/>
      <w:marTop w:val="0"/>
      <w:marBottom w:val="0"/>
      <w:divBdr>
        <w:top w:val="none" w:sz="0" w:space="0" w:color="auto"/>
        <w:left w:val="none" w:sz="0" w:space="0" w:color="auto"/>
        <w:bottom w:val="none" w:sz="0" w:space="0" w:color="auto"/>
        <w:right w:val="none" w:sz="0" w:space="0" w:color="auto"/>
      </w:divBdr>
    </w:div>
    <w:div w:id="507411124">
      <w:bodyDiv w:val="1"/>
      <w:marLeft w:val="0"/>
      <w:marRight w:val="0"/>
      <w:marTop w:val="0"/>
      <w:marBottom w:val="0"/>
      <w:divBdr>
        <w:top w:val="none" w:sz="0" w:space="0" w:color="auto"/>
        <w:left w:val="none" w:sz="0" w:space="0" w:color="auto"/>
        <w:bottom w:val="none" w:sz="0" w:space="0" w:color="auto"/>
        <w:right w:val="none" w:sz="0" w:space="0" w:color="auto"/>
      </w:divBdr>
    </w:div>
    <w:div w:id="507451670">
      <w:bodyDiv w:val="1"/>
      <w:marLeft w:val="0"/>
      <w:marRight w:val="0"/>
      <w:marTop w:val="0"/>
      <w:marBottom w:val="0"/>
      <w:divBdr>
        <w:top w:val="none" w:sz="0" w:space="0" w:color="auto"/>
        <w:left w:val="none" w:sz="0" w:space="0" w:color="auto"/>
        <w:bottom w:val="none" w:sz="0" w:space="0" w:color="auto"/>
        <w:right w:val="none" w:sz="0" w:space="0" w:color="auto"/>
      </w:divBdr>
    </w:div>
    <w:div w:id="507526272">
      <w:bodyDiv w:val="1"/>
      <w:marLeft w:val="0"/>
      <w:marRight w:val="0"/>
      <w:marTop w:val="0"/>
      <w:marBottom w:val="0"/>
      <w:divBdr>
        <w:top w:val="none" w:sz="0" w:space="0" w:color="auto"/>
        <w:left w:val="none" w:sz="0" w:space="0" w:color="auto"/>
        <w:bottom w:val="none" w:sz="0" w:space="0" w:color="auto"/>
        <w:right w:val="none" w:sz="0" w:space="0" w:color="auto"/>
      </w:divBdr>
    </w:div>
    <w:div w:id="507721996">
      <w:bodyDiv w:val="1"/>
      <w:marLeft w:val="0"/>
      <w:marRight w:val="0"/>
      <w:marTop w:val="0"/>
      <w:marBottom w:val="0"/>
      <w:divBdr>
        <w:top w:val="none" w:sz="0" w:space="0" w:color="auto"/>
        <w:left w:val="none" w:sz="0" w:space="0" w:color="auto"/>
        <w:bottom w:val="none" w:sz="0" w:space="0" w:color="auto"/>
        <w:right w:val="none" w:sz="0" w:space="0" w:color="auto"/>
      </w:divBdr>
    </w:div>
    <w:div w:id="508377029">
      <w:bodyDiv w:val="1"/>
      <w:marLeft w:val="0"/>
      <w:marRight w:val="0"/>
      <w:marTop w:val="0"/>
      <w:marBottom w:val="0"/>
      <w:divBdr>
        <w:top w:val="none" w:sz="0" w:space="0" w:color="auto"/>
        <w:left w:val="none" w:sz="0" w:space="0" w:color="auto"/>
        <w:bottom w:val="none" w:sz="0" w:space="0" w:color="auto"/>
        <w:right w:val="none" w:sz="0" w:space="0" w:color="auto"/>
      </w:divBdr>
    </w:div>
    <w:div w:id="508906243">
      <w:bodyDiv w:val="1"/>
      <w:marLeft w:val="0"/>
      <w:marRight w:val="0"/>
      <w:marTop w:val="0"/>
      <w:marBottom w:val="0"/>
      <w:divBdr>
        <w:top w:val="none" w:sz="0" w:space="0" w:color="auto"/>
        <w:left w:val="none" w:sz="0" w:space="0" w:color="auto"/>
        <w:bottom w:val="none" w:sz="0" w:space="0" w:color="auto"/>
        <w:right w:val="none" w:sz="0" w:space="0" w:color="auto"/>
      </w:divBdr>
    </w:div>
    <w:div w:id="509877077">
      <w:bodyDiv w:val="1"/>
      <w:marLeft w:val="0"/>
      <w:marRight w:val="0"/>
      <w:marTop w:val="0"/>
      <w:marBottom w:val="0"/>
      <w:divBdr>
        <w:top w:val="none" w:sz="0" w:space="0" w:color="auto"/>
        <w:left w:val="none" w:sz="0" w:space="0" w:color="auto"/>
        <w:bottom w:val="none" w:sz="0" w:space="0" w:color="auto"/>
        <w:right w:val="none" w:sz="0" w:space="0" w:color="auto"/>
      </w:divBdr>
    </w:div>
    <w:div w:id="510340276">
      <w:bodyDiv w:val="1"/>
      <w:marLeft w:val="0"/>
      <w:marRight w:val="0"/>
      <w:marTop w:val="0"/>
      <w:marBottom w:val="0"/>
      <w:divBdr>
        <w:top w:val="none" w:sz="0" w:space="0" w:color="auto"/>
        <w:left w:val="none" w:sz="0" w:space="0" w:color="auto"/>
        <w:bottom w:val="none" w:sz="0" w:space="0" w:color="auto"/>
        <w:right w:val="none" w:sz="0" w:space="0" w:color="auto"/>
      </w:divBdr>
    </w:div>
    <w:div w:id="510414988">
      <w:bodyDiv w:val="1"/>
      <w:marLeft w:val="0"/>
      <w:marRight w:val="0"/>
      <w:marTop w:val="0"/>
      <w:marBottom w:val="0"/>
      <w:divBdr>
        <w:top w:val="none" w:sz="0" w:space="0" w:color="auto"/>
        <w:left w:val="none" w:sz="0" w:space="0" w:color="auto"/>
        <w:bottom w:val="none" w:sz="0" w:space="0" w:color="auto"/>
        <w:right w:val="none" w:sz="0" w:space="0" w:color="auto"/>
      </w:divBdr>
    </w:div>
    <w:div w:id="510992724">
      <w:bodyDiv w:val="1"/>
      <w:marLeft w:val="0"/>
      <w:marRight w:val="0"/>
      <w:marTop w:val="0"/>
      <w:marBottom w:val="0"/>
      <w:divBdr>
        <w:top w:val="none" w:sz="0" w:space="0" w:color="auto"/>
        <w:left w:val="none" w:sz="0" w:space="0" w:color="auto"/>
        <w:bottom w:val="none" w:sz="0" w:space="0" w:color="auto"/>
        <w:right w:val="none" w:sz="0" w:space="0" w:color="auto"/>
      </w:divBdr>
    </w:div>
    <w:div w:id="511333115">
      <w:bodyDiv w:val="1"/>
      <w:marLeft w:val="0"/>
      <w:marRight w:val="0"/>
      <w:marTop w:val="0"/>
      <w:marBottom w:val="0"/>
      <w:divBdr>
        <w:top w:val="none" w:sz="0" w:space="0" w:color="auto"/>
        <w:left w:val="none" w:sz="0" w:space="0" w:color="auto"/>
        <w:bottom w:val="none" w:sz="0" w:space="0" w:color="auto"/>
        <w:right w:val="none" w:sz="0" w:space="0" w:color="auto"/>
      </w:divBdr>
    </w:div>
    <w:div w:id="511381622">
      <w:bodyDiv w:val="1"/>
      <w:marLeft w:val="0"/>
      <w:marRight w:val="0"/>
      <w:marTop w:val="0"/>
      <w:marBottom w:val="0"/>
      <w:divBdr>
        <w:top w:val="none" w:sz="0" w:space="0" w:color="auto"/>
        <w:left w:val="none" w:sz="0" w:space="0" w:color="auto"/>
        <w:bottom w:val="none" w:sz="0" w:space="0" w:color="auto"/>
        <w:right w:val="none" w:sz="0" w:space="0" w:color="auto"/>
      </w:divBdr>
    </w:div>
    <w:div w:id="511605477">
      <w:bodyDiv w:val="1"/>
      <w:marLeft w:val="0"/>
      <w:marRight w:val="0"/>
      <w:marTop w:val="0"/>
      <w:marBottom w:val="0"/>
      <w:divBdr>
        <w:top w:val="none" w:sz="0" w:space="0" w:color="auto"/>
        <w:left w:val="none" w:sz="0" w:space="0" w:color="auto"/>
        <w:bottom w:val="none" w:sz="0" w:space="0" w:color="auto"/>
        <w:right w:val="none" w:sz="0" w:space="0" w:color="auto"/>
      </w:divBdr>
    </w:div>
    <w:div w:id="512038222">
      <w:bodyDiv w:val="1"/>
      <w:marLeft w:val="0"/>
      <w:marRight w:val="0"/>
      <w:marTop w:val="0"/>
      <w:marBottom w:val="0"/>
      <w:divBdr>
        <w:top w:val="none" w:sz="0" w:space="0" w:color="auto"/>
        <w:left w:val="none" w:sz="0" w:space="0" w:color="auto"/>
        <w:bottom w:val="none" w:sz="0" w:space="0" w:color="auto"/>
        <w:right w:val="none" w:sz="0" w:space="0" w:color="auto"/>
      </w:divBdr>
    </w:div>
    <w:div w:id="512182866">
      <w:bodyDiv w:val="1"/>
      <w:marLeft w:val="0"/>
      <w:marRight w:val="0"/>
      <w:marTop w:val="0"/>
      <w:marBottom w:val="0"/>
      <w:divBdr>
        <w:top w:val="none" w:sz="0" w:space="0" w:color="auto"/>
        <w:left w:val="none" w:sz="0" w:space="0" w:color="auto"/>
        <w:bottom w:val="none" w:sz="0" w:space="0" w:color="auto"/>
        <w:right w:val="none" w:sz="0" w:space="0" w:color="auto"/>
      </w:divBdr>
    </w:div>
    <w:div w:id="512190986">
      <w:bodyDiv w:val="1"/>
      <w:marLeft w:val="0"/>
      <w:marRight w:val="0"/>
      <w:marTop w:val="0"/>
      <w:marBottom w:val="0"/>
      <w:divBdr>
        <w:top w:val="none" w:sz="0" w:space="0" w:color="auto"/>
        <w:left w:val="none" w:sz="0" w:space="0" w:color="auto"/>
        <w:bottom w:val="none" w:sz="0" w:space="0" w:color="auto"/>
        <w:right w:val="none" w:sz="0" w:space="0" w:color="auto"/>
      </w:divBdr>
    </w:div>
    <w:div w:id="512259106">
      <w:bodyDiv w:val="1"/>
      <w:marLeft w:val="0"/>
      <w:marRight w:val="0"/>
      <w:marTop w:val="0"/>
      <w:marBottom w:val="0"/>
      <w:divBdr>
        <w:top w:val="none" w:sz="0" w:space="0" w:color="auto"/>
        <w:left w:val="none" w:sz="0" w:space="0" w:color="auto"/>
        <w:bottom w:val="none" w:sz="0" w:space="0" w:color="auto"/>
        <w:right w:val="none" w:sz="0" w:space="0" w:color="auto"/>
      </w:divBdr>
    </w:div>
    <w:div w:id="512457246">
      <w:bodyDiv w:val="1"/>
      <w:marLeft w:val="0"/>
      <w:marRight w:val="0"/>
      <w:marTop w:val="0"/>
      <w:marBottom w:val="0"/>
      <w:divBdr>
        <w:top w:val="none" w:sz="0" w:space="0" w:color="auto"/>
        <w:left w:val="none" w:sz="0" w:space="0" w:color="auto"/>
        <w:bottom w:val="none" w:sz="0" w:space="0" w:color="auto"/>
        <w:right w:val="none" w:sz="0" w:space="0" w:color="auto"/>
      </w:divBdr>
    </w:div>
    <w:div w:id="513299252">
      <w:bodyDiv w:val="1"/>
      <w:marLeft w:val="0"/>
      <w:marRight w:val="0"/>
      <w:marTop w:val="0"/>
      <w:marBottom w:val="0"/>
      <w:divBdr>
        <w:top w:val="none" w:sz="0" w:space="0" w:color="auto"/>
        <w:left w:val="none" w:sz="0" w:space="0" w:color="auto"/>
        <w:bottom w:val="none" w:sz="0" w:space="0" w:color="auto"/>
        <w:right w:val="none" w:sz="0" w:space="0" w:color="auto"/>
      </w:divBdr>
    </w:div>
    <w:div w:id="513350248">
      <w:bodyDiv w:val="1"/>
      <w:marLeft w:val="0"/>
      <w:marRight w:val="0"/>
      <w:marTop w:val="0"/>
      <w:marBottom w:val="0"/>
      <w:divBdr>
        <w:top w:val="none" w:sz="0" w:space="0" w:color="auto"/>
        <w:left w:val="none" w:sz="0" w:space="0" w:color="auto"/>
        <w:bottom w:val="none" w:sz="0" w:space="0" w:color="auto"/>
        <w:right w:val="none" w:sz="0" w:space="0" w:color="auto"/>
      </w:divBdr>
    </w:div>
    <w:div w:id="513613119">
      <w:bodyDiv w:val="1"/>
      <w:marLeft w:val="0"/>
      <w:marRight w:val="0"/>
      <w:marTop w:val="0"/>
      <w:marBottom w:val="0"/>
      <w:divBdr>
        <w:top w:val="none" w:sz="0" w:space="0" w:color="auto"/>
        <w:left w:val="none" w:sz="0" w:space="0" w:color="auto"/>
        <w:bottom w:val="none" w:sz="0" w:space="0" w:color="auto"/>
        <w:right w:val="none" w:sz="0" w:space="0" w:color="auto"/>
      </w:divBdr>
    </w:div>
    <w:div w:id="514196289">
      <w:bodyDiv w:val="1"/>
      <w:marLeft w:val="0"/>
      <w:marRight w:val="0"/>
      <w:marTop w:val="0"/>
      <w:marBottom w:val="0"/>
      <w:divBdr>
        <w:top w:val="none" w:sz="0" w:space="0" w:color="auto"/>
        <w:left w:val="none" w:sz="0" w:space="0" w:color="auto"/>
        <w:bottom w:val="none" w:sz="0" w:space="0" w:color="auto"/>
        <w:right w:val="none" w:sz="0" w:space="0" w:color="auto"/>
      </w:divBdr>
    </w:div>
    <w:div w:id="514272721">
      <w:bodyDiv w:val="1"/>
      <w:marLeft w:val="0"/>
      <w:marRight w:val="0"/>
      <w:marTop w:val="0"/>
      <w:marBottom w:val="0"/>
      <w:divBdr>
        <w:top w:val="none" w:sz="0" w:space="0" w:color="auto"/>
        <w:left w:val="none" w:sz="0" w:space="0" w:color="auto"/>
        <w:bottom w:val="none" w:sz="0" w:space="0" w:color="auto"/>
        <w:right w:val="none" w:sz="0" w:space="0" w:color="auto"/>
      </w:divBdr>
    </w:div>
    <w:div w:id="514273735">
      <w:bodyDiv w:val="1"/>
      <w:marLeft w:val="0"/>
      <w:marRight w:val="0"/>
      <w:marTop w:val="0"/>
      <w:marBottom w:val="0"/>
      <w:divBdr>
        <w:top w:val="none" w:sz="0" w:space="0" w:color="auto"/>
        <w:left w:val="none" w:sz="0" w:space="0" w:color="auto"/>
        <w:bottom w:val="none" w:sz="0" w:space="0" w:color="auto"/>
        <w:right w:val="none" w:sz="0" w:space="0" w:color="auto"/>
      </w:divBdr>
    </w:div>
    <w:div w:id="515311186">
      <w:bodyDiv w:val="1"/>
      <w:marLeft w:val="0"/>
      <w:marRight w:val="0"/>
      <w:marTop w:val="0"/>
      <w:marBottom w:val="0"/>
      <w:divBdr>
        <w:top w:val="none" w:sz="0" w:space="0" w:color="auto"/>
        <w:left w:val="none" w:sz="0" w:space="0" w:color="auto"/>
        <w:bottom w:val="none" w:sz="0" w:space="0" w:color="auto"/>
        <w:right w:val="none" w:sz="0" w:space="0" w:color="auto"/>
      </w:divBdr>
    </w:div>
    <w:div w:id="516044895">
      <w:bodyDiv w:val="1"/>
      <w:marLeft w:val="0"/>
      <w:marRight w:val="0"/>
      <w:marTop w:val="0"/>
      <w:marBottom w:val="0"/>
      <w:divBdr>
        <w:top w:val="none" w:sz="0" w:space="0" w:color="auto"/>
        <w:left w:val="none" w:sz="0" w:space="0" w:color="auto"/>
        <w:bottom w:val="none" w:sz="0" w:space="0" w:color="auto"/>
        <w:right w:val="none" w:sz="0" w:space="0" w:color="auto"/>
      </w:divBdr>
    </w:div>
    <w:div w:id="516771743">
      <w:bodyDiv w:val="1"/>
      <w:marLeft w:val="0"/>
      <w:marRight w:val="0"/>
      <w:marTop w:val="0"/>
      <w:marBottom w:val="0"/>
      <w:divBdr>
        <w:top w:val="none" w:sz="0" w:space="0" w:color="auto"/>
        <w:left w:val="none" w:sz="0" w:space="0" w:color="auto"/>
        <w:bottom w:val="none" w:sz="0" w:space="0" w:color="auto"/>
        <w:right w:val="none" w:sz="0" w:space="0" w:color="auto"/>
      </w:divBdr>
    </w:div>
    <w:div w:id="516962413">
      <w:bodyDiv w:val="1"/>
      <w:marLeft w:val="0"/>
      <w:marRight w:val="0"/>
      <w:marTop w:val="0"/>
      <w:marBottom w:val="0"/>
      <w:divBdr>
        <w:top w:val="none" w:sz="0" w:space="0" w:color="auto"/>
        <w:left w:val="none" w:sz="0" w:space="0" w:color="auto"/>
        <w:bottom w:val="none" w:sz="0" w:space="0" w:color="auto"/>
        <w:right w:val="none" w:sz="0" w:space="0" w:color="auto"/>
      </w:divBdr>
    </w:div>
    <w:div w:id="517353072">
      <w:bodyDiv w:val="1"/>
      <w:marLeft w:val="0"/>
      <w:marRight w:val="0"/>
      <w:marTop w:val="0"/>
      <w:marBottom w:val="0"/>
      <w:divBdr>
        <w:top w:val="none" w:sz="0" w:space="0" w:color="auto"/>
        <w:left w:val="none" w:sz="0" w:space="0" w:color="auto"/>
        <w:bottom w:val="none" w:sz="0" w:space="0" w:color="auto"/>
        <w:right w:val="none" w:sz="0" w:space="0" w:color="auto"/>
      </w:divBdr>
    </w:div>
    <w:div w:id="517501582">
      <w:bodyDiv w:val="1"/>
      <w:marLeft w:val="0"/>
      <w:marRight w:val="0"/>
      <w:marTop w:val="0"/>
      <w:marBottom w:val="0"/>
      <w:divBdr>
        <w:top w:val="none" w:sz="0" w:space="0" w:color="auto"/>
        <w:left w:val="none" w:sz="0" w:space="0" w:color="auto"/>
        <w:bottom w:val="none" w:sz="0" w:space="0" w:color="auto"/>
        <w:right w:val="none" w:sz="0" w:space="0" w:color="auto"/>
      </w:divBdr>
    </w:div>
    <w:div w:id="517811915">
      <w:bodyDiv w:val="1"/>
      <w:marLeft w:val="0"/>
      <w:marRight w:val="0"/>
      <w:marTop w:val="0"/>
      <w:marBottom w:val="0"/>
      <w:divBdr>
        <w:top w:val="none" w:sz="0" w:space="0" w:color="auto"/>
        <w:left w:val="none" w:sz="0" w:space="0" w:color="auto"/>
        <w:bottom w:val="none" w:sz="0" w:space="0" w:color="auto"/>
        <w:right w:val="none" w:sz="0" w:space="0" w:color="auto"/>
      </w:divBdr>
    </w:div>
    <w:div w:id="518859023">
      <w:bodyDiv w:val="1"/>
      <w:marLeft w:val="0"/>
      <w:marRight w:val="0"/>
      <w:marTop w:val="0"/>
      <w:marBottom w:val="0"/>
      <w:divBdr>
        <w:top w:val="none" w:sz="0" w:space="0" w:color="auto"/>
        <w:left w:val="none" w:sz="0" w:space="0" w:color="auto"/>
        <w:bottom w:val="none" w:sz="0" w:space="0" w:color="auto"/>
        <w:right w:val="none" w:sz="0" w:space="0" w:color="auto"/>
      </w:divBdr>
    </w:div>
    <w:div w:id="519507841">
      <w:bodyDiv w:val="1"/>
      <w:marLeft w:val="0"/>
      <w:marRight w:val="0"/>
      <w:marTop w:val="0"/>
      <w:marBottom w:val="0"/>
      <w:divBdr>
        <w:top w:val="none" w:sz="0" w:space="0" w:color="auto"/>
        <w:left w:val="none" w:sz="0" w:space="0" w:color="auto"/>
        <w:bottom w:val="none" w:sz="0" w:space="0" w:color="auto"/>
        <w:right w:val="none" w:sz="0" w:space="0" w:color="auto"/>
      </w:divBdr>
    </w:div>
    <w:div w:id="519514596">
      <w:bodyDiv w:val="1"/>
      <w:marLeft w:val="0"/>
      <w:marRight w:val="0"/>
      <w:marTop w:val="0"/>
      <w:marBottom w:val="0"/>
      <w:divBdr>
        <w:top w:val="none" w:sz="0" w:space="0" w:color="auto"/>
        <w:left w:val="none" w:sz="0" w:space="0" w:color="auto"/>
        <w:bottom w:val="none" w:sz="0" w:space="0" w:color="auto"/>
        <w:right w:val="none" w:sz="0" w:space="0" w:color="auto"/>
      </w:divBdr>
    </w:div>
    <w:div w:id="519705371">
      <w:bodyDiv w:val="1"/>
      <w:marLeft w:val="0"/>
      <w:marRight w:val="0"/>
      <w:marTop w:val="0"/>
      <w:marBottom w:val="0"/>
      <w:divBdr>
        <w:top w:val="none" w:sz="0" w:space="0" w:color="auto"/>
        <w:left w:val="none" w:sz="0" w:space="0" w:color="auto"/>
        <w:bottom w:val="none" w:sz="0" w:space="0" w:color="auto"/>
        <w:right w:val="none" w:sz="0" w:space="0" w:color="auto"/>
      </w:divBdr>
    </w:div>
    <w:div w:id="519707017">
      <w:bodyDiv w:val="1"/>
      <w:marLeft w:val="0"/>
      <w:marRight w:val="0"/>
      <w:marTop w:val="0"/>
      <w:marBottom w:val="0"/>
      <w:divBdr>
        <w:top w:val="none" w:sz="0" w:space="0" w:color="auto"/>
        <w:left w:val="none" w:sz="0" w:space="0" w:color="auto"/>
        <w:bottom w:val="none" w:sz="0" w:space="0" w:color="auto"/>
        <w:right w:val="none" w:sz="0" w:space="0" w:color="auto"/>
      </w:divBdr>
    </w:div>
    <w:div w:id="520241334">
      <w:bodyDiv w:val="1"/>
      <w:marLeft w:val="0"/>
      <w:marRight w:val="0"/>
      <w:marTop w:val="0"/>
      <w:marBottom w:val="0"/>
      <w:divBdr>
        <w:top w:val="none" w:sz="0" w:space="0" w:color="auto"/>
        <w:left w:val="none" w:sz="0" w:space="0" w:color="auto"/>
        <w:bottom w:val="none" w:sz="0" w:space="0" w:color="auto"/>
        <w:right w:val="none" w:sz="0" w:space="0" w:color="auto"/>
      </w:divBdr>
    </w:div>
    <w:div w:id="521744751">
      <w:bodyDiv w:val="1"/>
      <w:marLeft w:val="0"/>
      <w:marRight w:val="0"/>
      <w:marTop w:val="0"/>
      <w:marBottom w:val="0"/>
      <w:divBdr>
        <w:top w:val="none" w:sz="0" w:space="0" w:color="auto"/>
        <w:left w:val="none" w:sz="0" w:space="0" w:color="auto"/>
        <w:bottom w:val="none" w:sz="0" w:space="0" w:color="auto"/>
        <w:right w:val="none" w:sz="0" w:space="0" w:color="auto"/>
      </w:divBdr>
    </w:div>
    <w:div w:id="521745183">
      <w:bodyDiv w:val="1"/>
      <w:marLeft w:val="0"/>
      <w:marRight w:val="0"/>
      <w:marTop w:val="0"/>
      <w:marBottom w:val="0"/>
      <w:divBdr>
        <w:top w:val="none" w:sz="0" w:space="0" w:color="auto"/>
        <w:left w:val="none" w:sz="0" w:space="0" w:color="auto"/>
        <w:bottom w:val="none" w:sz="0" w:space="0" w:color="auto"/>
        <w:right w:val="none" w:sz="0" w:space="0" w:color="auto"/>
      </w:divBdr>
    </w:div>
    <w:div w:id="521935847">
      <w:bodyDiv w:val="1"/>
      <w:marLeft w:val="0"/>
      <w:marRight w:val="0"/>
      <w:marTop w:val="0"/>
      <w:marBottom w:val="0"/>
      <w:divBdr>
        <w:top w:val="none" w:sz="0" w:space="0" w:color="auto"/>
        <w:left w:val="none" w:sz="0" w:space="0" w:color="auto"/>
        <w:bottom w:val="none" w:sz="0" w:space="0" w:color="auto"/>
        <w:right w:val="none" w:sz="0" w:space="0" w:color="auto"/>
      </w:divBdr>
    </w:div>
    <w:div w:id="522011521">
      <w:bodyDiv w:val="1"/>
      <w:marLeft w:val="0"/>
      <w:marRight w:val="0"/>
      <w:marTop w:val="0"/>
      <w:marBottom w:val="0"/>
      <w:divBdr>
        <w:top w:val="none" w:sz="0" w:space="0" w:color="auto"/>
        <w:left w:val="none" w:sz="0" w:space="0" w:color="auto"/>
        <w:bottom w:val="none" w:sz="0" w:space="0" w:color="auto"/>
        <w:right w:val="none" w:sz="0" w:space="0" w:color="auto"/>
      </w:divBdr>
    </w:div>
    <w:div w:id="522091603">
      <w:bodyDiv w:val="1"/>
      <w:marLeft w:val="0"/>
      <w:marRight w:val="0"/>
      <w:marTop w:val="0"/>
      <w:marBottom w:val="0"/>
      <w:divBdr>
        <w:top w:val="none" w:sz="0" w:space="0" w:color="auto"/>
        <w:left w:val="none" w:sz="0" w:space="0" w:color="auto"/>
        <w:bottom w:val="none" w:sz="0" w:space="0" w:color="auto"/>
        <w:right w:val="none" w:sz="0" w:space="0" w:color="auto"/>
      </w:divBdr>
    </w:div>
    <w:div w:id="523059373">
      <w:bodyDiv w:val="1"/>
      <w:marLeft w:val="0"/>
      <w:marRight w:val="0"/>
      <w:marTop w:val="0"/>
      <w:marBottom w:val="0"/>
      <w:divBdr>
        <w:top w:val="none" w:sz="0" w:space="0" w:color="auto"/>
        <w:left w:val="none" w:sz="0" w:space="0" w:color="auto"/>
        <w:bottom w:val="none" w:sz="0" w:space="0" w:color="auto"/>
        <w:right w:val="none" w:sz="0" w:space="0" w:color="auto"/>
      </w:divBdr>
    </w:div>
    <w:div w:id="523711998">
      <w:bodyDiv w:val="1"/>
      <w:marLeft w:val="0"/>
      <w:marRight w:val="0"/>
      <w:marTop w:val="0"/>
      <w:marBottom w:val="0"/>
      <w:divBdr>
        <w:top w:val="none" w:sz="0" w:space="0" w:color="auto"/>
        <w:left w:val="none" w:sz="0" w:space="0" w:color="auto"/>
        <w:bottom w:val="none" w:sz="0" w:space="0" w:color="auto"/>
        <w:right w:val="none" w:sz="0" w:space="0" w:color="auto"/>
      </w:divBdr>
    </w:div>
    <w:div w:id="523903576">
      <w:bodyDiv w:val="1"/>
      <w:marLeft w:val="0"/>
      <w:marRight w:val="0"/>
      <w:marTop w:val="0"/>
      <w:marBottom w:val="0"/>
      <w:divBdr>
        <w:top w:val="none" w:sz="0" w:space="0" w:color="auto"/>
        <w:left w:val="none" w:sz="0" w:space="0" w:color="auto"/>
        <w:bottom w:val="none" w:sz="0" w:space="0" w:color="auto"/>
        <w:right w:val="none" w:sz="0" w:space="0" w:color="auto"/>
      </w:divBdr>
    </w:div>
    <w:div w:id="525142402">
      <w:bodyDiv w:val="1"/>
      <w:marLeft w:val="0"/>
      <w:marRight w:val="0"/>
      <w:marTop w:val="0"/>
      <w:marBottom w:val="0"/>
      <w:divBdr>
        <w:top w:val="none" w:sz="0" w:space="0" w:color="auto"/>
        <w:left w:val="none" w:sz="0" w:space="0" w:color="auto"/>
        <w:bottom w:val="none" w:sz="0" w:space="0" w:color="auto"/>
        <w:right w:val="none" w:sz="0" w:space="0" w:color="auto"/>
      </w:divBdr>
    </w:div>
    <w:div w:id="525481948">
      <w:bodyDiv w:val="1"/>
      <w:marLeft w:val="0"/>
      <w:marRight w:val="0"/>
      <w:marTop w:val="0"/>
      <w:marBottom w:val="0"/>
      <w:divBdr>
        <w:top w:val="none" w:sz="0" w:space="0" w:color="auto"/>
        <w:left w:val="none" w:sz="0" w:space="0" w:color="auto"/>
        <w:bottom w:val="none" w:sz="0" w:space="0" w:color="auto"/>
        <w:right w:val="none" w:sz="0" w:space="0" w:color="auto"/>
      </w:divBdr>
    </w:div>
    <w:div w:id="526023642">
      <w:bodyDiv w:val="1"/>
      <w:marLeft w:val="0"/>
      <w:marRight w:val="0"/>
      <w:marTop w:val="0"/>
      <w:marBottom w:val="0"/>
      <w:divBdr>
        <w:top w:val="none" w:sz="0" w:space="0" w:color="auto"/>
        <w:left w:val="none" w:sz="0" w:space="0" w:color="auto"/>
        <w:bottom w:val="none" w:sz="0" w:space="0" w:color="auto"/>
        <w:right w:val="none" w:sz="0" w:space="0" w:color="auto"/>
      </w:divBdr>
    </w:div>
    <w:div w:id="526060650">
      <w:bodyDiv w:val="1"/>
      <w:marLeft w:val="0"/>
      <w:marRight w:val="0"/>
      <w:marTop w:val="0"/>
      <w:marBottom w:val="0"/>
      <w:divBdr>
        <w:top w:val="none" w:sz="0" w:space="0" w:color="auto"/>
        <w:left w:val="none" w:sz="0" w:space="0" w:color="auto"/>
        <w:bottom w:val="none" w:sz="0" w:space="0" w:color="auto"/>
        <w:right w:val="none" w:sz="0" w:space="0" w:color="auto"/>
      </w:divBdr>
    </w:div>
    <w:div w:id="526606027">
      <w:bodyDiv w:val="1"/>
      <w:marLeft w:val="0"/>
      <w:marRight w:val="0"/>
      <w:marTop w:val="0"/>
      <w:marBottom w:val="0"/>
      <w:divBdr>
        <w:top w:val="none" w:sz="0" w:space="0" w:color="auto"/>
        <w:left w:val="none" w:sz="0" w:space="0" w:color="auto"/>
        <w:bottom w:val="none" w:sz="0" w:space="0" w:color="auto"/>
        <w:right w:val="none" w:sz="0" w:space="0" w:color="auto"/>
      </w:divBdr>
    </w:div>
    <w:div w:id="526678308">
      <w:bodyDiv w:val="1"/>
      <w:marLeft w:val="0"/>
      <w:marRight w:val="0"/>
      <w:marTop w:val="0"/>
      <w:marBottom w:val="0"/>
      <w:divBdr>
        <w:top w:val="none" w:sz="0" w:space="0" w:color="auto"/>
        <w:left w:val="none" w:sz="0" w:space="0" w:color="auto"/>
        <w:bottom w:val="none" w:sz="0" w:space="0" w:color="auto"/>
        <w:right w:val="none" w:sz="0" w:space="0" w:color="auto"/>
      </w:divBdr>
    </w:div>
    <w:div w:id="527790373">
      <w:bodyDiv w:val="1"/>
      <w:marLeft w:val="0"/>
      <w:marRight w:val="0"/>
      <w:marTop w:val="0"/>
      <w:marBottom w:val="0"/>
      <w:divBdr>
        <w:top w:val="none" w:sz="0" w:space="0" w:color="auto"/>
        <w:left w:val="none" w:sz="0" w:space="0" w:color="auto"/>
        <w:bottom w:val="none" w:sz="0" w:space="0" w:color="auto"/>
        <w:right w:val="none" w:sz="0" w:space="0" w:color="auto"/>
      </w:divBdr>
    </w:div>
    <w:div w:id="527911377">
      <w:bodyDiv w:val="1"/>
      <w:marLeft w:val="0"/>
      <w:marRight w:val="0"/>
      <w:marTop w:val="0"/>
      <w:marBottom w:val="0"/>
      <w:divBdr>
        <w:top w:val="none" w:sz="0" w:space="0" w:color="auto"/>
        <w:left w:val="none" w:sz="0" w:space="0" w:color="auto"/>
        <w:bottom w:val="none" w:sz="0" w:space="0" w:color="auto"/>
        <w:right w:val="none" w:sz="0" w:space="0" w:color="auto"/>
      </w:divBdr>
    </w:div>
    <w:div w:id="529495960">
      <w:bodyDiv w:val="1"/>
      <w:marLeft w:val="0"/>
      <w:marRight w:val="0"/>
      <w:marTop w:val="0"/>
      <w:marBottom w:val="0"/>
      <w:divBdr>
        <w:top w:val="none" w:sz="0" w:space="0" w:color="auto"/>
        <w:left w:val="none" w:sz="0" w:space="0" w:color="auto"/>
        <w:bottom w:val="none" w:sz="0" w:space="0" w:color="auto"/>
        <w:right w:val="none" w:sz="0" w:space="0" w:color="auto"/>
      </w:divBdr>
    </w:div>
    <w:div w:id="530144608">
      <w:bodyDiv w:val="1"/>
      <w:marLeft w:val="0"/>
      <w:marRight w:val="0"/>
      <w:marTop w:val="0"/>
      <w:marBottom w:val="0"/>
      <w:divBdr>
        <w:top w:val="none" w:sz="0" w:space="0" w:color="auto"/>
        <w:left w:val="none" w:sz="0" w:space="0" w:color="auto"/>
        <w:bottom w:val="none" w:sz="0" w:space="0" w:color="auto"/>
        <w:right w:val="none" w:sz="0" w:space="0" w:color="auto"/>
      </w:divBdr>
    </w:div>
    <w:div w:id="530608363">
      <w:bodyDiv w:val="1"/>
      <w:marLeft w:val="0"/>
      <w:marRight w:val="0"/>
      <w:marTop w:val="0"/>
      <w:marBottom w:val="0"/>
      <w:divBdr>
        <w:top w:val="none" w:sz="0" w:space="0" w:color="auto"/>
        <w:left w:val="none" w:sz="0" w:space="0" w:color="auto"/>
        <w:bottom w:val="none" w:sz="0" w:space="0" w:color="auto"/>
        <w:right w:val="none" w:sz="0" w:space="0" w:color="auto"/>
      </w:divBdr>
    </w:div>
    <w:div w:id="530842959">
      <w:bodyDiv w:val="1"/>
      <w:marLeft w:val="0"/>
      <w:marRight w:val="0"/>
      <w:marTop w:val="0"/>
      <w:marBottom w:val="0"/>
      <w:divBdr>
        <w:top w:val="none" w:sz="0" w:space="0" w:color="auto"/>
        <w:left w:val="none" w:sz="0" w:space="0" w:color="auto"/>
        <w:bottom w:val="none" w:sz="0" w:space="0" w:color="auto"/>
        <w:right w:val="none" w:sz="0" w:space="0" w:color="auto"/>
      </w:divBdr>
    </w:div>
    <w:div w:id="530873386">
      <w:bodyDiv w:val="1"/>
      <w:marLeft w:val="0"/>
      <w:marRight w:val="0"/>
      <w:marTop w:val="0"/>
      <w:marBottom w:val="0"/>
      <w:divBdr>
        <w:top w:val="none" w:sz="0" w:space="0" w:color="auto"/>
        <w:left w:val="none" w:sz="0" w:space="0" w:color="auto"/>
        <w:bottom w:val="none" w:sz="0" w:space="0" w:color="auto"/>
        <w:right w:val="none" w:sz="0" w:space="0" w:color="auto"/>
      </w:divBdr>
    </w:div>
    <w:div w:id="531236591">
      <w:bodyDiv w:val="1"/>
      <w:marLeft w:val="0"/>
      <w:marRight w:val="0"/>
      <w:marTop w:val="0"/>
      <w:marBottom w:val="0"/>
      <w:divBdr>
        <w:top w:val="none" w:sz="0" w:space="0" w:color="auto"/>
        <w:left w:val="none" w:sz="0" w:space="0" w:color="auto"/>
        <w:bottom w:val="none" w:sz="0" w:space="0" w:color="auto"/>
        <w:right w:val="none" w:sz="0" w:space="0" w:color="auto"/>
      </w:divBdr>
    </w:div>
    <w:div w:id="531378572">
      <w:bodyDiv w:val="1"/>
      <w:marLeft w:val="0"/>
      <w:marRight w:val="0"/>
      <w:marTop w:val="0"/>
      <w:marBottom w:val="0"/>
      <w:divBdr>
        <w:top w:val="none" w:sz="0" w:space="0" w:color="auto"/>
        <w:left w:val="none" w:sz="0" w:space="0" w:color="auto"/>
        <w:bottom w:val="none" w:sz="0" w:space="0" w:color="auto"/>
        <w:right w:val="none" w:sz="0" w:space="0" w:color="auto"/>
      </w:divBdr>
    </w:div>
    <w:div w:id="533270044">
      <w:bodyDiv w:val="1"/>
      <w:marLeft w:val="0"/>
      <w:marRight w:val="0"/>
      <w:marTop w:val="0"/>
      <w:marBottom w:val="0"/>
      <w:divBdr>
        <w:top w:val="none" w:sz="0" w:space="0" w:color="auto"/>
        <w:left w:val="none" w:sz="0" w:space="0" w:color="auto"/>
        <w:bottom w:val="none" w:sz="0" w:space="0" w:color="auto"/>
        <w:right w:val="none" w:sz="0" w:space="0" w:color="auto"/>
      </w:divBdr>
    </w:div>
    <w:div w:id="53335147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346394">
      <w:bodyDiv w:val="1"/>
      <w:marLeft w:val="0"/>
      <w:marRight w:val="0"/>
      <w:marTop w:val="0"/>
      <w:marBottom w:val="0"/>
      <w:divBdr>
        <w:top w:val="none" w:sz="0" w:space="0" w:color="auto"/>
        <w:left w:val="none" w:sz="0" w:space="0" w:color="auto"/>
        <w:bottom w:val="none" w:sz="0" w:space="0" w:color="auto"/>
        <w:right w:val="none" w:sz="0" w:space="0" w:color="auto"/>
      </w:divBdr>
    </w:div>
    <w:div w:id="534972486">
      <w:bodyDiv w:val="1"/>
      <w:marLeft w:val="0"/>
      <w:marRight w:val="0"/>
      <w:marTop w:val="0"/>
      <w:marBottom w:val="0"/>
      <w:divBdr>
        <w:top w:val="none" w:sz="0" w:space="0" w:color="auto"/>
        <w:left w:val="none" w:sz="0" w:space="0" w:color="auto"/>
        <w:bottom w:val="none" w:sz="0" w:space="0" w:color="auto"/>
        <w:right w:val="none" w:sz="0" w:space="0" w:color="auto"/>
      </w:divBdr>
    </w:div>
    <w:div w:id="535048686">
      <w:bodyDiv w:val="1"/>
      <w:marLeft w:val="0"/>
      <w:marRight w:val="0"/>
      <w:marTop w:val="0"/>
      <w:marBottom w:val="0"/>
      <w:divBdr>
        <w:top w:val="none" w:sz="0" w:space="0" w:color="auto"/>
        <w:left w:val="none" w:sz="0" w:space="0" w:color="auto"/>
        <w:bottom w:val="none" w:sz="0" w:space="0" w:color="auto"/>
        <w:right w:val="none" w:sz="0" w:space="0" w:color="auto"/>
      </w:divBdr>
    </w:div>
    <w:div w:id="535393352">
      <w:bodyDiv w:val="1"/>
      <w:marLeft w:val="0"/>
      <w:marRight w:val="0"/>
      <w:marTop w:val="0"/>
      <w:marBottom w:val="0"/>
      <w:divBdr>
        <w:top w:val="none" w:sz="0" w:space="0" w:color="auto"/>
        <w:left w:val="none" w:sz="0" w:space="0" w:color="auto"/>
        <w:bottom w:val="none" w:sz="0" w:space="0" w:color="auto"/>
        <w:right w:val="none" w:sz="0" w:space="0" w:color="auto"/>
      </w:divBdr>
    </w:div>
    <w:div w:id="535583731">
      <w:bodyDiv w:val="1"/>
      <w:marLeft w:val="0"/>
      <w:marRight w:val="0"/>
      <w:marTop w:val="0"/>
      <w:marBottom w:val="0"/>
      <w:divBdr>
        <w:top w:val="none" w:sz="0" w:space="0" w:color="auto"/>
        <w:left w:val="none" w:sz="0" w:space="0" w:color="auto"/>
        <w:bottom w:val="none" w:sz="0" w:space="0" w:color="auto"/>
        <w:right w:val="none" w:sz="0" w:space="0" w:color="auto"/>
      </w:divBdr>
    </w:div>
    <w:div w:id="535587180">
      <w:bodyDiv w:val="1"/>
      <w:marLeft w:val="0"/>
      <w:marRight w:val="0"/>
      <w:marTop w:val="0"/>
      <w:marBottom w:val="0"/>
      <w:divBdr>
        <w:top w:val="none" w:sz="0" w:space="0" w:color="auto"/>
        <w:left w:val="none" w:sz="0" w:space="0" w:color="auto"/>
        <w:bottom w:val="none" w:sz="0" w:space="0" w:color="auto"/>
        <w:right w:val="none" w:sz="0" w:space="0" w:color="auto"/>
      </w:divBdr>
    </w:div>
    <w:div w:id="535705633">
      <w:bodyDiv w:val="1"/>
      <w:marLeft w:val="0"/>
      <w:marRight w:val="0"/>
      <w:marTop w:val="0"/>
      <w:marBottom w:val="0"/>
      <w:divBdr>
        <w:top w:val="none" w:sz="0" w:space="0" w:color="auto"/>
        <w:left w:val="none" w:sz="0" w:space="0" w:color="auto"/>
        <w:bottom w:val="none" w:sz="0" w:space="0" w:color="auto"/>
        <w:right w:val="none" w:sz="0" w:space="0" w:color="auto"/>
      </w:divBdr>
    </w:div>
    <w:div w:id="536310698">
      <w:bodyDiv w:val="1"/>
      <w:marLeft w:val="0"/>
      <w:marRight w:val="0"/>
      <w:marTop w:val="0"/>
      <w:marBottom w:val="0"/>
      <w:divBdr>
        <w:top w:val="none" w:sz="0" w:space="0" w:color="auto"/>
        <w:left w:val="none" w:sz="0" w:space="0" w:color="auto"/>
        <w:bottom w:val="none" w:sz="0" w:space="0" w:color="auto"/>
        <w:right w:val="none" w:sz="0" w:space="0" w:color="auto"/>
      </w:divBdr>
    </w:div>
    <w:div w:id="536313298">
      <w:bodyDiv w:val="1"/>
      <w:marLeft w:val="0"/>
      <w:marRight w:val="0"/>
      <w:marTop w:val="0"/>
      <w:marBottom w:val="0"/>
      <w:divBdr>
        <w:top w:val="none" w:sz="0" w:space="0" w:color="auto"/>
        <w:left w:val="none" w:sz="0" w:space="0" w:color="auto"/>
        <w:bottom w:val="none" w:sz="0" w:space="0" w:color="auto"/>
        <w:right w:val="none" w:sz="0" w:space="0" w:color="auto"/>
      </w:divBdr>
    </w:div>
    <w:div w:id="536357931">
      <w:bodyDiv w:val="1"/>
      <w:marLeft w:val="0"/>
      <w:marRight w:val="0"/>
      <w:marTop w:val="0"/>
      <w:marBottom w:val="0"/>
      <w:divBdr>
        <w:top w:val="none" w:sz="0" w:space="0" w:color="auto"/>
        <w:left w:val="none" w:sz="0" w:space="0" w:color="auto"/>
        <w:bottom w:val="none" w:sz="0" w:space="0" w:color="auto"/>
        <w:right w:val="none" w:sz="0" w:space="0" w:color="auto"/>
      </w:divBdr>
    </w:div>
    <w:div w:id="536742113">
      <w:bodyDiv w:val="1"/>
      <w:marLeft w:val="0"/>
      <w:marRight w:val="0"/>
      <w:marTop w:val="0"/>
      <w:marBottom w:val="0"/>
      <w:divBdr>
        <w:top w:val="none" w:sz="0" w:space="0" w:color="auto"/>
        <w:left w:val="none" w:sz="0" w:space="0" w:color="auto"/>
        <w:bottom w:val="none" w:sz="0" w:space="0" w:color="auto"/>
        <w:right w:val="none" w:sz="0" w:space="0" w:color="auto"/>
      </w:divBdr>
    </w:div>
    <w:div w:id="537621568">
      <w:bodyDiv w:val="1"/>
      <w:marLeft w:val="0"/>
      <w:marRight w:val="0"/>
      <w:marTop w:val="0"/>
      <w:marBottom w:val="0"/>
      <w:divBdr>
        <w:top w:val="none" w:sz="0" w:space="0" w:color="auto"/>
        <w:left w:val="none" w:sz="0" w:space="0" w:color="auto"/>
        <w:bottom w:val="none" w:sz="0" w:space="0" w:color="auto"/>
        <w:right w:val="none" w:sz="0" w:space="0" w:color="auto"/>
      </w:divBdr>
    </w:div>
    <w:div w:id="537940007">
      <w:bodyDiv w:val="1"/>
      <w:marLeft w:val="0"/>
      <w:marRight w:val="0"/>
      <w:marTop w:val="0"/>
      <w:marBottom w:val="0"/>
      <w:divBdr>
        <w:top w:val="none" w:sz="0" w:space="0" w:color="auto"/>
        <w:left w:val="none" w:sz="0" w:space="0" w:color="auto"/>
        <w:bottom w:val="none" w:sz="0" w:space="0" w:color="auto"/>
        <w:right w:val="none" w:sz="0" w:space="0" w:color="auto"/>
      </w:divBdr>
    </w:div>
    <w:div w:id="538326141">
      <w:bodyDiv w:val="1"/>
      <w:marLeft w:val="0"/>
      <w:marRight w:val="0"/>
      <w:marTop w:val="0"/>
      <w:marBottom w:val="0"/>
      <w:divBdr>
        <w:top w:val="none" w:sz="0" w:space="0" w:color="auto"/>
        <w:left w:val="none" w:sz="0" w:space="0" w:color="auto"/>
        <w:bottom w:val="none" w:sz="0" w:space="0" w:color="auto"/>
        <w:right w:val="none" w:sz="0" w:space="0" w:color="auto"/>
      </w:divBdr>
    </w:div>
    <w:div w:id="538904846">
      <w:bodyDiv w:val="1"/>
      <w:marLeft w:val="0"/>
      <w:marRight w:val="0"/>
      <w:marTop w:val="0"/>
      <w:marBottom w:val="0"/>
      <w:divBdr>
        <w:top w:val="none" w:sz="0" w:space="0" w:color="auto"/>
        <w:left w:val="none" w:sz="0" w:space="0" w:color="auto"/>
        <w:bottom w:val="none" w:sz="0" w:space="0" w:color="auto"/>
        <w:right w:val="none" w:sz="0" w:space="0" w:color="auto"/>
      </w:divBdr>
    </w:div>
    <w:div w:id="539439208">
      <w:bodyDiv w:val="1"/>
      <w:marLeft w:val="0"/>
      <w:marRight w:val="0"/>
      <w:marTop w:val="0"/>
      <w:marBottom w:val="0"/>
      <w:divBdr>
        <w:top w:val="none" w:sz="0" w:space="0" w:color="auto"/>
        <w:left w:val="none" w:sz="0" w:space="0" w:color="auto"/>
        <w:bottom w:val="none" w:sz="0" w:space="0" w:color="auto"/>
        <w:right w:val="none" w:sz="0" w:space="0" w:color="auto"/>
      </w:divBdr>
    </w:div>
    <w:div w:id="539442143">
      <w:bodyDiv w:val="1"/>
      <w:marLeft w:val="0"/>
      <w:marRight w:val="0"/>
      <w:marTop w:val="0"/>
      <w:marBottom w:val="0"/>
      <w:divBdr>
        <w:top w:val="none" w:sz="0" w:space="0" w:color="auto"/>
        <w:left w:val="none" w:sz="0" w:space="0" w:color="auto"/>
        <w:bottom w:val="none" w:sz="0" w:space="0" w:color="auto"/>
        <w:right w:val="none" w:sz="0" w:space="0" w:color="auto"/>
      </w:divBdr>
    </w:div>
    <w:div w:id="539586817">
      <w:bodyDiv w:val="1"/>
      <w:marLeft w:val="0"/>
      <w:marRight w:val="0"/>
      <w:marTop w:val="0"/>
      <w:marBottom w:val="0"/>
      <w:divBdr>
        <w:top w:val="none" w:sz="0" w:space="0" w:color="auto"/>
        <w:left w:val="none" w:sz="0" w:space="0" w:color="auto"/>
        <w:bottom w:val="none" w:sz="0" w:space="0" w:color="auto"/>
        <w:right w:val="none" w:sz="0" w:space="0" w:color="auto"/>
      </w:divBdr>
    </w:div>
    <w:div w:id="540433564">
      <w:bodyDiv w:val="1"/>
      <w:marLeft w:val="0"/>
      <w:marRight w:val="0"/>
      <w:marTop w:val="0"/>
      <w:marBottom w:val="0"/>
      <w:divBdr>
        <w:top w:val="none" w:sz="0" w:space="0" w:color="auto"/>
        <w:left w:val="none" w:sz="0" w:space="0" w:color="auto"/>
        <w:bottom w:val="none" w:sz="0" w:space="0" w:color="auto"/>
        <w:right w:val="none" w:sz="0" w:space="0" w:color="auto"/>
      </w:divBdr>
    </w:div>
    <w:div w:id="540822155">
      <w:bodyDiv w:val="1"/>
      <w:marLeft w:val="0"/>
      <w:marRight w:val="0"/>
      <w:marTop w:val="0"/>
      <w:marBottom w:val="0"/>
      <w:divBdr>
        <w:top w:val="none" w:sz="0" w:space="0" w:color="auto"/>
        <w:left w:val="none" w:sz="0" w:space="0" w:color="auto"/>
        <w:bottom w:val="none" w:sz="0" w:space="0" w:color="auto"/>
        <w:right w:val="none" w:sz="0" w:space="0" w:color="auto"/>
      </w:divBdr>
    </w:div>
    <w:div w:id="541328390">
      <w:bodyDiv w:val="1"/>
      <w:marLeft w:val="0"/>
      <w:marRight w:val="0"/>
      <w:marTop w:val="0"/>
      <w:marBottom w:val="0"/>
      <w:divBdr>
        <w:top w:val="none" w:sz="0" w:space="0" w:color="auto"/>
        <w:left w:val="none" w:sz="0" w:space="0" w:color="auto"/>
        <w:bottom w:val="none" w:sz="0" w:space="0" w:color="auto"/>
        <w:right w:val="none" w:sz="0" w:space="0" w:color="auto"/>
      </w:divBdr>
    </w:div>
    <w:div w:id="541602264">
      <w:bodyDiv w:val="1"/>
      <w:marLeft w:val="0"/>
      <w:marRight w:val="0"/>
      <w:marTop w:val="0"/>
      <w:marBottom w:val="0"/>
      <w:divBdr>
        <w:top w:val="none" w:sz="0" w:space="0" w:color="auto"/>
        <w:left w:val="none" w:sz="0" w:space="0" w:color="auto"/>
        <w:bottom w:val="none" w:sz="0" w:space="0" w:color="auto"/>
        <w:right w:val="none" w:sz="0" w:space="0" w:color="auto"/>
      </w:divBdr>
    </w:div>
    <w:div w:id="541671121">
      <w:bodyDiv w:val="1"/>
      <w:marLeft w:val="0"/>
      <w:marRight w:val="0"/>
      <w:marTop w:val="0"/>
      <w:marBottom w:val="0"/>
      <w:divBdr>
        <w:top w:val="none" w:sz="0" w:space="0" w:color="auto"/>
        <w:left w:val="none" w:sz="0" w:space="0" w:color="auto"/>
        <w:bottom w:val="none" w:sz="0" w:space="0" w:color="auto"/>
        <w:right w:val="none" w:sz="0" w:space="0" w:color="auto"/>
      </w:divBdr>
    </w:div>
    <w:div w:id="541750622">
      <w:bodyDiv w:val="1"/>
      <w:marLeft w:val="0"/>
      <w:marRight w:val="0"/>
      <w:marTop w:val="0"/>
      <w:marBottom w:val="0"/>
      <w:divBdr>
        <w:top w:val="none" w:sz="0" w:space="0" w:color="auto"/>
        <w:left w:val="none" w:sz="0" w:space="0" w:color="auto"/>
        <w:bottom w:val="none" w:sz="0" w:space="0" w:color="auto"/>
        <w:right w:val="none" w:sz="0" w:space="0" w:color="auto"/>
      </w:divBdr>
    </w:div>
    <w:div w:id="541986709">
      <w:bodyDiv w:val="1"/>
      <w:marLeft w:val="0"/>
      <w:marRight w:val="0"/>
      <w:marTop w:val="0"/>
      <w:marBottom w:val="0"/>
      <w:divBdr>
        <w:top w:val="none" w:sz="0" w:space="0" w:color="auto"/>
        <w:left w:val="none" w:sz="0" w:space="0" w:color="auto"/>
        <w:bottom w:val="none" w:sz="0" w:space="0" w:color="auto"/>
        <w:right w:val="none" w:sz="0" w:space="0" w:color="auto"/>
      </w:divBdr>
    </w:div>
    <w:div w:id="542254795">
      <w:bodyDiv w:val="1"/>
      <w:marLeft w:val="0"/>
      <w:marRight w:val="0"/>
      <w:marTop w:val="0"/>
      <w:marBottom w:val="0"/>
      <w:divBdr>
        <w:top w:val="none" w:sz="0" w:space="0" w:color="auto"/>
        <w:left w:val="none" w:sz="0" w:space="0" w:color="auto"/>
        <w:bottom w:val="none" w:sz="0" w:space="0" w:color="auto"/>
        <w:right w:val="none" w:sz="0" w:space="0" w:color="auto"/>
      </w:divBdr>
    </w:div>
    <w:div w:id="542906282">
      <w:bodyDiv w:val="1"/>
      <w:marLeft w:val="0"/>
      <w:marRight w:val="0"/>
      <w:marTop w:val="0"/>
      <w:marBottom w:val="0"/>
      <w:divBdr>
        <w:top w:val="none" w:sz="0" w:space="0" w:color="auto"/>
        <w:left w:val="none" w:sz="0" w:space="0" w:color="auto"/>
        <w:bottom w:val="none" w:sz="0" w:space="0" w:color="auto"/>
        <w:right w:val="none" w:sz="0" w:space="0" w:color="auto"/>
      </w:divBdr>
    </w:div>
    <w:div w:id="545680699">
      <w:bodyDiv w:val="1"/>
      <w:marLeft w:val="0"/>
      <w:marRight w:val="0"/>
      <w:marTop w:val="0"/>
      <w:marBottom w:val="0"/>
      <w:divBdr>
        <w:top w:val="none" w:sz="0" w:space="0" w:color="auto"/>
        <w:left w:val="none" w:sz="0" w:space="0" w:color="auto"/>
        <w:bottom w:val="none" w:sz="0" w:space="0" w:color="auto"/>
        <w:right w:val="none" w:sz="0" w:space="0" w:color="auto"/>
      </w:divBdr>
    </w:div>
    <w:div w:id="547189238">
      <w:bodyDiv w:val="1"/>
      <w:marLeft w:val="0"/>
      <w:marRight w:val="0"/>
      <w:marTop w:val="0"/>
      <w:marBottom w:val="0"/>
      <w:divBdr>
        <w:top w:val="none" w:sz="0" w:space="0" w:color="auto"/>
        <w:left w:val="none" w:sz="0" w:space="0" w:color="auto"/>
        <w:bottom w:val="none" w:sz="0" w:space="0" w:color="auto"/>
        <w:right w:val="none" w:sz="0" w:space="0" w:color="auto"/>
      </w:divBdr>
    </w:div>
    <w:div w:id="547572552">
      <w:bodyDiv w:val="1"/>
      <w:marLeft w:val="0"/>
      <w:marRight w:val="0"/>
      <w:marTop w:val="0"/>
      <w:marBottom w:val="0"/>
      <w:divBdr>
        <w:top w:val="none" w:sz="0" w:space="0" w:color="auto"/>
        <w:left w:val="none" w:sz="0" w:space="0" w:color="auto"/>
        <w:bottom w:val="none" w:sz="0" w:space="0" w:color="auto"/>
        <w:right w:val="none" w:sz="0" w:space="0" w:color="auto"/>
      </w:divBdr>
    </w:div>
    <w:div w:id="549000036">
      <w:bodyDiv w:val="1"/>
      <w:marLeft w:val="0"/>
      <w:marRight w:val="0"/>
      <w:marTop w:val="0"/>
      <w:marBottom w:val="0"/>
      <w:divBdr>
        <w:top w:val="none" w:sz="0" w:space="0" w:color="auto"/>
        <w:left w:val="none" w:sz="0" w:space="0" w:color="auto"/>
        <w:bottom w:val="none" w:sz="0" w:space="0" w:color="auto"/>
        <w:right w:val="none" w:sz="0" w:space="0" w:color="auto"/>
      </w:divBdr>
    </w:div>
    <w:div w:id="549268398">
      <w:bodyDiv w:val="1"/>
      <w:marLeft w:val="0"/>
      <w:marRight w:val="0"/>
      <w:marTop w:val="0"/>
      <w:marBottom w:val="0"/>
      <w:divBdr>
        <w:top w:val="none" w:sz="0" w:space="0" w:color="auto"/>
        <w:left w:val="none" w:sz="0" w:space="0" w:color="auto"/>
        <w:bottom w:val="none" w:sz="0" w:space="0" w:color="auto"/>
        <w:right w:val="none" w:sz="0" w:space="0" w:color="auto"/>
      </w:divBdr>
    </w:div>
    <w:div w:id="550195151">
      <w:bodyDiv w:val="1"/>
      <w:marLeft w:val="0"/>
      <w:marRight w:val="0"/>
      <w:marTop w:val="0"/>
      <w:marBottom w:val="0"/>
      <w:divBdr>
        <w:top w:val="none" w:sz="0" w:space="0" w:color="auto"/>
        <w:left w:val="none" w:sz="0" w:space="0" w:color="auto"/>
        <w:bottom w:val="none" w:sz="0" w:space="0" w:color="auto"/>
        <w:right w:val="none" w:sz="0" w:space="0" w:color="auto"/>
      </w:divBdr>
    </w:div>
    <w:div w:id="550307789">
      <w:bodyDiv w:val="1"/>
      <w:marLeft w:val="0"/>
      <w:marRight w:val="0"/>
      <w:marTop w:val="0"/>
      <w:marBottom w:val="0"/>
      <w:divBdr>
        <w:top w:val="none" w:sz="0" w:space="0" w:color="auto"/>
        <w:left w:val="none" w:sz="0" w:space="0" w:color="auto"/>
        <w:bottom w:val="none" w:sz="0" w:space="0" w:color="auto"/>
        <w:right w:val="none" w:sz="0" w:space="0" w:color="auto"/>
      </w:divBdr>
    </w:div>
    <w:div w:id="551310275">
      <w:bodyDiv w:val="1"/>
      <w:marLeft w:val="0"/>
      <w:marRight w:val="0"/>
      <w:marTop w:val="0"/>
      <w:marBottom w:val="0"/>
      <w:divBdr>
        <w:top w:val="none" w:sz="0" w:space="0" w:color="auto"/>
        <w:left w:val="none" w:sz="0" w:space="0" w:color="auto"/>
        <w:bottom w:val="none" w:sz="0" w:space="0" w:color="auto"/>
        <w:right w:val="none" w:sz="0" w:space="0" w:color="auto"/>
      </w:divBdr>
    </w:div>
    <w:div w:id="552622773">
      <w:bodyDiv w:val="1"/>
      <w:marLeft w:val="0"/>
      <w:marRight w:val="0"/>
      <w:marTop w:val="0"/>
      <w:marBottom w:val="0"/>
      <w:divBdr>
        <w:top w:val="none" w:sz="0" w:space="0" w:color="auto"/>
        <w:left w:val="none" w:sz="0" w:space="0" w:color="auto"/>
        <w:bottom w:val="none" w:sz="0" w:space="0" w:color="auto"/>
        <w:right w:val="none" w:sz="0" w:space="0" w:color="auto"/>
      </w:divBdr>
    </w:div>
    <w:div w:id="552692144">
      <w:bodyDiv w:val="1"/>
      <w:marLeft w:val="0"/>
      <w:marRight w:val="0"/>
      <w:marTop w:val="0"/>
      <w:marBottom w:val="0"/>
      <w:divBdr>
        <w:top w:val="none" w:sz="0" w:space="0" w:color="auto"/>
        <w:left w:val="none" w:sz="0" w:space="0" w:color="auto"/>
        <w:bottom w:val="none" w:sz="0" w:space="0" w:color="auto"/>
        <w:right w:val="none" w:sz="0" w:space="0" w:color="auto"/>
      </w:divBdr>
    </w:div>
    <w:div w:id="553195804">
      <w:bodyDiv w:val="1"/>
      <w:marLeft w:val="0"/>
      <w:marRight w:val="0"/>
      <w:marTop w:val="0"/>
      <w:marBottom w:val="0"/>
      <w:divBdr>
        <w:top w:val="none" w:sz="0" w:space="0" w:color="auto"/>
        <w:left w:val="none" w:sz="0" w:space="0" w:color="auto"/>
        <w:bottom w:val="none" w:sz="0" w:space="0" w:color="auto"/>
        <w:right w:val="none" w:sz="0" w:space="0" w:color="auto"/>
      </w:divBdr>
    </w:div>
    <w:div w:id="553391830">
      <w:bodyDiv w:val="1"/>
      <w:marLeft w:val="0"/>
      <w:marRight w:val="0"/>
      <w:marTop w:val="0"/>
      <w:marBottom w:val="0"/>
      <w:divBdr>
        <w:top w:val="none" w:sz="0" w:space="0" w:color="auto"/>
        <w:left w:val="none" w:sz="0" w:space="0" w:color="auto"/>
        <w:bottom w:val="none" w:sz="0" w:space="0" w:color="auto"/>
        <w:right w:val="none" w:sz="0" w:space="0" w:color="auto"/>
      </w:divBdr>
    </w:div>
    <w:div w:id="553811464">
      <w:bodyDiv w:val="1"/>
      <w:marLeft w:val="0"/>
      <w:marRight w:val="0"/>
      <w:marTop w:val="0"/>
      <w:marBottom w:val="0"/>
      <w:divBdr>
        <w:top w:val="none" w:sz="0" w:space="0" w:color="auto"/>
        <w:left w:val="none" w:sz="0" w:space="0" w:color="auto"/>
        <w:bottom w:val="none" w:sz="0" w:space="0" w:color="auto"/>
        <w:right w:val="none" w:sz="0" w:space="0" w:color="auto"/>
      </w:divBdr>
    </w:div>
    <w:div w:id="554126685">
      <w:bodyDiv w:val="1"/>
      <w:marLeft w:val="0"/>
      <w:marRight w:val="0"/>
      <w:marTop w:val="0"/>
      <w:marBottom w:val="0"/>
      <w:divBdr>
        <w:top w:val="none" w:sz="0" w:space="0" w:color="auto"/>
        <w:left w:val="none" w:sz="0" w:space="0" w:color="auto"/>
        <w:bottom w:val="none" w:sz="0" w:space="0" w:color="auto"/>
        <w:right w:val="none" w:sz="0" w:space="0" w:color="auto"/>
      </w:divBdr>
    </w:div>
    <w:div w:id="555165288">
      <w:bodyDiv w:val="1"/>
      <w:marLeft w:val="0"/>
      <w:marRight w:val="0"/>
      <w:marTop w:val="0"/>
      <w:marBottom w:val="0"/>
      <w:divBdr>
        <w:top w:val="none" w:sz="0" w:space="0" w:color="auto"/>
        <w:left w:val="none" w:sz="0" w:space="0" w:color="auto"/>
        <w:bottom w:val="none" w:sz="0" w:space="0" w:color="auto"/>
        <w:right w:val="none" w:sz="0" w:space="0" w:color="auto"/>
      </w:divBdr>
    </w:div>
    <w:div w:id="555312182">
      <w:bodyDiv w:val="1"/>
      <w:marLeft w:val="0"/>
      <w:marRight w:val="0"/>
      <w:marTop w:val="0"/>
      <w:marBottom w:val="0"/>
      <w:divBdr>
        <w:top w:val="none" w:sz="0" w:space="0" w:color="auto"/>
        <w:left w:val="none" w:sz="0" w:space="0" w:color="auto"/>
        <w:bottom w:val="none" w:sz="0" w:space="0" w:color="auto"/>
        <w:right w:val="none" w:sz="0" w:space="0" w:color="auto"/>
      </w:divBdr>
    </w:div>
    <w:div w:id="555512183">
      <w:bodyDiv w:val="1"/>
      <w:marLeft w:val="0"/>
      <w:marRight w:val="0"/>
      <w:marTop w:val="0"/>
      <w:marBottom w:val="0"/>
      <w:divBdr>
        <w:top w:val="none" w:sz="0" w:space="0" w:color="auto"/>
        <w:left w:val="none" w:sz="0" w:space="0" w:color="auto"/>
        <w:bottom w:val="none" w:sz="0" w:space="0" w:color="auto"/>
        <w:right w:val="none" w:sz="0" w:space="0" w:color="auto"/>
      </w:divBdr>
    </w:div>
    <w:div w:id="557938195">
      <w:bodyDiv w:val="1"/>
      <w:marLeft w:val="0"/>
      <w:marRight w:val="0"/>
      <w:marTop w:val="0"/>
      <w:marBottom w:val="0"/>
      <w:divBdr>
        <w:top w:val="none" w:sz="0" w:space="0" w:color="auto"/>
        <w:left w:val="none" w:sz="0" w:space="0" w:color="auto"/>
        <w:bottom w:val="none" w:sz="0" w:space="0" w:color="auto"/>
        <w:right w:val="none" w:sz="0" w:space="0" w:color="auto"/>
      </w:divBdr>
    </w:div>
    <w:div w:id="557977193">
      <w:bodyDiv w:val="1"/>
      <w:marLeft w:val="0"/>
      <w:marRight w:val="0"/>
      <w:marTop w:val="0"/>
      <w:marBottom w:val="0"/>
      <w:divBdr>
        <w:top w:val="none" w:sz="0" w:space="0" w:color="auto"/>
        <w:left w:val="none" w:sz="0" w:space="0" w:color="auto"/>
        <w:bottom w:val="none" w:sz="0" w:space="0" w:color="auto"/>
        <w:right w:val="none" w:sz="0" w:space="0" w:color="auto"/>
      </w:divBdr>
    </w:div>
    <w:div w:id="558055909">
      <w:bodyDiv w:val="1"/>
      <w:marLeft w:val="0"/>
      <w:marRight w:val="0"/>
      <w:marTop w:val="0"/>
      <w:marBottom w:val="0"/>
      <w:divBdr>
        <w:top w:val="none" w:sz="0" w:space="0" w:color="auto"/>
        <w:left w:val="none" w:sz="0" w:space="0" w:color="auto"/>
        <w:bottom w:val="none" w:sz="0" w:space="0" w:color="auto"/>
        <w:right w:val="none" w:sz="0" w:space="0" w:color="auto"/>
      </w:divBdr>
    </w:div>
    <w:div w:id="558368721">
      <w:bodyDiv w:val="1"/>
      <w:marLeft w:val="0"/>
      <w:marRight w:val="0"/>
      <w:marTop w:val="0"/>
      <w:marBottom w:val="0"/>
      <w:divBdr>
        <w:top w:val="none" w:sz="0" w:space="0" w:color="auto"/>
        <w:left w:val="none" w:sz="0" w:space="0" w:color="auto"/>
        <w:bottom w:val="none" w:sz="0" w:space="0" w:color="auto"/>
        <w:right w:val="none" w:sz="0" w:space="0" w:color="auto"/>
      </w:divBdr>
    </w:div>
    <w:div w:id="558515138">
      <w:bodyDiv w:val="1"/>
      <w:marLeft w:val="0"/>
      <w:marRight w:val="0"/>
      <w:marTop w:val="0"/>
      <w:marBottom w:val="0"/>
      <w:divBdr>
        <w:top w:val="none" w:sz="0" w:space="0" w:color="auto"/>
        <w:left w:val="none" w:sz="0" w:space="0" w:color="auto"/>
        <w:bottom w:val="none" w:sz="0" w:space="0" w:color="auto"/>
        <w:right w:val="none" w:sz="0" w:space="0" w:color="auto"/>
      </w:divBdr>
    </w:div>
    <w:div w:id="560603933">
      <w:bodyDiv w:val="1"/>
      <w:marLeft w:val="0"/>
      <w:marRight w:val="0"/>
      <w:marTop w:val="0"/>
      <w:marBottom w:val="0"/>
      <w:divBdr>
        <w:top w:val="none" w:sz="0" w:space="0" w:color="auto"/>
        <w:left w:val="none" w:sz="0" w:space="0" w:color="auto"/>
        <w:bottom w:val="none" w:sz="0" w:space="0" w:color="auto"/>
        <w:right w:val="none" w:sz="0" w:space="0" w:color="auto"/>
      </w:divBdr>
    </w:div>
    <w:div w:id="561452345">
      <w:bodyDiv w:val="1"/>
      <w:marLeft w:val="0"/>
      <w:marRight w:val="0"/>
      <w:marTop w:val="0"/>
      <w:marBottom w:val="0"/>
      <w:divBdr>
        <w:top w:val="none" w:sz="0" w:space="0" w:color="auto"/>
        <w:left w:val="none" w:sz="0" w:space="0" w:color="auto"/>
        <w:bottom w:val="none" w:sz="0" w:space="0" w:color="auto"/>
        <w:right w:val="none" w:sz="0" w:space="0" w:color="auto"/>
      </w:divBdr>
    </w:div>
    <w:div w:id="561714297">
      <w:bodyDiv w:val="1"/>
      <w:marLeft w:val="0"/>
      <w:marRight w:val="0"/>
      <w:marTop w:val="0"/>
      <w:marBottom w:val="0"/>
      <w:divBdr>
        <w:top w:val="none" w:sz="0" w:space="0" w:color="auto"/>
        <w:left w:val="none" w:sz="0" w:space="0" w:color="auto"/>
        <w:bottom w:val="none" w:sz="0" w:space="0" w:color="auto"/>
        <w:right w:val="none" w:sz="0" w:space="0" w:color="auto"/>
      </w:divBdr>
    </w:div>
    <w:div w:id="562105478">
      <w:bodyDiv w:val="1"/>
      <w:marLeft w:val="0"/>
      <w:marRight w:val="0"/>
      <w:marTop w:val="0"/>
      <w:marBottom w:val="0"/>
      <w:divBdr>
        <w:top w:val="none" w:sz="0" w:space="0" w:color="auto"/>
        <w:left w:val="none" w:sz="0" w:space="0" w:color="auto"/>
        <w:bottom w:val="none" w:sz="0" w:space="0" w:color="auto"/>
        <w:right w:val="none" w:sz="0" w:space="0" w:color="auto"/>
      </w:divBdr>
    </w:div>
    <w:div w:id="563875314">
      <w:bodyDiv w:val="1"/>
      <w:marLeft w:val="0"/>
      <w:marRight w:val="0"/>
      <w:marTop w:val="0"/>
      <w:marBottom w:val="0"/>
      <w:divBdr>
        <w:top w:val="none" w:sz="0" w:space="0" w:color="auto"/>
        <w:left w:val="none" w:sz="0" w:space="0" w:color="auto"/>
        <w:bottom w:val="none" w:sz="0" w:space="0" w:color="auto"/>
        <w:right w:val="none" w:sz="0" w:space="0" w:color="auto"/>
      </w:divBdr>
    </w:div>
    <w:div w:id="563952723">
      <w:bodyDiv w:val="1"/>
      <w:marLeft w:val="0"/>
      <w:marRight w:val="0"/>
      <w:marTop w:val="0"/>
      <w:marBottom w:val="0"/>
      <w:divBdr>
        <w:top w:val="none" w:sz="0" w:space="0" w:color="auto"/>
        <w:left w:val="none" w:sz="0" w:space="0" w:color="auto"/>
        <w:bottom w:val="none" w:sz="0" w:space="0" w:color="auto"/>
        <w:right w:val="none" w:sz="0" w:space="0" w:color="auto"/>
      </w:divBdr>
    </w:div>
    <w:div w:id="565920990">
      <w:bodyDiv w:val="1"/>
      <w:marLeft w:val="0"/>
      <w:marRight w:val="0"/>
      <w:marTop w:val="0"/>
      <w:marBottom w:val="0"/>
      <w:divBdr>
        <w:top w:val="none" w:sz="0" w:space="0" w:color="auto"/>
        <w:left w:val="none" w:sz="0" w:space="0" w:color="auto"/>
        <w:bottom w:val="none" w:sz="0" w:space="0" w:color="auto"/>
        <w:right w:val="none" w:sz="0" w:space="0" w:color="auto"/>
      </w:divBdr>
    </w:div>
    <w:div w:id="566234086">
      <w:bodyDiv w:val="1"/>
      <w:marLeft w:val="0"/>
      <w:marRight w:val="0"/>
      <w:marTop w:val="0"/>
      <w:marBottom w:val="0"/>
      <w:divBdr>
        <w:top w:val="none" w:sz="0" w:space="0" w:color="auto"/>
        <w:left w:val="none" w:sz="0" w:space="0" w:color="auto"/>
        <w:bottom w:val="none" w:sz="0" w:space="0" w:color="auto"/>
        <w:right w:val="none" w:sz="0" w:space="0" w:color="auto"/>
      </w:divBdr>
    </w:div>
    <w:div w:id="566308898">
      <w:bodyDiv w:val="1"/>
      <w:marLeft w:val="0"/>
      <w:marRight w:val="0"/>
      <w:marTop w:val="0"/>
      <w:marBottom w:val="0"/>
      <w:divBdr>
        <w:top w:val="none" w:sz="0" w:space="0" w:color="auto"/>
        <w:left w:val="none" w:sz="0" w:space="0" w:color="auto"/>
        <w:bottom w:val="none" w:sz="0" w:space="0" w:color="auto"/>
        <w:right w:val="none" w:sz="0" w:space="0" w:color="auto"/>
      </w:divBdr>
    </w:div>
    <w:div w:id="566690417">
      <w:bodyDiv w:val="1"/>
      <w:marLeft w:val="0"/>
      <w:marRight w:val="0"/>
      <w:marTop w:val="0"/>
      <w:marBottom w:val="0"/>
      <w:divBdr>
        <w:top w:val="none" w:sz="0" w:space="0" w:color="auto"/>
        <w:left w:val="none" w:sz="0" w:space="0" w:color="auto"/>
        <w:bottom w:val="none" w:sz="0" w:space="0" w:color="auto"/>
        <w:right w:val="none" w:sz="0" w:space="0" w:color="auto"/>
      </w:divBdr>
    </w:div>
    <w:div w:id="566720274">
      <w:bodyDiv w:val="1"/>
      <w:marLeft w:val="0"/>
      <w:marRight w:val="0"/>
      <w:marTop w:val="0"/>
      <w:marBottom w:val="0"/>
      <w:divBdr>
        <w:top w:val="none" w:sz="0" w:space="0" w:color="auto"/>
        <w:left w:val="none" w:sz="0" w:space="0" w:color="auto"/>
        <w:bottom w:val="none" w:sz="0" w:space="0" w:color="auto"/>
        <w:right w:val="none" w:sz="0" w:space="0" w:color="auto"/>
      </w:divBdr>
    </w:div>
    <w:div w:id="567692584">
      <w:bodyDiv w:val="1"/>
      <w:marLeft w:val="0"/>
      <w:marRight w:val="0"/>
      <w:marTop w:val="0"/>
      <w:marBottom w:val="0"/>
      <w:divBdr>
        <w:top w:val="none" w:sz="0" w:space="0" w:color="auto"/>
        <w:left w:val="none" w:sz="0" w:space="0" w:color="auto"/>
        <w:bottom w:val="none" w:sz="0" w:space="0" w:color="auto"/>
        <w:right w:val="none" w:sz="0" w:space="0" w:color="auto"/>
      </w:divBdr>
    </w:div>
    <w:div w:id="569342794">
      <w:bodyDiv w:val="1"/>
      <w:marLeft w:val="0"/>
      <w:marRight w:val="0"/>
      <w:marTop w:val="0"/>
      <w:marBottom w:val="0"/>
      <w:divBdr>
        <w:top w:val="none" w:sz="0" w:space="0" w:color="auto"/>
        <w:left w:val="none" w:sz="0" w:space="0" w:color="auto"/>
        <w:bottom w:val="none" w:sz="0" w:space="0" w:color="auto"/>
        <w:right w:val="none" w:sz="0" w:space="0" w:color="auto"/>
      </w:divBdr>
    </w:div>
    <w:div w:id="570510294">
      <w:bodyDiv w:val="1"/>
      <w:marLeft w:val="0"/>
      <w:marRight w:val="0"/>
      <w:marTop w:val="0"/>
      <w:marBottom w:val="0"/>
      <w:divBdr>
        <w:top w:val="none" w:sz="0" w:space="0" w:color="auto"/>
        <w:left w:val="none" w:sz="0" w:space="0" w:color="auto"/>
        <w:bottom w:val="none" w:sz="0" w:space="0" w:color="auto"/>
        <w:right w:val="none" w:sz="0" w:space="0" w:color="auto"/>
      </w:divBdr>
    </w:div>
    <w:div w:id="571548566">
      <w:bodyDiv w:val="1"/>
      <w:marLeft w:val="0"/>
      <w:marRight w:val="0"/>
      <w:marTop w:val="0"/>
      <w:marBottom w:val="0"/>
      <w:divBdr>
        <w:top w:val="none" w:sz="0" w:space="0" w:color="auto"/>
        <w:left w:val="none" w:sz="0" w:space="0" w:color="auto"/>
        <w:bottom w:val="none" w:sz="0" w:space="0" w:color="auto"/>
        <w:right w:val="none" w:sz="0" w:space="0" w:color="auto"/>
      </w:divBdr>
    </w:div>
    <w:div w:id="572014055">
      <w:bodyDiv w:val="1"/>
      <w:marLeft w:val="0"/>
      <w:marRight w:val="0"/>
      <w:marTop w:val="0"/>
      <w:marBottom w:val="0"/>
      <w:divBdr>
        <w:top w:val="none" w:sz="0" w:space="0" w:color="auto"/>
        <w:left w:val="none" w:sz="0" w:space="0" w:color="auto"/>
        <w:bottom w:val="none" w:sz="0" w:space="0" w:color="auto"/>
        <w:right w:val="none" w:sz="0" w:space="0" w:color="auto"/>
      </w:divBdr>
    </w:div>
    <w:div w:id="572198812">
      <w:bodyDiv w:val="1"/>
      <w:marLeft w:val="0"/>
      <w:marRight w:val="0"/>
      <w:marTop w:val="0"/>
      <w:marBottom w:val="0"/>
      <w:divBdr>
        <w:top w:val="none" w:sz="0" w:space="0" w:color="auto"/>
        <w:left w:val="none" w:sz="0" w:space="0" w:color="auto"/>
        <w:bottom w:val="none" w:sz="0" w:space="0" w:color="auto"/>
        <w:right w:val="none" w:sz="0" w:space="0" w:color="auto"/>
      </w:divBdr>
    </w:div>
    <w:div w:id="573465695">
      <w:bodyDiv w:val="1"/>
      <w:marLeft w:val="0"/>
      <w:marRight w:val="0"/>
      <w:marTop w:val="0"/>
      <w:marBottom w:val="0"/>
      <w:divBdr>
        <w:top w:val="none" w:sz="0" w:space="0" w:color="auto"/>
        <w:left w:val="none" w:sz="0" w:space="0" w:color="auto"/>
        <w:bottom w:val="none" w:sz="0" w:space="0" w:color="auto"/>
        <w:right w:val="none" w:sz="0" w:space="0" w:color="auto"/>
      </w:divBdr>
    </w:div>
    <w:div w:id="573709605">
      <w:bodyDiv w:val="1"/>
      <w:marLeft w:val="0"/>
      <w:marRight w:val="0"/>
      <w:marTop w:val="0"/>
      <w:marBottom w:val="0"/>
      <w:divBdr>
        <w:top w:val="none" w:sz="0" w:space="0" w:color="auto"/>
        <w:left w:val="none" w:sz="0" w:space="0" w:color="auto"/>
        <w:bottom w:val="none" w:sz="0" w:space="0" w:color="auto"/>
        <w:right w:val="none" w:sz="0" w:space="0" w:color="auto"/>
      </w:divBdr>
    </w:div>
    <w:div w:id="573711099">
      <w:bodyDiv w:val="1"/>
      <w:marLeft w:val="0"/>
      <w:marRight w:val="0"/>
      <w:marTop w:val="0"/>
      <w:marBottom w:val="0"/>
      <w:divBdr>
        <w:top w:val="none" w:sz="0" w:space="0" w:color="auto"/>
        <w:left w:val="none" w:sz="0" w:space="0" w:color="auto"/>
        <w:bottom w:val="none" w:sz="0" w:space="0" w:color="auto"/>
        <w:right w:val="none" w:sz="0" w:space="0" w:color="auto"/>
      </w:divBdr>
    </w:div>
    <w:div w:id="574899670">
      <w:bodyDiv w:val="1"/>
      <w:marLeft w:val="0"/>
      <w:marRight w:val="0"/>
      <w:marTop w:val="0"/>
      <w:marBottom w:val="0"/>
      <w:divBdr>
        <w:top w:val="none" w:sz="0" w:space="0" w:color="auto"/>
        <w:left w:val="none" w:sz="0" w:space="0" w:color="auto"/>
        <w:bottom w:val="none" w:sz="0" w:space="0" w:color="auto"/>
        <w:right w:val="none" w:sz="0" w:space="0" w:color="auto"/>
      </w:divBdr>
    </w:div>
    <w:div w:id="575475682">
      <w:bodyDiv w:val="1"/>
      <w:marLeft w:val="0"/>
      <w:marRight w:val="0"/>
      <w:marTop w:val="0"/>
      <w:marBottom w:val="0"/>
      <w:divBdr>
        <w:top w:val="none" w:sz="0" w:space="0" w:color="auto"/>
        <w:left w:val="none" w:sz="0" w:space="0" w:color="auto"/>
        <w:bottom w:val="none" w:sz="0" w:space="0" w:color="auto"/>
        <w:right w:val="none" w:sz="0" w:space="0" w:color="auto"/>
      </w:divBdr>
    </w:div>
    <w:div w:id="575742930">
      <w:bodyDiv w:val="1"/>
      <w:marLeft w:val="0"/>
      <w:marRight w:val="0"/>
      <w:marTop w:val="0"/>
      <w:marBottom w:val="0"/>
      <w:divBdr>
        <w:top w:val="none" w:sz="0" w:space="0" w:color="auto"/>
        <w:left w:val="none" w:sz="0" w:space="0" w:color="auto"/>
        <w:bottom w:val="none" w:sz="0" w:space="0" w:color="auto"/>
        <w:right w:val="none" w:sz="0" w:space="0" w:color="auto"/>
      </w:divBdr>
    </w:div>
    <w:div w:id="576133706">
      <w:bodyDiv w:val="1"/>
      <w:marLeft w:val="0"/>
      <w:marRight w:val="0"/>
      <w:marTop w:val="0"/>
      <w:marBottom w:val="0"/>
      <w:divBdr>
        <w:top w:val="none" w:sz="0" w:space="0" w:color="auto"/>
        <w:left w:val="none" w:sz="0" w:space="0" w:color="auto"/>
        <w:bottom w:val="none" w:sz="0" w:space="0" w:color="auto"/>
        <w:right w:val="none" w:sz="0" w:space="0" w:color="auto"/>
      </w:divBdr>
    </w:div>
    <w:div w:id="576984670">
      <w:bodyDiv w:val="1"/>
      <w:marLeft w:val="0"/>
      <w:marRight w:val="0"/>
      <w:marTop w:val="0"/>
      <w:marBottom w:val="0"/>
      <w:divBdr>
        <w:top w:val="none" w:sz="0" w:space="0" w:color="auto"/>
        <w:left w:val="none" w:sz="0" w:space="0" w:color="auto"/>
        <w:bottom w:val="none" w:sz="0" w:space="0" w:color="auto"/>
        <w:right w:val="none" w:sz="0" w:space="0" w:color="auto"/>
      </w:divBdr>
    </w:div>
    <w:div w:id="577136664">
      <w:bodyDiv w:val="1"/>
      <w:marLeft w:val="0"/>
      <w:marRight w:val="0"/>
      <w:marTop w:val="0"/>
      <w:marBottom w:val="0"/>
      <w:divBdr>
        <w:top w:val="none" w:sz="0" w:space="0" w:color="auto"/>
        <w:left w:val="none" w:sz="0" w:space="0" w:color="auto"/>
        <w:bottom w:val="none" w:sz="0" w:space="0" w:color="auto"/>
        <w:right w:val="none" w:sz="0" w:space="0" w:color="auto"/>
      </w:divBdr>
    </w:div>
    <w:div w:id="577708557">
      <w:bodyDiv w:val="1"/>
      <w:marLeft w:val="0"/>
      <w:marRight w:val="0"/>
      <w:marTop w:val="0"/>
      <w:marBottom w:val="0"/>
      <w:divBdr>
        <w:top w:val="none" w:sz="0" w:space="0" w:color="auto"/>
        <w:left w:val="none" w:sz="0" w:space="0" w:color="auto"/>
        <w:bottom w:val="none" w:sz="0" w:space="0" w:color="auto"/>
        <w:right w:val="none" w:sz="0" w:space="0" w:color="auto"/>
      </w:divBdr>
    </w:div>
    <w:div w:id="578102100">
      <w:bodyDiv w:val="1"/>
      <w:marLeft w:val="0"/>
      <w:marRight w:val="0"/>
      <w:marTop w:val="0"/>
      <w:marBottom w:val="0"/>
      <w:divBdr>
        <w:top w:val="none" w:sz="0" w:space="0" w:color="auto"/>
        <w:left w:val="none" w:sz="0" w:space="0" w:color="auto"/>
        <w:bottom w:val="none" w:sz="0" w:space="0" w:color="auto"/>
        <w:right w:val="none" w:sz="0" w:space="0" w:color="auto"/>
      </w:divBdr>
    </w:div>
    <w:div w:id="579405832">
      <w:bodyDiv w:val="1"/>
      <w:marLeft w:val="0"/>
      <w:marRight w:val="0"/>
      <w:marTop w:val="0"/>
      <w:marBottom w:val="0"/>
      <w:divBdr>
        <w:top w:val="none" w:sz="0" w:space="0" w:color="auto"/>
        <w:left w:val="none" w:sz="0" w:space="0" w:color="auto"/>
        <w:bottom w:val="none" w:sz="0" w:space="0" w:color="auto"/>
        <w:right w:val="none" w:sz="0" w:space="0" w:color="auto"/>
      </w:divBdr>
    </w:div>
    <w:div w:id="579559341">
      <w:bodyDiv w:val="1"/>
      <w:marLeft w:val="0"/>
      <w:marRight w:val="0"/>
      <w:marTop w:val="0"/>
      <w:marBottom w:val="0"/>
      <w:divBdr>
        <w:top w:val="none" w:sz="0" w:space="0" w:color="auto"/>
        <w:left w:val="none" w:sz="0" w:space="0" w:color="auto"/>
        <w:bottom w:val="none" w:sz="0" w:space="0" w:color="auto"/>
        <w:right w:val="none" w:sz="0" w:space="0" w:color="auto"/>
      </w:divBdr>
    </w:div>
    <w:div w:id="579677201">
      <w:bodyDiv w:val="1"/>
      <w:marLeft w:val="0"/>
      <w:marRight w:val="0"/>
      <w:marTop w:val="0"/>
      <w:marBottom w:val="0"/>
      <w:divBdr>
        <w:top w:val="none" w:sz="0" w:space="0" w:color="auto"/>
        <w:left w:val="none" w:sz="0" w:space="0" w:color="auto"/>
        <w:bottom w:val="none" w:sz="0" w:space="0" w:color="auto"/>
        <w:right w:val="none" w:sz="0" w:space="0" w:color="auto"/>
      </w:divBdr>
    </w:div>
    <w:div w:id="580991452">
      <w:bodyDiv w:val="1"/>
      <w:marLeft w:val="0"/>
      <w:marRight w:val="0"/>
      <w:marTop w:val="0"/>
      <w:marBottom w:val="0"/>
      <w:divBdr>
        <w:top w:val="none" w:sz="0" w:space="0" w:color="auto"/>
        <w:left w:val="none" w:sz="0" w:space="0" w:color="auto"/>
        <w:bottom w:val="none" w:sz="0" w:space="0" w:color="auto"/>
        <w:right w:val="none" w:sz="0" w:space="0" w:color="auto"/>
      </w:divBdr>
    </w:div>
    <w:div w:id="581451226">
      <w:bodyDiv w:val="1"/>
      <w:marLeft w:val="0"/>
      <w:marRight w:val="0"/>
      <w:marTop w:val="0"/>
      <w:marBottom w:val="0"/>
      <w:divBdr>
        <w:top w:val="none" w:sz="0" w:space="0" w:color="auto"/>
        <w:left w:val="none" w:sz="0" w:space="0" w:color="auto"/>
        <w:bottom w:val="none" w:sz="0" w:space="0" w:color="auto"/>
        <w:right w:val="none" w:sz="0" w:space="0" w:color="auto"/>
      </w:divBdr>
    </w:div>
    <w:div w:id="581568581">
      <w:bodyDiv w:val="1"/>
      <w:marLeft w:val="0"/>
      <w:marRight w:val="0"/>
      <w:marTop w:val="0"/>
      <w:marBottom w:val="0"/>
      <w:divBdr>
        <w:top w:val="none" w:sz="0" w:space="0" w:color="auto"/>
        <w:left w:val="none" w:sz="0" w:space="0" w:color="auto"/>
        <w:bottom w:val="none" w:sz="0" w:space="0" w:color="auto"/>
        <w:right w:val="none" w:sz="0" w:space="0" w:color="auto"/>
      </w:divBdr>
    </w:div>
    <w:div w:id="581795785">
      <w:bodyDiv w:val="1"/>
      <w:marLeft w:val="0"/>
      <w:marRight w:val="0"/>
      <w:marTop w:val="0"/>
      <w:marBottom w:val="0"/>
      <w:divBdr>
        <w:top w:val="none" w:sz="0" w:space="0" w:color="auto"/>
        <w:left w:val="none" w:sz="0" w:space="0" w:color="auto"/>
        <w:bottom w:val="none" w:sz="0" w:space="0" w:color="auto"/>
        <w:right w:val="none" w:sz="0" w:space="0" w:color="auto"/>
      </w:divBdr>
    </w:div>
    <w:div w:id="581839763">
      <w:bodyDiv w:val="1"/>
      <w:marLeft w:val="0"/>
      <w:marRight w:val="0"/>
      <w:marTop w:val="0"/>
      <w:marBottom w:val="0"/>
      <w:divBdr>
        <w:top w:val="none" w:sz="0" w:space="0" w:color="auto"/>
        <w:left w:val="none" w:sz="0" w:space="0" w:color="auto"/>
        <w:bottom w:val="none" w:sz="0" w:space="0" w:color="auto"/>
        <w:right w:val="none" w:sz="0" w:space="0" w:color="auto"/>
      </w:divBdr>
    </w:div>
    <w:div w:id="582303162">
      <w:bodyDiv w:val="1"/>
      <w:marLeft w:val="0"/>
      <w:marRight w:val="0"/>
      <w:marTop w:val="0"/>
      <w:marBottom w:val="0"/>
      <w:divBdr>
        <w:top w:val="none" w:sz="0" w:space="0" w:color="auto"/>
        <w:left w:val="none" w:sz="0" w:space="0" w:color="auto"/>
        <w:bottom w:val="none" w:sz="0" w:space="0" w:color="auto"/>
        <w:right w:val="none" w:sz="0" w:space="0" w:color="auto"/>
      </w:divBdr>
    </w:div>
    <w:div w:id="582498468">
      <w:bodyDiv w:val="1"/>
      <w:marLeft w:val="0"/>
      <w:marRight w:val="0"/>
      <w:marTop w:val="0"/>
      <w:marBottom w:val="0"/>
      <w:divBdr>
        <w:top w:val="none" w:sz="0" w:space="0" w:color="auto"/>
        <w:left w:val="none" w:sz="0" w:space="0" w:color="auto"/>
        <w:bottom w:val="none" w:sz="0" w:space="0" w:color="auto"/>
        <w:right w:val="none" w:sz="0" w:space="0" w:color="auto"/>
      </w:divBdr>
    </w:div>
    <w:div w:id="582573408">
      <w:bodyDiv w:val="1"/>
      <w:marLeft w:val="0"/>
      <w:marRight w:val="0"/>
      <w:marTop w:val="0"/>
      <w:marBottom w:val="0"/>
      <w:divBdr>
        <w:top w:val="none" w:sz="0" w:space="0" w:color="auto"/>
        <w:left w:val="none" w:sz="0" w:space="0" w:color="auto"/>
        <w:bottom w:val="none" w:sz="0" w:space="0" w:color="auto"/>
        <w:right w:val="none" w:sz="0" w:space="0" w:color="auto"/>
      </w:divBdr>
    </w:div>
    <w:div w:id="584803459">
      <w:bodyDiv w:val="1"/>
      <w:marLeft w:val="0"/>
      <w:marRight w:val="0"/>
      <w:marTop w:val="0"/>
      <w:marBottom w:val="0"/>
      <w:divBdr>
        <w:top w:val="none" w:sz="0" w:space="0" w:color="auto"/>
        <w:left w:val="none" w:sz="0" w:space="0" w:color="auto"/>
        <w:bottom w:val="none" w:sz="0" w:space="0" w:color="auto"/>
        <w:right w:val="none" w:sz="0" w:space="0" w:color="auto"/>
      </w:divBdr>
    </w:div>
    <w:div w:id="584803642">
      <w:bodyDiv w:val="1"/>
      <w:marLeft w:val="0"/>
      <w:marRight w:val="0"/>
      <w:marTop w:val="0"/>
      <w:marBottom w:val="0"/>
      <w:divBdr>
        <w:top w:val="none" w:sz="0" w:space="0" w:color="auto"/>
        <w:left w:val="none" w:sz="0" w:space="0" w:color="auto"/>
        <w:bottom w:val="none" w:sz="0" w:space="0" w:color="auto"/>
        <w:right w:val="none" w:sz="0" w:space="0" w:color="auto"/>
      </w:divBdr>
    </w:div>
    <w:div w:id="586112866">
      <w:bodyDiv w:val="1"/>
      <w:marLeft w:val="0"/>
      <w:marRight w:val="0"/>
      <w:marTop w:val="0"/>
      <w:marBottom w:val="0"/>
      <w:divBdr>
        <w:top w:val="none" w:sz="0" w:space="0" w:color="auto"/>
        <w:left w:val="none" w:sz="0" w:space="0" w:color="auto"/>
        <w:bottom w:val="none" w:sz="0" w:space="0" w:color="auto"/>
        <w:right w:val="none" w:sz="0" w:space="0" w:color="auto"/>
      </w:divBdr>
    </w:div>
    <w:div w:id="586964475">
      <w:bodyDiv w:val="1"/>
      <w:marLeft w:val="0"/>
      <w:marRight w:val="0"/>
      <w:marTop w:val="0"/>
      <w:marBottom w:val="0"/>
      <w:divBdr>
        <w:top w:val="none" w:sz="0" w:space="0" w:color="auto"/>
        <w:left w:val="none" w:sz="0" w:space="0" w:color="auto"/>
        <w:bottom w:val="none" w:sz="0" w:space="0" w:color="auto"/>
        <w:right w:val="none" w:sz="0" w:space="0" w:color="auto"/>
      </w:divBdr>
    </w:div>
    <w:div w:id="586965662">
      <w:bodyDiv w:val="1"/>
      <w:marLeft w:val="0"/>
      <w:marRight w:val="0"/>
      <w:marTop w:val="0"/>
      <w:marBottom w:val="0"/>
      <w:divBdr>
        <w:top w:val="none" w:sz="0" w:space="0" w:color="auto"/>
        <w:left w:val="none" w:sz="0" w:space="0" w:color="auto"/>
        <w:bottom w:val="none" w:sz="0" w:space="0" w:color="auto"/>
        <w:right w:val="none" w:sz="0" w:space="0" w:color="auto"/>
      </w:divBdr>
    </w:div>
    <w:div w:id="587731854">
      <w:bodyDiv w:val="1"/>
      <w:marLeft w:val="0"/>
      <w:marRight w:val="0"/>
      <w:marTop w:val="0"/>
      <w:marBottom w:val="0"/>
      <w:divBdr>
        <w:top w:val="none" w:sz="0" w:space="0" w:color="auto"/>
        <w:left w:val="none" w:sz="0" w:space="0" w:color="auto"/>
        <w:bottom w:val="none" w:sz="0" w:space="0" w:color="auto"/>
        <w:right w:val="none" w:sz="0" w:space="0" w:color="auto"/>
      </w:divBdr>
    </w:div>
    <w:div w:id="588656590">
      <w:bodyDiv w:val="1"/>
      <w:marLeft w:val="0"/>
      <w:marRight w:val="0"/>
      <w:marTop w:val="0"/>
      <w:marBottom w:val="0"/>
      <w:divBdr>
        <w:top w:val="none" w:sz="0" w:space="0" w:color="auto"/>
        <w:left w:val="none" w:sz="0" w:space="0" w:color="auto"/>
        <w:bottom w:val="none" w:sz="0" w:space="0" w:color="auto"/>
        <w:right w:val="none" w:sz="0" w:space="0" w:color="auto"/>
      </w:divBdr>
    </w:div>
    <w:div w:id="588854847">
      <w:bodyDiv w:val="1"/>
      <w:marLeft w:val="0"/>
      <w:marRight w:val="0"/>
      <w:marTop w:val="0"/>
      <w:marBottom w:val="0"/>
      <w:divBdr>
        <w:top w:val="none" w:sz="0" w:space="0" w:color="auto"/>
        <w:left w:val="none" w:sz="0" w:space="0" w:color="auto"/>
        <w:bottom w:val="none" w:sz="0" w:space="0" w:color="auto"/>
        <w:right w:val="none" w:sz="0" w:space="0" w:color="auto"/>
      </w:divBdr>
    </w:div>
    <w:div w:id="590235552">
      <w:bodyDiv w:val="1"/>
      <w:marLeft w:val="0"/>
      <w:marRight w:val="0"/>
      <w:marTop w:val="0"/>
      <w:marBottom w:val="0"/>
      <w:divBdr>
        <w:top w:val="none" w:sz="0" w:space="0" w:color="auto"/>
        <w:left w:val="none" w:sz="0" w:space="0" w:color="auto"/>
        <w:bottom w:val="none" w:sz="0" w:space="0" w:color="auto"/>
        <w:right w:val="none" w:sz="0" w:space="0" w:color="auto"/>
      </w:divBdr>
    </w:div>
    <w:div w:id="590700873">
      <w:bodyDiv w:val="1"/>
      <w:marLeft w:val="0"/>
      <w:marRight w:val="0"/>
      <w:marTop w:val="0"/>
      <w:marBottom w:val="0"/>
      <w:divBdr>
        <w:top w:val="none" w:sz="0" w:space="0" w:color="auto"/>
        <w:left w:val="none" w:sz="0" w:space="0" w:color="auto"/>
        <w:bottom w:val="none" w:sz="0" w:space="0" w:color="auto"/>
        <w:right w:val="none" w:sz="0" w:space="0" w:color="auto"/>
      </w:divBdr>
    </w:div>
    <w:div w:id="591593498">
      <w:bodyDiv w:val="1"/>
      <w:marLeft w:val="0"/>
      <w:marRight w:val="0"/>
      <w:marTop w:val="0"/>
      <w:marBottom w:val="0"/>
      <w:divBdr>
        <w:top w:val="none" w:sz="0" w:space="0" w:color="auto"/>
        <w:left w:val="none" w:sz="0" w:space="0" w:color="auto"/>
        <w:bottom w:val="none" w:sz="0" w:space="0" w:color="auto"/>
        <w:right w:val="none" w:sz="0" w:space="0" w:color="auto"/>
      </w:divBdr>
    </w:div>
    <w:div w:id="591858548">
      <w:bodyDiv w:val="1"/>
      <w:marLeft w:val="0"/>
      <w:marRight w:val="0"/>
      <w:marTop w:val="0"/>
      <w:marBottom w:val="0"/>
      <w:divBdr>
        <w:top w:val="none" w:sz="0" w:space="0" w:color="auto"/>
        <w:left w:val="none" w:sz="0" w:space="0" w:color="auto"/>
        <w:bottom w:val="none" w:sz="0" w:space="0" w:color="auto"/>
        <w:right w:val="none" w:sz="0" w:space="0" w:color="auto"/>
      </w:divBdr>
    </w:div>
    <w:div w:id="592082912">
      <w:bodyDiv w:val="1"/>
      <w:marLeft w:val="0"/>
      <w:marRight w:val="0"/>
      <w:marTop w:val="0"/>
      <w:marBottom w:val="0"/>
      <w:divBdr>
        <w:top w:val="none" w:sz="0" w:space="0" w:color="auto"/>
        <w:left w:val="none" w:sz="0" w:space="0" w:color="auto"/>
        <w:bottom w:val="none" w:sz="0" w:space="0" w:color="auto"/>
        <w:right w:val="none" w:sz="0" w:space="0" w:color="auto"/>
      </w:divBdr>
    </w:div>
    <w:div w:id="592126442">
      <w:bodyDiv w:val="1"/>
      <w:marLeft w:val="0"/>
      <w:marRight w:val="0"/>
      <w:marTop w:val="0"/>
      <w:marBottom w:val="0"/>
      <w:divBdr>
        <w:top w:val="none" w:sz="0" w:space="0" w:color="auto"/>
        <w:left w:val="none" w:sz="0" w:space="0" w:color="auto"/>
        <w:bottom w:val="none" w:sz="0" w:space="0" w:color="auto"/>
        <w:right w:val="none" w:sz="0" w:space="0" w:color="auto"/>
      </w:divBdr>
    </w:div>
    <w:div w:id="592322328">
      <w:bodyDiv w:val="1"/>
      <w:marLeft w:val="0"/>
      <w:marRight w:val="0"/>
      <w:marTop w:val="0"/>
      <w:marBottom w:val="0"/>
      <w:divBdr>
        <w:top w:val="none" w:sz="0" w:space="0" w:color="auto"/>
        <w:left w:val="none" w:sz="0" w:space="0" w:color="auto"/>
        <w:bottom w:val="none" w:sz="0" w:space="0" w:color="auto"/>
        <w:right w:val="none" w:sz="0" w:space="0" w:color="auto"/>
      </w:divBdr>
    </w:div>
    <w:div w:id="592402158">
      <w:bodyDiv w:val="1"/>
      <w:marLeft w:val="0"/>
      <w:marRight w:val="0"/>
      <w:marTop w:val="0"/>
      <w:marBottom w:val="0"/>
      <w:divBdr>
        <w:top w:val="none" w:sz="0" w:space="0" w:color="auto"/>
        <w:left w:val="none" w:sz="0" w:space="0" w:color="auto"/>
        <w:bottom w:val="none" w:sz="0" w:space="0" w:color="auto"/>
        <w:right w:val="none" w:sz="0" w:space="0" w:color="auto"/>
      </w:divBdr>
    </w:div>
    <w:div w:id="592976743">
      <w:bodyDiv w:val="1"/>
      <w:marLeft w:val="0"/>
      <w:marRight w:val="0"/>
      <w:marTop w:val="0"/>
      <w:marBottom w:val="0"/>
      <w:divBdr>
        <w:top w:val="none" w:sz="0" w:space="0" w:color="auto"/>
        <w:left w:val="none" w:sz="0" w:space="0" w:color="auto"/>
        <w:bottom w:val="none" w:sz="0" w:space="0" w:color="auto"/>
        <w:right w:val="none" w:sz="0" w:space="0" w:color="auto"/>
      </w:divBdr>
    </w:div>
    <w:div w:id="593249981">
      <w:bodyDiv w:val="1"/>
      <w:marLeft w:val="0"/>
      <w:marRight w:val="0"/>
      <w:marTop w:val="0"/>
      <w:marBottom w:val="0"/>
      <w:divBdr>
        <w:top w:val="none" w:sz="0" w:space="0" w:color="auto"/>
        <w:left w:val="none" w:sz="0" w:space="0" w:color="auto"/>
        <w:bottom w:val="none" w:sz="0" w:space="0" w:color="auto"/>
        <w:right w:val="none" w:sz="0" w:space="0" w:color="auto"/>
      </w:divBdr>
    </w:div>
    <w:div w:id="593630128">
      <w:bodyDiv w:val="1"/>
      <w:marLeft w:val="0"/>
      <w:marRight w:val="0"/>
      <w:marTop w:val="0"/>
      <w:marBottom w:val="0"/>
      <w:divBdr>
        <w:top w:val="none" w:sz="0" w:space="0" w:color="auto"/>
        <w:left w:val="none" w:sz="0" w:space="0" w:color="auto"/>
        <w:bottom w:val="none" w:sz="0" w:space="0" w:color="auto"/>
        <w:right w:val="none" w:sz="0" w:space="0" w:color="auto"/>
      </w:divBdr>
    </w:div>
    <w:div w:id="593973991">
      <w:bodyDiv w:val="1"/>
      <w:marLeft w:val="0"/>
      <w:marRight w:val="0"/>
      <w:marTop w:val="0"/>
      <w:marBottom w:val="0"/>
      <w:divBdr>
        <w:top w:val="none" w:sz="0" w:space="0" w:color="auto"/>
        <w:left w:val="none" w:sz="0" w:space="0" w:color="auto"/>
        <w:bottom w:val="none" w:sz="0" w:space="0" w:color="auto"/>
        <w:right w:val="none" w:sz="0" w:space="0" w:color="auto"/>
      </w:divBdr>
    </w:div>
    <w:div w:id="594826977">
      <w:bodyDiv w:val="1"/>
      <w:marLeft w:val="0"/>
      <w:marRight w:val="0"/>
      <w:marTop w:val="0"/>
      <w:marBottom w:val="0"/>
      <w:divBdr>
        <w:top w:val="none" w:sz="0" w:space="0" w:color="auto"/>
        <w:left w:val="none" w:sz="0" w:space="0" w:color="auto"/>
        <w:bottom w:val="none" w:sz="0" w:space="0" w:color="auto"/>
        <w:right w:val="none" w:sz="0" w:space="0" w:color="auto"/>
      </w:divBdr>
    </w:div>
    <w:div w:id="595409722">
      <w:bodyDiv w:val="1"/>
      <w:marLeft w:val="0"/>
      <w:marRight w:val="0"/>
      <w:marTop w:val="0"/>
      <w:marBottom w:val="0"/>
      <w:divBdr>
        <w:top w:val="none" w:sz="0" w:space="0" w:color="auto"/>
        <w:left w:val="none" w:sz="0" w:space="0" w:color="auto"/>
        <w:bottom w:val="none" w:sz="0" w:space="0" w:color="auto"/>
        <w:right w:val="none" w:sz="0" w:space="0" w:color="auto"/>
      </w:divBdr>
    </w:div>
    <w:div w:id="595478767">
      <w:bodyDiv w:val="1"/>
      <w:marLeft w:val="0"/>
      <w:marRight w:val="0"/>
      <w:marTop w:val="0"/>
      <w:marBottom w:val="0"/>
      <w:divBdr>
        <w:top w:val="none" w:sz="0" w:space="0" w:color="auto"/>
        <w:left w:val="none" w:sz="0" w:space="0" w:color="auto"/>
        <w:bottom w:val="none" w:sz="0" w:space="0" w:color="auto"/>
        <w:right w:val="none" w:sz="0" w:space="0" w:color="auto"/>
      </w:divBdr>
    </w:div>
    <w:div w:id="597371129">
      <w:bodyDiv w:val="1"/>
      <w:marLeft w:val="0"/>
      <w:marRight w:val="0"/>
      <w:marTop w:val="0"/>
      <w:marBottom w:val="0"/>
      <w:divBdr>
        <w:top w:val="none" w:sz="0" w:space="0" w:color="auto"/>
        <w:left w:val="none" w:sz="0" w:space="0" w:color="auto"/>
        <w:bottom w:val="none" w:sz="0" w:space="0" w:color="auto"/>
        <w:right w:val="none" w:sz="0" w:space="0" w:color="auto"/>
      </w:divBdr>
    </w:div>
    <w:div w:id="597372249">
      <w:bodyDiv w:val="1"/>
      <w:marLeft w:val="0"/>
      <w:marRight w:val="0"/>
      <w:marTop w:val="0"/>
      <w:marBottom w:val="0"/>
      <w:divBdr>
        <w:top w:val="none" w:sz="0" w:space="0" w:color="auto"/>
        <w:left w:val="none" w:sz="0" w:space="0" w:color="auto"/>
        <w:bottom w:val="none" w:sz="0" w:space="0" w:color="auto"/>
        <w:right w:val="none" w:sz="0" w:space="0" w:color="auto"/>
      </w:divBdr>
    </w:div>
    <w:div w:id="598871421">
      <w:bodyDiv w:val="1"/>
      <w:marLeft w:val="0"/>
      <w:marRight w:val="0"/>
      <w:marTop w:val="0"/>
      <w:marBottom w:val="0"/>
      <w:divBdr>
        <w:top w:val="none" w:sz="0" w:space="0" w:color="auto"/>
        <w:left w:val="none" w:sz="0" w:space="0" w:color="auto"/>
        <w:bottom w:val="none" w:sz="0" w:space="0" w:color="auto"/>
        <w:right w:val="none" w:sz="0" w:space="0" w:color="auto"/>
      </w:divBdr>
    </w:div>
    <w:div w:id="599485451">
      <w:bodyDiv w:val="1"/>
      <w:marLeft w:val="0"/>
      <w:marRight w:val="0"/>
      <w:marTop w:val="0"/>
      <w:marBottom w:val="0"/>
      <w:divBdr>
        <w:top w:val="none" w:sz="0" w:space="0" w:color="auto"/>
        <w:left w:val="none" w:sz="0" w:space="0" w:color="auto"/>
        <w:bottom w:val="none" w:sz="0" w:space="0" w:color="auto"/>
        <w:right w:val="none" w:sz="0" w:space="0" w:color="auto"/>
      </w:divBdr>
    </w:div>
    <w:div w:id="599683803">
      <w:bodyDiv w:val="1"/>
      <w:marLeft w:val="0"/>
      <w:marRight w:val="0"/>
      <w:marTop w:val="0"/>
      <w:marBottom w:val="0"/>
      <w:divBdr>
        <w:top w:val="none" w:sz="0" w:space="0" w:color="auto"/>
        <w:left w:val="none" w:sz="0" w:space="0" w:color="auto"/>
        <w:bottom w:val="none" w:sz="0" w:space="0" w:color="auto"/>
        <w:right w:val="none" w:sz="0" w:space="0" w:color="auto"/>
      </w:divBdr>
    </w:div>
    <w:div w:id="599874601">
      <w:bodyDiv w:val="1"/>
      <w:marLeft w:val="0"/>
      <w:marRight w:val="0"/>
      <w:marTop w:val="0"/>
      <w:marBottom w:val="0"/>
      <w:divBdr>
        <w:top w:val="none" w:sz="0" w:space="0" w:color="auto"/>
        <w:left w:val="none" w:sz="0" w:space="0" w:color="auto"/>
        <w:bottom w:val="none" w:sz="0" w:space="0" w:color="auto"/>
        <w:right w:val="none" w:sz="0" w:space="0" w:color="auto"/>
      </w:divBdr>
    </w:div>
    <w:div w:id="600376462">
      <w:bodyDiv w:val="1"/>
      <w:marLeft w:val="0"/>
      <w:marRight w:val="0"/>
      <w:marTop w:val="0"/>
      <w:marBottom w:val="0"/>
      <w:divBdr>
        <w:top w:val="none" w:sz="0" w:space="0" w:color="auto"/>
        <w:left w:val="none" w:sz="0" w:space="0" w:color="auto"/>
        <w:bottom w:val="none" w:sz="0" w:space="0" w:color="auto"/>
        <w:right w:val="none" w:sz="0" w:space="0" w:color="auto"/>
      </w:divBdr>
    </w:div>
    <w:div w:id="600794614">
      <w:bodyDiv w:val="1"/>
      <w:marLeft w:val="0"/>
      <w:marRight w:val="0"/>
      <w:marTop w:val="0"/>
      <w:marBottom w:val="0"/>
      <w:divBdr>
        <w:top w:val="none" w:sz="0" w:space="0" w:color="auto"/>
        <w:left w:val="none" w:sz="0" w:space="0" w:color="auto"/>
        <w:bottom w:val="none" w:sz="0" w:space="0" w:color="auto"/>
        <w:right w:val="none" w:sz="0" w:space="0" w:color="auto"/>
      </w:divBdr>
    </w:div>
    <w:div w:id="601255827">
      <w:bodyDiv w:val="1"/>
      <w:marLeft w:val="0"/>
      <w:marRight w:val="0"/>
      <w:marTop w:val="0"/>
      <w:marBottom w:val="0"/>
      <w:divBdr>
        <w:top w:val="none" w:sz="0" w:space="0" w:color="auto"/>
        <w:left w:val="none" w:sz="0" w:space="0" w:color="auto"/>
        <w:bottom w:val="none" w:sz="0" w:space="0" w:color="auto"/>
        <w:right w:val="none" w:sz="0" w:space="0" w:color="auto"/>
      </w:divBdr>
    </w:div>
    <w:div w:id="602611160">
      <w:bodyDiv w:val="1"/>
      <w:marLeft w:val="0"/>
      <w:marRight w:val="0"/>
      <w:marTop w:val="0"/>
      <w:marBottom w:val="0"/>
      <w:divBdr>
        <w:top w:val="none" w:sz="0" w:space="0" w:color="auto"/>
        <w:left w:val="none" w:sz="0" w:space="0" w:color="auto"/>
        <w:bottom w:val="none" w:sz="0" w:space="0" w:color="auto"/>
        <w:right w:val="none" w:sz="0" w:space="0" w:color="auto"/>
      </w:divBdr>
    </w:div>
    <w:div w:id="603460507">
      <w:bodyDiv w:val="1"/>
      <w:marLeft w:val="0"/>
      <w:marRight w:val="0"/>
      <w:marTop w:val="0"/>
      <w:marBottom w:val="0"/>
      <w:divBdr>
        <w:top w:val="none" w:sz="0" w:space="0" w:color="auto"/>
        <w:left w:val="none" w:sz="0" w:space="0" w:color="auto"/>
        <w:bottom w:val="none" w:sz="0" w:space="0" w:color="auto"/>
        <w:right w:val="none" w:sz="0" w:space="0" w:color="auto"/>
      </w:divBdr>
    </w:div>
    <w:div w:id="604656240">
      <w:bodyDiv w:val="1"/>
      <w:marLeft w:val="0"/>
      <w:marRight w:val="0"/>
      <w:marTop w:val="0"/>
      <w:marBottom w:val="0"/>
      <w:divBdr>
        <w:top w:val="none" w:sz="0" w:space="0" w:color="auto"/>
        <w:left w:val="none" w:sz="0" w:space="0" w:color="auto"/>
        <w:bottom w:val="none" w:sz="0" w:space="0" w:color="auto"/>
        <w:right w:val="none" w:sz="0" w:space="0" w:color="auto"/>
      </w:divBdr>
    </w:div>
    <w:div w:id="604659549">
      <w:bodyDiv w:val="1"/>
      <w:marLeft w:val="0"/>
      <w:marRight w:val="0"/>
      <w:marTop w:val="0"/>
      <w:marBottom w:val="0"/>
      <w:divBdr>
        <w:top w:val="none" w:sz="0" w:space="0" w:color="auto"/>
        <w:left w:val="none" w:sz="0" w:space="0" w:color="auto"/>
        <w:bottom w:val="none" w:sz="0" w:space="0" w:color="auto"/>
        <w:right w:val="none" w:sz="0" w:space="0" w:color="auto"/>
      </w:divBdr>
    </w:div>
    <w:div w:id="604729442">
      <w:bodyDiv w:val="1"/>
      <w:marLeft w:val="0"/>
      <w:marRight w:val="0"/>
      <w:marTop w:val="0"/>
      <w:marBottom w:val="0"/>
      <w:divBdr>
        <w:top w:val="none" w:sz="0" w:space="0" w:color="auto"/>
        <w:left w:val="none" w:sz="0" w:space="0" w:color="auto"/>
        <w:bottom w:val="none" w:sz="0" w:space="0" w:color="auto"/>
        <w:right w:val="none" w:sz="0" w:space="0" w:color="auto"/>
      </w:divBdr>
    </w:div>
    <w:div w:id="604925600">
      <w:bodyDiv w:val="1"/>
      <w:marLeft w:val="0"/>
      <w:marRight w:val="0"/>
      <w:marTop w:val="0"/>
      <w:marBottom w:val="0"/>
      <w:divBdr>
        <w:top w:val="none" w:sz="0" w:space="0" w:color="auto"/>
        <w:left w:val="none" w:sz="0" w:space="0" w:color="auto"/>
        <w:bottom w:val="none" w:sz="0" w:space="0" w:color="auto"/>
        <w:right w:val="none" w:sz="0" w:space="0" w:color="auto"/>
      </w:divBdr>
    </w:div>
    <w:div w:id="605191863">
      <w:bodyDiv w:val="1"/>
      <w:marLeft w:val="0"/>
      <w:marRight w:val="0"/>
      <w:marTop w:val="0"/>
      <w:marBottom w:val="0"/>
      <w:divBdr>
        <w:top w:val="none" w:sz="0" w:space="0" w:color="auto"/>
        <w:left w:val="none" w:sz="0" w:space="0" w:color="auto"/>
        <w:bottom w:val="none" w:sz="0" w:space="0" w:color="auto"/>
        <w:right w:val="none" w:sz="0" w:space="0" w:color="auto"/>
      </w:divBdr>
    </w:div>
    <w:div w:id="605694208">
      <w:bodyDiv w:val="1"/>
      <w:marLeft w:val="0"/>
      <w:marRight w:val="0"/>
      <w:marTop w:val="0"/>
      <w:marBottom w:val="0"/>
      <w:divBdr>
        <w:top w:val="none" w:sz="0" w:space="0" w:color="auto"/>
        <w:left w:val="none" w:sz="0" w:space="0" w:color="auto"/>
        <w:bottom w:val="none" w:sz="0" w:space="0" w:color="auto"/>
        <w:right w:val="none" w:sz="0" w:space="0" w:color="auto"/>
      </w:divBdr>
    </w:div>
    <w:div w:id="605961828">
      <w:bodyDiv w:val="1"/>
      <w:marLeft w:val="0"/>
      <w:marRight w:val="0"/>
      <w:marTop w:val="0"/>
      <w:marBottom w:val="0"/>
      <w:divBdr>
        <w:top w:val="none" w:sz="0" w:space="0" w:color="auto"/>
        <w:left w:val="none" w:sz="0" w:space="0" w:color="auto"/>
        <w:bottom w:val="none" w:sz="0" w:space="0" w:color="auto"/>
        <w:right w:val="none" w:sz="0" w:space="0" w:color="auto"/>
      </w:divBdr>
    </w:div>
    <w:div w:id="606162051">
      <w:bodyDiv w:val="1"/>
      <w:marLeft w:val="0"/>
      <w:marRight w:val="0"/>
      <w:marTop w:val="0"/>
      <w:marBottom w:val="0"/>
      <w:divBdr>
        <w:top w:val="none" w:sz="0" w:space="0" w:color="auto"/>
        <w:left w:val="none" w:sz="0" w:space="0" w:color="auto"/>
        <w:bottom w:val="none" w:sz="0" w:space="0" w:color="auto"/>
        <w:right w:val="none" w:sz="0" w:space="0" w:color="auto"/>
      </w:divBdr>
    </w:div>
    <w:div w:id="608271712">
      <w:bodyDiv w:val="1"/>
      <w:marLeft w:val="0"/>
      <w:marRight w:val="0"/>
      <w:marTop w:val="0"/>
      <w:marBottom w:val="0"/>
      <w:divBdr>
        <w:top w:val="none" w:sz="0" w:space="0" w:color="auto"/>
        <w:left w:val="none" w:sz="0" w:space="0" w:color="auto"/>
        <w:bottom w:val="none" w:sz="0" w:space="0" w:color="auto"/>
        <w:right w:val="none" w:sz="0" w:space="0" w:color="auto"/>
      </w:divBdr>
    </w:div>
    <w:div w:id="608583489">
      <w:bodyDiv w:val="1"/>
      <w:marLeft w:val="0"/>
      <w:marRight w:val="0"/>
      <w:marTop w:val="0"/>
      <w:marBottom w:val="0"/>
      <w:divBdr>
        <w:top w:val="none" w:sz="0" w:space="0" w:color="auto"/>
        <w:left w:val="none" w:sz="0" w:space="0" w:color="auto"/>
        <w:bottom w:val="none" w:sz="0" w:space="0" w:color="auto"/>
        <w:right w:val="none" w:sz="0" w:space="0" w:color="auto"/>
      </w:divBdr>
    </w:div>
    <w:div w:id="610472473">
      <w:bodyDiv w:val="1"/>
      <w:marLeft w:val="0"/>
      <w:marRight w:val="0"/>
      <w:marTop w:val="0"/>
      <w:marBottom w:val="0"/>
      <w:divBdr>
        <w:top w:val="none" w:sz="0" w:space="0" w:color="auto"/>
        <w:left w:val="none" w:sz="0" w:space="0" w:color="auto"/>
        <w:bottom w:val="none" w:sz="0" w:space="0" w:color="auto"/>
        <w:right w:val="none" w:sz="0" w:space="0" w:color="auto"/>
      </w:divBdr>
    </w:div>
    <w:div w:id="610746891">
      <w:bodyDiv w:val="1"/>
      <w:marLeft w:val="0"/>
      <w:marRight w:val="0"/>
      <w:marTop w:val="0"/>
      <w:marBottom w:val="0"/>
      <w:divBdr>
        <w:top w:val="none" w:sz="0" w:space="0" w:color="auto"/>
        <w:left w:val="none" w:sz="0" w:space="0" w:color="auto"/>
        <w:bottom w:val="none" w:sz="0" w:space="0" w:color="auto"/>
        <w:right w:val="none" w:sz="0" w:space="0" w:color="auto"/>
      </w:divBdr>
    </w:div>
    <w:div w:id="611673636">
      <w:bodyDiv w:val="1"/>
      <w:marLeft w:val="0"/>
      <w:marRight w:val="0"/>
      <w:marTop w:val="0"/>
      <w:marBottom w:val="0"/>
      <w:divBdr>
        <w:top w:val="none" w:sz="0" w:space="0" w:color="auto"/>
        <w:left w:val="none" w:sz="0" w:space="0" w:color="auto"/>
        <w:bottom w:val="none" w:sz="0" w:space="0" w:color="auto"/>
        <w:right w:val="none" w:sz="0" w:space="0" w:color="auto"/>
      </w:divBdr>
    </w:div>
    <w:div w:id="611933954">
      <w:bodyDiv w:val="1"/>
      <w:marLeft w:val="0"/>
      <w:marRight w:val="0"/>
      <w:marTop w:val="0"/>
      <w:marBottom w:val="0"/>
      <w:divBdr>
        <w:top w:val="none" w:sz="0" w:space="0" w:color="auto"/>
        <w:left w:val="none" w:sz="0" w:space="0" w:color="auto"/>
        <w:bottom w:val="none" w:sz="0" w:space="0" w:color="auto"/>
        <w:right w:val="none" w:sz="0" w:space="0" w:color="auto"/>
      </w:divBdr>
    </w:div>
    <w:div w:id="613055043">
      <w:bodyDiv w:val="1"/>
      <w:marLeft w:val="0"/>
      <w:marRight w:val="0"/>
      <w:marTop w:val="0"/>
      <w:marBottom w:val="0"/>
      <w:divBdr>
        <w:top w:val="none" w:sz="0" w:space="0" w:color="auto"/>
        <w:left w:val="none" w:sz="0" w:space="0" w:color="auto"/>
        <w:bottom w:val="none" w:sz="0" w:space="0" w:color="auto"/>
        <w:right w:val="none" w:sz="0" w:space="0" w:color="auto"/>
      </w:divBdr>
    </w:div>
    <w:div w:id="613101036">
      <w:bodyDiv w:val="1"/>
      <w:marLeft w:val="0"/>
      <w:marRight w:val="0"/>
      <w:marTop w:val="0"/>
      <w:marBottom w:val="0"/>
      <w:divBdr>
        <w:top w:val="none" w:sz="0" w:space="0" w:color="auto"/>
        <w:left w:val="none" w:sz="0" w:space="0" w:color="auto"/>
        <w:bottom w:val="none" w:sz="0" w:space="0" w:color="auto"/>
        <w:right w:val="none" w:sz="0" w:space="0" w:color="auto"/>
      </w:divBdr>
    </w:div>
    <w:div w:id="613755684">
      <w:bodyDiv w:val="1"/>
      <w:marLeft w:val="0"/>
      <w:marRight w:val="0"/>
      <w:marTop w:val="0"/>
      <w:marBottom w:val="0"/>
      <w:divBdr>
        <w:top w:val="none" w:sz="0" w:space="0" w:color="auto"/>
        <w:left w:val="none" w:sz="0" w:space="0" w:color="auto"/>
        <w:bottom w:val="none" w:sz="0" w:space="0" w:color="auto"/>
        <w:right w:val="none" w:sz="0" w:space="0" w:color="auto"/>
      </w:divBdr>
    </w:div>
    <w:div w:id="615257565">
      <w:bodyDiv w:val="1"/>
      <w:marLeft w:val="0"/>
      <w:marRight w:val="0"/>
      <w:marTop w:val="0"/>
      <w:marBottom w:val="0"/>
      <w:divBdr>
        <w:top w:val="none" w:sz="0" w:space="0" w:color="auto"/>
        <w:left w:val="none" w:sz="0" w:space="0" w:color="auto"/>
        <w:bottom w:val="none" w:sz="0" w:space="0" w:color="auto"/>
        <w:right w:val="none" w:sz="0" w:space="0" w:color="auto"/>
      </w:divBdr>
    </w:div>
    <w:div w:id="616641893">
      <w:bodyDiv w:val="1"/>
      <w:marLeft w:val="0"/>
      <w:marRight w:val="0"/>
      <w:marTop w:val="0"/>
      <w:marBottom w:val="0"/>
      <w:divBdr>
        <w:top w:val="none" w:sz="0" w:space="0" w:color="auto"/>
        <w:left w:val="none" w:sz="0" w:space="0" w:color="auto"/>
        <w:bottom w:val="none" w:sz="0" w:space="0" w:color="auto"/>
        <w:right w:val="none" w:sz="0" w:space="0" w:color="auto"/>
      </w:divBdr>
    </w:div>
    <w:div w:id="617026207">
      <w:bodyDiv w:val="1"/>
      <w:marLeft w:val="0"/>
      <w:marRight w:val="0"/>
      <w:marTop w:val="0"/>
      <w:marBottom w:val="0"/>
      <w:divBdr>
        <w:top w:val="none" w:sz="0" w:space="0" w:color="auto"/>
        <w:left w:val="none" w:sz="0" w:space="0" w:color="auto"/>
        <w:bottom w:val="none" w:sz="0" w:space="0" w:color="auto"/>
        <w:right w:val="none" w:sz="0" w:space="0" w:color="auto"/>
      </w:divBdr>
    </w:div>
    <w:div w:id="617103325">
      <w:bodyDiv w:val="1"/>
      <w:marLeft w:val="0"/>
      <w:marRight w:val="0"/>
      <w:marTop w:val="0"/>
      <w:marBottom w:val="0"/>
      <w:divBdr>
        <w:top w:val="none" w:sz="0" w:space="0" w:color="auto"/>
        <w:left w:val="none" w:sz="0" w:space="0" w:color="auto"/>
        <w:bottom w:val="none" w:sz="0" w:space="0" w:color="auto"/>
        <w:right w:val="none" w:sz="0" w:space="0" w:color="auto"/>
      </w:divBdr>
    </w:div>
    <w:div w:id="618101701">
      <w:bodyDiv w:val="1"/>
      <w:marLeft w:val="0"/>
      <w:marRight w:val="0"/>
      <w:marTop w:val="0"/>
      <w:marBottom w:val="0"/>
      <w:divBdr>
        <w:top w:val="none" w:sz="0" w:space="0" w:color="auto"/>
        <w:left w:val="none" w:sz="0" w:space="0" w:color="auto"/>
        <w:bottom w:val="none" w:sz="0" w:space="0" w:color="auto"/>
        <w:right w:val="none" w:sz="0" w:space="0" w:color="auto"/>
      </w:divBdr>
    </w:div>
    <w:div w:id="618924353">
      <w:bodyDiv w:val="1"/>
      <w:marLeft w:val="0"/>
      <w:marRight w:val="0"/>
      <w:marTop w:val="0"/>
      <w:marBottom w:val="0"/>
      <w:divBdr>
        <w:top w:val="none" w:sz="0" w:space="0" w:color="auto"/>
        <w:left w:val="none" w:sz="0" w:space="0" w:color="auto"/>
        <w:bottom w:val="none" w:sz="0" w:space="0" w:color="auto"/>
        <w:right w:val="none" w:sz="0" w:space="0" w:color="auto"/>
      </w:divBdr>
    </w:div>
    <w:div w:id="620384452">
      <w:bodyDiv w:val="1"/>
      <w:marLeft w:val="0"/>
      <w:marRight w:val="0"/>
      <w:marTop w:val="0"/>
      <w:marBottom w:val="0"/>
      <w:divBdr>
        <w:top w:val="none" w:sz="0" w:space="0" w:color="auto"/>
        <w:left w:val="none" w:sz="0" w:space="0" w:color="auto"/>
        <w:bottom w:val="none" w:sz="0" w:space="0" w:color="auto"/>
        <w:right w:val="none" w:sz="0" w:space="0" w:color="auto"/>
      </w:divBdr>
    </w:div>
    <w:div w:id="620571697">
      <w:bodyDiv w:val="1"/>
      <w:marLeft w:val="0"/>
      <w:marRight w:val="0"/>
      <w:marTop w:val="0"/>
      <w:marBottom w:val="0"/>
      <w:divBdr>
        <w:top w:val="none" w:sz="0" w:space="0" w:color="auto"/>
        <w:left w:val="none" w:sz="0" w:space="0" w:color="auto"/>
        <w:bottom w:val="none" w:sz="0" w:space="0" w:color="auto"/>
        <w:right w:val="none" w:sz="0" w:space="0" w:color="auto"/>
      </w:divBdr>
    </w:div>
    <w:div w:id="621039249">
      <w:bodyDiv w:val="1"/>
      <w:marLeft w:val="0"/>
      <w:marRight w:val="0"/>
      <w:marTop w:val="0"/>
      <w:marBottom w:val="0"/>
      <w:divBdr>
        <w:top w:val="none" w:sz="0" w:space="0" w:color="auto"/>
        <w:left w:val="none" w:sz="0" w:space="0" w:color="auto"/>
        <w:bottom w:val="none" w:sz="0" w:space="0" w:color="auto"/>
        <w:right w:val="none" w:sz="0" w:space="0" w:color="auto"/>
      </w:divBdr>
    </w:div>
    <w:div w:id="621885497">
      <w:bodyDiv w:val="1"/>
      <w:marLeft w:val="0"/>
      <w:marRight w:val="0"/>
      <w:marTop w:val="0"/>
      <w:marBottom w:val="0"/>
      <w:divBdr>
        <w:top w:val="none" w:sz="0" w:space="0" w:color="auto"/>
        <w:left w:val="none" w:sz="0" w:space="0" w:color="auto"/>
        <w:bottom w:val="none" w:sz="0" w:space="0" w:color="auto"/>
        <w:right w:val="none" w:sz="0" w:space="0" w:color="auto"/>
      </w:divBdr>
    </w:div>
    <w:div w:id="622881088">
      <w:bodyDiv w:val="1"/>
      <w:marLeft w:val="0"/>
      <w:marRight w:val="0"/>
      <w:marTop w:val="0"/>
      <w:marBottom w:val="0"/>
      <w:divBdr>
        <w:top w:val="none" w:sz="0" w:space="0" w:color="auto"/>
        <w:left w:val="none" w:sz="0" w:space="0" w:color="auto"/>
        <w:bottom w:val="none" w:sz="0" w:space="0" w:color="auto"/>
        <w:right w:val="none" w:sz="0" w:space="0" w:color="auto"/>
      </w:divBdr>
    </w:div>
    <w:div w:id="623849038">
      <w:bodyDiv w:val="1"/>
      <w:marLeft w:val="0"/>
      <w:marRight w:val="0"/>
      <w:marTop w:val="0"/>
      <w:marBottom w:val="0"/>
      <w:divBdr>
        <w:top w:val="none" w:sz="0" w:space="0" w:color="auto"/>
        <w:left w:val="none" w:sz="0" w:space="0" w:color="auto"/>
        <w:bottom w:val="none" w:sz="0" w:space="0" w:color="auto"/>
        <w:right w:val="none" w:sz="0" w:space="0" w:color="auto"/>
      </w:divBdr>
    </w:div>
    <w:div w:id="624391387">
      <w:bodyDiv w:val="1"/>
      <w:marLeft w:val="0"/>
      <w:marRight w:val="0"/>
      <w:marTop w:val="0"/>
      <w:marBottom w:val="0"/>
      <w:divBdr>
        <w:top w:val="none" w:sz="0" w:space="0" w:color="auto"/>
        <w:left w:val="none" w:sz="0" w:space="0" w:color="auto"/>
        <w:bottom w:val="none" w:sz="0" w:space="0" w:color="auto"/>
        <w:right w:val="none" w:sz="0" w:space="0" w:color="auto"/>
      </w:divBdr>
    </w:div>
    <w:div w:id="624626460">
      <w:bodyDiv w:val="1"/>
      <w:marLeft w:val="0"/>
      <w:marRight w:val="0"/>
      <w:marTop w:val="0"/>
      <w:marBottom w:val="0"/>
      <w:divBdr>
        <w:top w:val="none" w:sz="0" w:space="0" w:color="auto"/>
        <w:left w:val="none" w:sz="0" w:space="0" w:color="auto"/>
        <w:bottom w:val="none" w:sz="0" w:space="0" w:color="auto"/>
        <w:right w:val="none" w:sz="0" w:space="0" w:color="auto"/>
      </w:divBdr>
    </w:div>
    <w:div w:id="624698523">
      <w:bodyDiv w:val="1"/>
      <w:marLeft w:val="0"/>
      <w:marRight w:val="0"/>
      <w:marTop w:val="0"/>
      <w:marBottom w:val="0"/>
      <w:divBdr>
        <w:top w:val="none" w:sz="0" w:space="0" w:color="auto"/>
        <w:left w:val="none" w:sz="0" w:space="0" w:color="auto"/>
        <w:bottom w:val="none" w:sz="0" w:space="0" w:color="auto"/>
        <w:right w:val="none" w:sz="0" w:space="0" w:color="auto"/>
      </w:divBdr>
    </w:div>
    <w:div w:id="625432530">
      <w:bodyDiv w:val="1"/>
      <w:marLeft w:val="0"/>
      <w:marRight w:val="0"/>
      <w:marTop w:val="0"/>
      <w:marBottom w:val="0"/>
      <w:divBdr>
        <w:top w:val="none" w:sz="0" w:space="0" w:color="auto"/>
        <w:left w:val="none" w:sz="0" w:space="0" w:color="auto"/>
        <w:bottom w:val="none" w:sz="0" w:space="0" w:color="auto"/>
        <w:right w:val="none" w:sz="0" w:space="0" w:color="auto"/>
      </w:divBdr>
    </w:div>
    <w:div w:id="626476045">
      <w:bodyDiv w:val="1"/>
      <w:marLeft w:val="0"/>
      <w:marRight w:val="0"/>
      <w:marTop w:val="0"/>
      <w:marBottom w:val="0"/>
      <w:divBdr>
        <w:top w:val="none" w:sz="0" w:space="0" w:color="auto"/>
        <w:left w:val="none" w:sz="0" w:space="0" w:color="auto"/>
        <w:bottom w:val="none" w:sz="0" w:space="0" w:color="auto"/>
        <w:right w:val="none" w:sz="0" w:space="0" w:color="auto"/>
      </w:divBdr>
    </w:div>
    <w:div w:id="627198652">
      <w:bodyDiv w:val="1"/>
      <w:marLeft w:val="0"/>
      <w:marRight w:val="0"/>
      <w:marTop w:val="0"/>
      <w:marBottom w:val="0"/>
      <w:divBdr>
        <w:top w:val="none" w:sz="0" w:space="0" w:color="auto"/>
        <w:left w:val="none" w:sz="0" w:space="0" w:color="auto"/>
        <w:bottom w:val="none" w:sz="0" w:space="0" w:color="auto"/>
        <w:right w:val="none" w:sz="0" w:space="0" w:color="auto"/>
      </w:divBdr>
    </w:div>
    <w:div w:id="627203143">
      <w:bodyDiv w:val="1"/>
      <w:marLeft w:val="0"/>
      <w:marRight w:val="0"/>
      <w:marTop w:val="0"/>
      <w:marBottom w:val="0"/>
      <w:divBdr>
        <w:top w:val="none" w:sz="0" w:space="0" w:color="auto"/>
        <w:left w:val="none" w:sz="0" w:space="0" w:color="auto"/>
        <w:bottom w:val="none" w:sz="0" w:space="0" w:color="auto"/>
        <w:right w:val="none" w:sz="0" w:space="0" w:color="auto"/>
      </w:divBdr>
    </w:div>
    <w:div w:id="627471829">
      <w:bodyDiv w:val="1"/>
      <w:marLeft w:val="0"/>
      <w:marRight w:val="0"/>
      <w:marTop w:val="0"/>
      <w:marBottom w:val="0"/>
      <w:divBdr>
        <w:top w:val="none" w:sz="0" w:space="0" w:color="auto"/>
        <w:left w:val="none" w:sz="0" w:space="0" w:color="auto"/>
        <w:bottom w:val="none" w:sz="0" w:space="0" w:color="auto"/>
        <w:right w:val="none" w:sz="0" w:space="0" w:color="auto"/>
      </w:divBdr>
    </w:div>
    <w:div w:id="627861664">
      <w:bodyDiv w:val="1"/>
      <w:marLeft w:val="0"/>
      <w:marRight w:val="0"/>
      <w:marTop w:val="0"/>
      <w:marBottom w:val="0"/>
      <w:divBdr>
        <w:top w:val="none" w:sz="0" w:space="0" w:color="auto"/>
        <w:left w:val="none" w:sz="0" w:space="0" w:color="auto"/>
        <w:bottom w:val="none" w:sz="0" w:space="0" w:color="auto"/>
        <w:right w:val="none" w:sz="0" w:space="0" w:color="auto"/>
      </w:divBdr>
    </w:div>
    <w:div w:id="628365862">
      <w:bodyDiv w:val="1"/>
      <w:marLeft w:val="0"/>
      <w:marRight w:val="0"/>
      <w:marTop w:val="0"/>
      <w:marBottom w:val="0"/>
      <w:divBdr>
        <w:top w:val="none" w:sz="0" w:space="0" w:color="auto"/>
        <w:left w:val="none" w:sz="0" w:space="0" w:color="auto"/>
        <w:bottom w:val="none" w:sz="0" w:space="0" w:color="auto"/>
        <w:right w:val="none" w:sz="0" w:space="0" w:color="auto"/>
      </w:divBdr>
    </w:div>
    <w:div w:id="629558957">
      <w:bodyDiv w:val="1"/>
      <w:marLeft w:val="0"/>
      <w:marRight w:val="0"/>
      <w:marTop w:val="0"/>
      <w:marBottom w:val="0"/>
      <w:divBdr>
        <w:top w:val="none" w:sz="0" w:space="0" w:color="auto"/>
        <w:left w:val="none" w:sz="0" w:space="0" w:color="auto"/>
        <w:bottom w:val="none" w:sz="0" w:space="0" w:color="auto"/>
        <w:right w:val="none" w:sz="0" w:space="0" w:color="auto"/>
      </w:divBdr>
    </w:div>
    <w:div w:id="629748392">
      <w:bodyDiv w:val="1"/>
      <w:marLeft w:val="0"/>
      <w:marRight w:val="0"/>
      <w:marTop w:val="0"/>
      <w:marBottom w:val="0"/>
      <w:divBdr>
        <w:top w:val="none" w:sz="0" w:space="0" w:color="auto"/>
        <w:left w:val="none" w:sz="0" w:space="0" w:color="auto"/>
        <w:bottom w:val="none" w:sz="0" w:space="0" w:color="auto"/>
        <w:right w:val="none" w:sz="0" w:space="0" w:color="auto"/>
      </w:divBdr>
    </w:div>
    <w:div w:id="630090103">
      <w:bodyDiv w:val="1"/>
      <w:marLeft w:val="0"/>
      <w:marRight w:val="0"/>
      <w:marTop w:val="0"/>
      <w:marBottom w:val="0"/>
      <w:divBdr>
        <w:top w:val="none" w:sz="0" w:space="0" w:color="auto"/>
        <w:left w:val="none" w:sz="0" w:space="0" w:color="auto"/>
        <w:bottom w:val="none" w:sz="0" w:space="0" w:color="auto"/>
        <w:right w:val="none" w:sz="0" w:space="0" w:color="auto"/>
      </w:divBdr>
    </w:div>
    <w:div w:id="630214119">
      <w:bodyDiv w:val="1"/>
      <w:marLeft w:val="0"/>
      <w:marRight w:val="0"/>
      <w:marTop w:val="0"/>
      <w:marBottom w:val="0"/>
      <w:divBdr>
        <w:top w:val="none" w:sz="0" w:space="0" w:color="auto"/>
        <w:left w:val="none" w:sz="0" w:space="0" w:color="auto"/>
        <w:bottom w:val="none" w:sz="0" w:space="0" w:color="auto"/>
        <w:right w:val="none" w:sz="0" w:space="0" w:color="auto"/>
      </w:divBdr>
    </w:div>
    <w:div w:id="630325343">
      <w:bodyDiv w:val="1"/>
      <w:marLeft w:val="0"/>
      <w:marRight w:val="0"/>
      <w:marTop w:val="0"/>
      <w:marBottom w:val="0"/>
      <w:divBdr>
        <w:top w:val="none" w:sz="0" w:space="0" w:color="auto"/>
        <w:left w:val="none" w:sz="0" w:space="0" w:color="auto"/>
        <w:bottom w:val="none" w:sz="0" w:space="0" w:color="auto"/>
        <w:right w:val="none" w:sz="0" w:space="0" w:color="auto"/>
      </w:divBdr>
    </w:div>
    <w:div w:id="630551862">
      <w:bodyDiv w:val="1"/>
      <w:marLeft w:val="0"/>
      <w:marRight w:val="0"/>
      <w:marTop w:val="0"/>
      <w:marBottom w:val="0"/>
      <w:divBdr>
        <w:top w:val="none" w:sz="0" w:space="0" w:color="auto"/>
        <w:left w:val="none" w:sz="0" w:space="0" w:color="auto"/>
        <w:bottom w:val="none" w:sz="0" w:space="0" w:color="auto"/>
        <w:right w:val="none" w:sz="0" w:space="0" w:color="auto"/>
      </w:divBdr>
    </w:div>
    <w:div w:id="630861527">
      <w:bodyDiv w:val="1"/>
      <w:marLeft w:val="0"/>
      <w:marRight w:val="0"/>
      <w:marTop w:val="0"/>
      <w:marBottom w:val="0"/>
      <w:divBdr>
        <w:top w:val="none" w:sz="0" w:space="0" w:color="auto"/>
        <w:left w:val="none" w:sz="0" w:space="0" w:color="auto"/>
        <w:bottom w:val="none" w:sz="0" w:space="0" w:color="auto"/>
        <w:right w:val="none" w:sz="0" w:space="0" w:color="auto"/>
      </w:divBdr>
    </w:div>
    <w:div w:id="630938922">
      <w:bodyDiv w:val="1"/>
      <w:marLeft w:val="0"/>
      <w:marRight w:val="0"/>
      <w:marTop w:val="0"/>
      <w:marBottom w:val="0"/>
      <w:divBdr>
        <w:top w:val="none" w:sz="0" w:space="0" w:color="auto"/>
        <w:left w:val="none" w:sz="0" w:space="0" w:color="auto"/>
        <w:bottom w:val="none" w:sz="0" w:space="0" w:color="auto"/>
        <w:right w:val="none" w:sz="0" w:space="0" w:color="auto"/>
      </w:divBdr>
    </w:div>
    <w:div w:id="631208824">
      <w:bodyDiv w:val="1"/>
      <w:marLeft w:val="0"/>
      <w:marRight w:val="0"/>
      <w:marTop w:val="0"/>
      <w:marBottom w:val="0"/>
      <w:divBdr>
        <w:top w:val="none" w:sz="0" w:space="0" w:color="auto"/>
        <w:left w:val="none" w:sz="0" w:space="0" w:color="auto"/>
        <w:bottom w:val="none" w:sz="0" w:space="0" w:color="auto"/>
        <w:right w:val="none" w:sz="0" w:space="0" w:color="auto"/>
      </w:divBdr>
    </w:div>
    <w:div w:id="631791819">
      <w:bodyDiv w:val="1"/>
      <w:marLeft w:val="0"/>
      <w:marRight w:val="0"/>
      <w:marTop w:val="0"/>
      <w:marBottom w:val="0"/>
      <w:divBdr>
        <w:top w:val="none" w:sz="0" w:space="0" w:color="auto"/>
        <w:left w:val="none" w:sz="0" w:space="0" w:color="auto"/>
        <w:bottom w:val="none" w:sz="0" w:space="0" w:color="auto"/>
        <w:right w:val="none" w:sz="0" w:space="0" w:color="auto"/>
      </w:divBdr>
    </w:div>
    <w:div w:id="632371982">
      <w:bodyDiv w:val="1"/>
      <w:marLeft w:val="0"/>
      <w:marRight w:val="0"/>
      <w:marTop w:val="0"/>
      <w:marBottom w:val="0"/>
      <w:divBdr>
        <w:top w:val="none" w:sz="0" w:space="0" w:color="auto"/>
        <w:left w:val="none" w:sz="0" w:space="0" w:color="auto"/>
        <w:bottom w:val="none" w:sz="0" w:space="0" w:color="auto"/>
        <w:right w:val="none" w:sz="0" w:space="0" w:color="auto"/>
      </w:divBdr>
    </w:div>
    <w:div w:id="632558015">
      <w:bodyDiv w:val="1"/>
      <w:marLeft w:val="0"/>
      <w:marRight w:val="0"/>
      <w:marTop w:val="0"/>
      <w:marBottom w:val="0"/>
      <w:divBdr>
        <w:top w:val="none" w:sz="0" w:space="0" w:color="auto"/>
        <w:left w:val="none" w:sz="0" w:space="0" w:color="auto"/>
        <w:bottom w:val="none" w:sz="0" w:space="0" w:color="auto"/>
        <w:right w:val="none" w:sz="0" w:space="0" w:color="auto"/>
      </w:divBdr>
    </w:div>
    <w:div w:id="632904038">
      <w:bodyDiv w:val="1"/>
      <w:marLeft w:val="0"/>
      <w:marRight w:val="0"/>
      <w:marTop w:val="0"/>
      <w:marBottom w:val="0"/>
      <w:divBdr>
        <w:top w:val="none" w:sz="0" w:space="0" w:color="auto"/>
        <w:left w:val="none" w:sz="0" w:space="0" w:color="auto"/>
        <w:bottom w:val="none" w:sz="0" w:space="0" w:color="auto"/>
        <w:right w:val="none" w:sz="0" w:space="0" w:color="auto"/>
      </w:divBdr>
    </w:div>
    <w:div w:id="632949596">
      <w:bodyDiv w:val="1"/>
      <w:marLeft w:val="0"/>
      <w:marRight w:val="0"/>
      <w:marTop w:val="0"/>
      <w:marBottom w:val="0"/>
      <w:divBdr>
        <w:top w:val="none" w:sz="0" w:space="0" w:color="auto"/>
        <w:left w:val="none" w:sz="0" w:space="0" w:color="auto"/>
        <w:bottom w:val="none" w:sz="0" w:space="0" w:color="auto"/>
        <w:right w:val="none" w:sz="0" w:space="0" w:color="auto"/>
      </w:divBdr>
    </w:div>
    <w:div w:id="633412517">
      <w:bodyDiv w:val="1"/>
      <w:marLeft w:val="0"/>
      <w:marRight w:val="0"/>
      <w:marTop w:val="0"/>
      <w:marBottom w:val="0"/>
      <w:divBdr>
        <w:top w:val="none" w:sz="0" w:space="0" w:color="auto"/>
        <w:left w:val="none" w:sz="0" w:space="0" w:color="auto"/>
        <w:bottom w:val="none" w:sz="0" w:space="0" w:color="auto"/>
        <w:right w:val="none" w:sz="0" w:space="0" w:color="auto"/>
      </w:divBdr>
    </w:div>
    <w:div w:id="633605426">
      <w:bodyDiv w:val="1"/>
      <w:marLeft w:val="0"/>
      <w:marRight w:val="0"/>
      <w:marTop w:val="0"/>
      <w:marBottom w:val="0"/>
      <w:divBdr>
        <w:top w:val="none" w:sz="0" w:space="0" w:color="auto"/>
        <w:left w:val="none" w:sz="0" w:space="0" w:color="auto"/>
        <w:bottom w:val="none" w:sz="0" w:space="0" w:color="auto"/>
        <w:right w:val="none" w:sz="0" w:space="0" w:color="auto"/>
      </w:divBdr>
    </w:div>
    <w:div w:id="633945435">
      <w:bodyDiv w:val="1"/>
      <w:marLeft w:val="0"/>
      <w:marRight w:val="0"/>
      <w:marTop w:val="0"/>
      <w:marBottom w:val="0"/>
      <w:divBdr>
        <w:top w:val="none" w:sz="0" w:space="0" w:color="auto"/>
        <w:left w:val="none" w:sz="0" w:space="0" w:color="auto"/>
        <w:bottom w:val="none" w:sz="0" w:space="0" w:color="auto"/>
        <w:right w:val="none" w:sz="0" w:space="0" w:color="auto"/>
      </w:divBdr>
    </w:div>
    <w:div w:id="633947987">
      <w:bodyDiv w:val="1"/>
      <w:marLeft w:val="0"/>
      <w:marRight w:val="0"/>
      <w:marTop w:val="0"/>
      <w:marBottom w:val="0"/>
      <w:divBdr>
        <w:top w:val="none" w:sz="0" w:space="0" w:color="auto"/>
        <w:left w:val="none" w:sz="0" w:space="0" w:color="auto"/>
        <w:bottom w:val="none" w:sz="0" w:space="0" w:color="auto"/>
        <w:right w:val="none" w:sz="0" w:space="0" w:color="auto"/>
      </w:divBdr>
    </w:div>
    <w:div w:id="634062626">
      <w:bodyDiv w:val="1"/>
      <w:marLeft w:val="0"/>
      <w:marRight w:val="0"/>
      <w:marTop w:val="0"/>
      <w:marBottom w:val="0"/>
      <w:divBdr>
        <w:top w:val="none" w:sz="0" w:space="0" w:color="auto"/>
        <w:left w:val="none" w:sz="0" w:space="0" w:color="auto"/>
        <w:bottom w:val="none" w:sz="0" w:space="0" w:color="auto"/>
        <w:right w:val="none" w:sz="0" w:space="0" w:color="auto"/>
      </w:divBdr>
    </w:div>
    <w:div w:id="634458004">
      <w:bodyDiv w:val="1"/>
      <w:marLeft w:val="0"/>
      <w:marRight w:val="0"/>
      <w:marTop w:val="0"/>
      <w:marBottom w:val="0"/>
      <w:divBdr>
        <w:top w:val="none" w:sz="0" w:space="0" w:color="auto"/>
        <w:left w:val="none" w:sz="0" w:space="0" w:color="auto"/>
        <w:bottom w:val="none" w:sz="0" w:space="0" w:color="auto"/>
        <w:right w:val="none" w:sz="0" w:space="0" w:color="auto"/>
      </w:divBdr>
    </w:div>
    <w:div w:id="635456979">
      <w:bodyDiv w:val="1"/>
      <w:marLeft w:val="0"/>
      <w:marRight w:val="0"/>
      <w:marTop w:val="0"/>
      <w:marBottom w:val="0"/>
      <w:divBdr>
        <w:top w:val="none" w:sz="0" w:space="0" w:color="auto"/>
        <w:left w:val="none" w:sz="0" w:space="0" w:color="auto"/>
        <w:bottom w:val="none" w:sz="0" w:space="0" w:color="auto"/>
        <w:right w:val="none" w:sz="0" w:space="0" w:color="auto"/>
      </w:divBdr>
    </w:div>
    <w:div w:id="635530263">
      <w:bodyDiv w:val="1"/>
      <w:marLeft w:val="0"/>
      <w:marRight w:val="0"/>
      <w:marTop w:val="0"/>
      <w:marBottom w:val="0"/>
      <w:divBdr>
        <w:top w:val="none" w:sz="0" w:space="0" w:color="auto"/>
        <w:left w:val="none" w:sz="0" w:space="0" w:color="auto"/>
        <w:bottom w:val="none" w:sz="0" w:space="0" w:color="auto"/>
        <w:right w:val="none" w:sz="0" w:space="0" w:color="auto"/>
      </w:divBdr>
    </w:div>
    <w:div w:id="635841339">
      <w:bodyDiv w:val="1"/>
      <w:marLeft w:val="0"/>
      <w:marRight w:val="0"/>
      <w:marTop w:val="0"/>
      <w:marBottom w:val="0"/>
      <w:divBdr>
        <w:top w:val="none" w:sz="0" w:space="0" w:color="auto"/>
        <w:left w:val="none" w:sz="0" w:space="0" w:color="auto"/>
        <w:bottom w:val="none" w:sz="0" w:space="0" w:color="auto"/>
        <w:right w:val="none" w:sz="0" w:space="0" w:color="auto"/>
      </w:divBdr>
    </w:div>
    <w:div w:id="636376202">
      <w:bodyDiv w:val="1"/>
      <w:marLeft w:val="0"/>
      <w:marRight w:val="0"/>
      <w:marTop w:val="0"/>
      <w:marBottom w:val="0"/>
      <w:divBdr>
        <w:top w:val="none" w:sz="0" w:space="0" w:color="auto"/>
        <w:left w:val="none" w:sz="0" w:space="0" w:color="auto"/>
        <w:bottom w:val="none" w:sz="0" w:space="0" w:color="auto"/>
        <w:right w:val="none" w:sz="0" w:space="0" w:color="auto"/>
      </w:divBdr>
    </w:div>
    <w:div w:id="636450959">
      <w:bodyDiv w:val="1"/>
      <w:marLeft w:val="0"/>
      <w:marRight w:val="0"/>
      <w:marTop w:val="0"/>
      <w:marBottom w:val="0"/>
      <w:divBdr>
        <w:top w:val="none" w:sz="0" w:space="0" w:color="auto"/>
        <w:left w:val="none" w:sz="0" w:space="0" w:color="auto"/>
        <w:bottom w:val="none" w:sz="0" w:space="0" w:color="auto"/>
        <w:right w:val="none" w:sz="0" w:space="0" w:color="auto"/>
      </w:divBdr>
    </w:div>
    <w:div w:id="636567838">
      <w:bodyDiv w:val="1"/>
      <w:marLeft w:val="0"/>
      <w:marRight w:val="0"/>
      <w:marTop w:val="0"/>
      <w:marBottom w:val="0"/>
      <w:divBdr>
        <w:top w:val="none" w:sz="0" w:space="0" w:color="auto"/>
        <w:left w:val="none" w:sz="0" w:space="0" w:color="auto"/>
        <w:bottom w:val="none" w:sz="0" w:space="0" w:color="auto"/>
        <w:right w:val="none" w:sz="0" w:space="0" w:color="auto"/>
      </w:divBdr>
    </w:div>
    <w:div w:id="637951149">
      <w:bodyDiv w:val="1"/>
      <w:marLeft w:val="0"/>
      <w:marRight w:val="0"/>
      <w:marTop w:val="0"/>
      <w:marBottom w:val="0"/>
      <w:divBdr>
        <w:top w:val="none" w:sz="0" w:space="0" w:color="auto"/>
        <w:left w:val="none" w:sz="0" w:space="0" w:color="auto"/>
        <w:bottom w:val="none" w:sz="0" w:space="0" w:color="auto"/>
        <w:right w:val="none" w:sz="0" w:space="0" w:color="auto"/>
      </w:divBdr>
    </w:div>
    <w:div w:id="639725126">
      <w:bodyDiv w:val="1"/>
      <w:marLeft w:val="0"/>
      <w:marRight w:val="0"/>
      <w:marTop w:val="0"/>
      <w:marBottom w:val="0"/>
      <w:divBdr>
        <w:top w:val="none" w:sz="0" w:space="0" w:color="auto"/>
        <w:left w:val="none" w:sz="0" w:space="0" w:color="auto"/>
        <w:bottom w:val="none" w:sz="0" w:space="0" w:color="auto"/>
        <w:right w:val="none" w:sz="0" w:space="0" w:color="auto"/>
      </w:divBdr>
    </w:div>
    <w:div w:id="640425120">
      <w:bodyDiv w:val="1"/>
      <w:marLeft w:val="0"/>
      <w:marRight w:val="0"/>
      <w:marTop w:val="0"/>
      <w:marBottom w:val="0"/>
      <w:divBdr>
        <w:top w:val="none" w:sz="0" w:space="0" w:color="auto"/>
        <w:left w:val="none" w:sz="0" w:space="0" w:color="auto"/>
        <w:bottom w:val="none" w:sz="0" w:space="0" w:color="auto"/>
        <w:right w:val="none" w:sz="0" w:space="0" w:color="auto"/>
      </w:divBdr>
    </w:div>
    <w:div w:id="640773184">
      <w:bodyDiv w:val="1"/>
      <w:marLeft w:val="0"/>
      <w:marRight w:val="0"/>
      <w:marTop w:val="0"/>
      <w:marBottom w:val="0"/>
      <w:divBdr>
        <w:top w:val="none" w:sz="0" w:space="0" w:color="auto"/>
        <w:left w:val="none" w:sz="0" w:space="0" w:color="auto"/>
        <w:bottom w:val="none" w:sz="0" w:space="0" w:color="auto"/>
        <w:right w:val="none" w:sz="0" w:space="0" w:color="auto"/>
      </w:divBdr>
    </w:div>
    <w:div w:id="641078068">
      <w:bodyDiv w:val="1"/>
      <w:marLeft w:val="0"/>
      <w:marRight w:val="0"/>
      <w:marTop w:val="0"/>
      <w:marBottom w:val="0"/>
      <w:divBdr>
        <w:top w:val="none" w:sz="0" w:space="0" w:color="auto"/>
        <w:left w:val="none" w:sz="0" w:space="0" w:color="auto"/>
        <w:bottom w:val="none" w:sz="0" w:space="0" w:color="auto"/>
        <w:right w:val="none" w:sz="0" w:space="0" w:color="auto"/>
      </w:divBdr>
    </w:div>
    <w:div w:id="641933450">
      <w:bodyDiv w:val="1"/>
      <w:marLeft w:val="0"/>
      <w:marRight w:val="0"/>
      <w:marTop w:val="0"/>
      <w:marBottom w:val="0"/>
      <w:divBdr>
        <w:top w:val="none" w:sz="0" w:space="0" w:color="auto"/>
        <w:left w:val="none" w:sz="0" w:space="0" w:color="auto"/>
        <w:bottom w:val="none" w:sz="0" w:space="0" w:color="auto"/>
        <w:right w:val="none" w:sz="0" w:space="0" w:color="auto"/>
      </w:divBdr>
    </w:div>
    <w:div w:id="642079362">
      <w:bodyDiv w:val="1"/>
      <w:marLeft w:val="0"/>
      <w:marRight w:val="0"/>
      <w:marTop w:val="0"/>
      <w:marBottom w:val="0"/>
      <w:divBdr>
        <w:top w:val="none" w:sz="0" w:space="0" w:color="auto"/>
        <w:left w:val="none" w:sz="0" w:space="0" w:color="auto"/>
        <w:bottom w:val="none" w:sz="0" w:space="0" w:color="auto"/>
        <w:right w:val="none" w:sz="0" w:space="0" w:color="auto"/>
      </w:divBdr>
    </w:div>
    <w:div w:id="642084060">
      <w:bodyDiv w:val="1"/>
      <w:marLeft w:val="0"/>
      <w:marRight w:val="0"/>
      <w:marTop w:val="0"/>
      <w:marBottom w:val="0"/>
      <w:divBdr>
        <w:top w:val="none" w:sz="0" w:space="0" w:color="auto"/>
        <w:left w:val="none" w:sz="0" w:space="0" w:color="auto"/>
        <w:bottom w:val="none" w:sz="0" w:space="0" w:color="auto"/>
        <w:right w:val="none" w:sz="0" w:space="0" w:color="auto"/>
      </w:divBdr>
    </w:div>
    <w:div w:id="643043103">
      <w:bodyDiv w:val="1"/>
      <w:marLeft w:val="0"/>
      <w:marRight w:val="0"/>
      <w:marTop w:val="0"/>
      <w:marBottom w:val="0"/>
      <w:divBdr>
        <w:top w:val="none" w:sz="0" w:space="0" w:color="auto"/>
        <w:left w:val="none" w:sz="0" w:space="0" w:color="auto"/>
        <w:bottom w:val="none" w:sz="0" w:space="0" w:color="auto"/>
        <w:right w:val="none" w:sz="0" w:space="0" w:color="auto"/>
      </w:divBdr>
    </w:div>
    <w:div w:id="643315102">
      <w:bodyDiv w:val="1"/>
      <w:marLeft w:val="0"/>
      <w:marRight w:val="0"/>
      <w:marTop w:val="0"/>
      <w:marBottom w:val="0"/>
      <w:divBdr>
        <w:top w:val="none" w:sz="0" w:space="0" w:color="auto"/>
        <w:left w:val="none" w:sz="0" w:space="0" w:color="auto"/>
        <w:bottom w:val="none" w:sz="0" w:space="0" w:color="auto"/>
        <w:right w:val="none" w:sz="0" w:space="0" w:color="auto"/>
      </w:divBdr>
    </w:div>
    <w:div w:id="643435225">
      <w:bodyDiv w:val="1"/>
      <w:marLeft w:val="0"/>
      <w:marRight w:val="0"/>
      <w:marTop w:val="0"/>
      <w:marBottom w:val="0"/>
      <w:divBdr>
        <w:top w:val="none" w:sz="0" w:space="0" w:color="auto"/>
        <w:left w:val="none" w:sz="0" w:space="0" w:color="auto"/>
        <w:bottom w:val="none" w:sz="0" w:space="0" w:color="auto"/>
        <w:right w:val="none" w:sz="0" w:space="0" w:color="auto"/>
      </w:divBdr>
    </w:div>
    <w:div w:id="645159267">
      <w:bodyDiv w:val="1"/>
      <w:marLeft w:val="0"/>
      <w:marRight w:val="0"/>
      <w:marTop w:val="0"/>
      <w:marBottom w:val="0"/>
      <w:divBdr>
        <w:top w:val="none" w:sz="0" w:space="0" w:color="auto"/>
        <w:left w:val="none" w:sz="0" w:space="0" w:color="auto"/>
        <w:bottom w:val="none" w:sz="0" w:space="0" w:color="auto"/>
        <w:right w:val="none" w:sz="0" w:space="0" w:color="auto"/>
      </w:divBdr>
    </w:div>
    <w:div w:id="645863459">
      <w:bodyDiv w:val="1"/>
      <w:marLeft w:val="0"/>
      <w:marRight w:val="0"/>
      <w:marTop w:val="0"/>
      <w:marBottom w:val="0"/>
      <w:divBdr>
        <w:top w:val="none" w:sz="0" w:space="0" w:color="auto"/>
        <w:left w:val="none" w:sz="0" w:space="0" w:color="auto"/>
        <w:bottom w:val="none" w:sz="0" w:space="0" w:color="auto"/>
        <w:right w:val="none" w:sz="0" w:space="0" w:color="auto"/>
      </w:divBdr>
    </w:div>
    <w:div w:id="646741416">
      <w:bodyDiv w:val="1"/>
      <w:marLeft w:val="0"/>
      <w:marRight w:val="0"/>
      <w:marTop w:val="0"/>
      <w:marBottom w:val="0"/>
      <w:divBdr>
        <w:top w:val="none" w:sz="0" w:space="0" w:color="auto"/>
        <w:left w:val="none" w:sz="0" w:space="0" w:color="auto"/>
        <w:bottom w:val="none" w:sz="0" w:space="0" w:color="auto"/>
        <w:right w:val="none" w:sz="0" w:space="0" w:color="auto"/>
      </w:divBdr>
    </w:div>
    <w:div w:id="646785641">
      <w:bodyDiv w:val="1"/>
      <w:marLeft w:val="0"/>
      <w:marRight w:val="0"/>
      <w:marTop w:val="0"/>
      <w:marBottom w:val="0"/>
      <w:divBdr>
        <w:top w:val="none" w:sz="0" w:space="0" w:color="auto"/>
        <w:left w:val="none" w:sz="0" w:space="0" w:color="auto"/>
        <w:bottom w:val="none" w:sz="0" w:space="0" w:color="auto"/>
        <w:right w:val="none" w:sz="0" w:space="0" w:color="auto"/>
      </w:divBdr>
    </w:div>
    <w:div w:id="646861172">
      <w:bodyDiv w:val="1"/>
      <w:marLeft w:val="0"/>
      <w:marRight w:val="0"/>
      <w:marTop w:val="0"/>
      <w:marBottom w:val="0"/>
      <w:divBdr>
        <w:top w:val="none" w:sz="0" w:space="0" w:color="auto"/>
        <w:left w:val="none" w:sz="0" w:space="0" w:color="auto"/>
        <w:bottom w:val="none" w:sz="0" w:space="0" w:color="auto"/>
        <w:right w:val="none" w:sz="0" w:space="0" w:color="auto"/>
      </w:divBdr>
    </w:div>
    <w:div w:id="647170615">
      <w:bodyDiv w:val="1"/>
      <w:marLeft w:val="0"/>
      <w:marRight w:val="0"/>
      <w:marTop w:val="0"/>
      <w:marBottom w:val="0"/>
      <w:divBdr>
        <w:top w:val="none" w:sz="0" w:space="0" w:color="auto"/>
        <w:left w:val="none" w:sz="0" w:space="0" w:color="auto"/>
        <w:bottom w:val="none" w:sz="0" w:space="0" w:color="auto"/>
        <w:right w:val="none" w:sz="0" w:space="0" w:color="auto"/>
      </w:divBdr>
    </w:div>
    <w:div w:id="647246070">
      <w:bodyDiv w:val="1"/>
      <w:marLeft w:val="0"/>
      <w:marRight w:val="0"/>
      <w:marTop w:val="0"/>
      <w:marBottom w:val="0"/>
      <w:divBdr>
        <w:top w:val="none" w:sz="0" w:space="0" w:color="auto"/>
        <w:left w:val="none" w:sz="0" w:space="0" w:color="auto"/>
        <w:bottom w:val="none" w:sz="0" w:space="0" w:color="auto"/>
        <w:right w:val="none" w:sz="0" w:space="0" w:color="auto"/>
      </w:divBdr>
    </w:div>
    <w:div w:id="647707310">
      <w:bodyDiv w:val="1"/>
      <w:marLeft w:val="0"/>
      <w:marRight w:val="0"/>
      <w:marTop w:val="0"/>
      <w:marBottom w:val="0"/>
      <w:divBdr>
        <w:top w:val="none" w:sz="0" w:space="0" w:color="auto"/>
        <w:left w:val="none" w:sz="0" w:space="0" w:color="auto"/>
        <w:bottom w:val="none" w:sz="0" w:space="0" w:color="auto"/>
        <w:right w:val="none" w:sz="0" w:space="0" w:color="auto"/>
      </w:divBdr>
    </w:div>
    <w:div w:id="648095628">
      <w:bodyDiv w:val="1"/>
      <w:marLeft w:val="0"/>
      <w:marRight w:val="0"/>
      <w:marTop w:val="0"/>
      <w:marBottom w:val="0"/>
      <w:divBdr>
        <w:top w:val="none" w:sz="0" w:space="0" w:color="auto"/>
        <w:left w:val="none" w:sz="0" w:space="0" w:color="auto"/>
        <w:bottom w:val="none" w:sz="0" w:space="0" w:color="auto"/>
        <w:right w:val="none" w:sz="0" w:space="0" w:color="auto"/>
      </w:divBdr>
    </w:div>
    <w:div w:id="648946679">
      <w:bodyDiv w:val="1"/>
      <w:marLeft w:val="0"/>
      <w:marRight w:val="0"/>
      <w:marTop w:val="0"/>
      <w:marBottom w:val="0"/>
      <w:divBdr>
        <w:top w:val="none" w:sz="0" w:space="0" w:color="auto"/>
        <w:left w:val="none" w:sz="0" w:space="0" w:color="auto"/>
        <w:bottom w:val="none" w:sz="0" w:space="0" w:color="auto"/>
        <w:right w:val="none" w:sz="0" w:space="0" w:color="auto"/>
      </w:divBdr>
    </w:div>
    <w:div w:id="649990421">
      <w:bodyDiv w:val="1"/>
      <w:marLeft w:val="0"/>
      <w:marRight w:val="0"/>
      <w:marTop w:val="0"/>
      <w:marBottom w:val="0"/>
      <w:divBdr>
        <w:top w:val="none" w:sz="0" w:space="0" w:color="auto"/>
        <w:left w:val="none" w:sz="0" w:space="0" w:color="auto"/>
        <w:bottom w:val="none" w:sz="0" w:space="0" w:color="auto"/>
        <w:right w:val="none" w:sz="0" w:space="0" w:color="auto"/>
      </w:divBdr>
    </w:div>
    <w:div w:id="651566189">
      <w:bodyDiv w:val="1"/>
      <w:marLeft w:val="0"/>
      <w:marRight w:val="0"/>
      <w:marTop w:val="0"/>
      <w:marBottom w:val="0"/>
      <w:divBdr>
        <w:top w:val="none" w:sz="0" w:space="0" w:color="auto"/>
        <w:left w:val="none" w:sz="0" w:space="0" w:color="auto"/>
        <w:bottom w:val="none" w:sz="0" w:space="0" w:color="auto"/>
        <w:right w:val="none" w:sz="0" w:space="0" w:color="auto"/>
      </w:divBdr>
    </w:div>
    <w:div w:id="651569598">
      <w:bodyDiv w:val="1"/>
      <w:marLeft w:val="0"/>
      <w:marRight w:val="0"/>
      <w:marTop w:val="0"/>
      <w:marBottom w:val="0"/>
      <w:divBdr>
        <w:top w:val="none" w:sz="0" w:space="0" w:color="auto"/>
        <w:left w:val="none" w:sz="0" w:space="0" w:color="auto"/>
        <w:bottom w:val="none" w:sz="0" w:space="0" w:color="auto"/>
        <w:right w:val="none" w:sz="0" w:space="0" w:color="auto"/>
      </w:divBdr>
    </w:div>
    <w:div w:id="651984624">
      <w:bodyDiv w:val="1"/>
      <w:marLeft w:val="0"/>
      <w:marRight w:val="0"/>
      <w:marTop w:val="0"/>
      <w:marBottom w:val="0"/>
      <w:divBdr>
        <w:top w:val="none" w:sz="0" w:space="0" w:color="auto"/>
        <w:left w:val="none" w:sz="0" w:space="0" w:color="auto"/>
        <w:bottom w:val="none" w:sz="0" w:space="0" w:color="auto"/>
        <w:right w:val="none" w:sz="0" w:space="0" w:color="auto"/>
      </w:divBdr>
    </w:div>
    <w:div w:id="652219277">
      <w:bodyDiv w:val="1"/>
      <w:marLeft w:val="0"/>
      <w:marRight w:val="0"/>
      <w:marTop w:val="0"/>
      <w:marBottom w:val="0"/>
      <w:divBdr>
        <w:top w:val="none" w:sz="0" w:space="0" w:color="auto"/>
        <w:left w:val="none" w:sz="0" w:space="0" w:color="auto"/>
        <w:bottom w:val="none" w:sz="0" w:space="0" w:color="auto"/>
        <w:right w:val="none" w:sz="0" w:space="0" w:color="auto"/>
      </w:divBdr>
    </w:div>
    <w:div w:id="653922553">
      <w:bodyDiv w:val="1"/>
      <w:marLeft w:val="0"/>
      <w:marRight w:val="0"/>
      <w:marTop w:val="0"/>
      <w:marBottom w:val="0"/>
      <w:divBdr>
        <w:top w:val="none" w:sz="0" w:space="0" w:color="auto"/>
        <w:left w:val="none" w:sz="0" w:space="0" w:color="auto"/>
        <w:bottom w:val="none" w:sz="0" w:space="0" w:color="auto"/>
        <w:right w:val="none" w:sz="0" w:space="0" w:color="auto"/>
      </w:divBdr>
    </w:div>
    <w:div w:id="655691096">
      <w:bodyDiv w:val="1"/>
      <w:marLeft w:val="0"/>
      <w:marRight w:val="0"/>
      <w:marTop w:val="0"/>
      <w:marBottom w:val="0"/>
      <w:divBdr>
        <w:top w:val="none" w:sz="0" w:space="0" w:color="auto"/>
        <w:left w:val="none" w:sz="0" w:space="0" w:color="auto"/>
        <w:bottom w:val="none" w:sz="0" w:space="0" w:color="auto"/>
        <w:right w:val="none" w:sz="0" w:space="0" w:color="auto"/>
      </w:divBdr>
    </w:div>
    <w:div w:id="656107836">
      <w:bodyDiv w:val="1"/>
      <w:marLeft w:val="0"/>
      <w:marRight w:val="0"/>
      <w:marTop w:val="0"/>
      <w:marBottom w:val="0"/>
      <w:divBdr>
        <w:top w:val="none" w:sz="0" w:space="0" w:color="auto"/>
        <w:left w:val="none" w:sz="0" w:space="0" w:color="auto"/>
        <w:bottom w:val="none" w:sz="0" w:space="0" w:color="auto"/>
        <w:right w:val="none" w:sz="0" w:space="0" w:color="auto"/>
      </w:divBdr>
    </w:div>
    <w:div w:id="657422307">
      <w:bodyDiv w:val="1"/>
      <w:marLeft w:val="0"/>
      <w:marRight w:val="0"/>
      <w:marTop w:val="0"/>
      <w:marBottom w:val="0"/>
      <w:divBdr>
        <w:top w:val="none" w:sz="0" w:space="0" w:color="auto"/>
        <w:left w:val="none" w:sz="0" w:space="0" w:color="auto"/>
        <w:bottom w:val="none" w:sz="0" w:space="0" w:color="auto"/>
        <w:right w:val="none" w:sz="0" w:space="0" w:color="auto"/>
      </w:divBdr>
    </w:div>
    <w:div w:id="657730446">
      <w:bodyDiv w:val="1"/>
      <w:marLeft w:val="0"/>
      <w:marRight w:val="0"/>
      <w:marTop w:val="0"/>
      <w:marBottom w:val="0"/>
      <w:divBdr>
        <w:top w:val="none" w:sz="0" w:space="0" w:color="auto"/>
        <w:left w:val="none" w:sz="0" w:space="0" w:color="auto"/>
        <w:bottom w:val="none" w:sz="0" w:space="0" w:color="auto"/>
        <w:right w:val="none" w:sz="0" w:space="0" w:color="auto"/>
      </w:divBdr>
    </w:div>
    <w:div w:id="657732475">
      <w:bodyDiv w:val="1"/>
      <w:marLeft w:val="0"/>
      <w:marRight w:val="0"/>
      <w:marTop w:val="0"/>
      <w:marBottom w:val="0"/>
      <w:divBdr>
        <w:top w:val="none" w:sz="0" w:space="0" w:color="auto"/>
        <w:left w:val="none" w:sz="0" w:space="0" w:color="auto"/>
        <w:bottom w:val="none" w:sz="0" w:space="0" w:color="auto"/>
        <w:right w:val="none" w:sz="0" w:space="0" w:color="auto"/>
      </w:divBdr>
    </w:div>
    <w:div w:id="657810968">
      <w:bodyDiv w:val="1"/>
      <w:marLeft w:val="0"/>
      <w:marRight w:val="0"/>
      <w:marTop w:val="0"/>
      <w:marBottom w:val="0"/>
      <w:divBdr>
        <w:top w:val="none" w:sz="0" w:space="0" w:color="auto"/>
        <w:left w:val="none" w:sz="0" w:space="0" w:color="auto"/>
        <w:bottom w:val="none" w:sz="0" w:space="0" w:color="auto"/>
        <w:right w:val="none" w:sz="0" w:space="0" w:color="auto"/>
      </w:divBdr>
    </w:div>
    <w:div w:id="658732687">
      <w:bodyDiv w:val="1"/>
      <w:marLeft w:val="0"/>
      <w:marRight w:val="0"/>
      <w:marTop w:val="0"/>
      <w:marBottom w:val="0"/>
      <w:divBdr>
        <w:top w:val="none" w:sz="0" w:space="0" w:color="auto"/>
        <w:left w:val="none" w:sz="0" w:space="0" w:color="auto"/>
        <w:bottom w:val="none" w:sz="0" w:space="0" w:color="auto"/>
        <w:right w:val="none" w:sz="0" w:space="0" w:color="auto"/>
      </w:divBdr>
    </w:div>
    <w:div w:id="659041419">
      <w:bodyDiv w:val="1"/>
      <w:marLeft w:val="0"/>
      <w:marRight w:val="0"/>
      <w:marTop w:val="0"/>
      <w:marBottom w:val="0"/>
      <w:divBdr>
        <w:top w:val="none" w:sz="0" w:space="0" w:color="auto"/>
        <w:left w:val="none" w:sz="0" w:space="0" w:color="auto"/>
        <w:bottom w:val="none" w:sz="0" w:space="0" w:color="auto"/>
        <w:right w:val="none" w:sz="0" w:space="0" w:color="auto"/>
      </w:divBdr>
    </w:div>
    <w:div w:id="659120824">
      <w:bodyDiv w:val="1"/>
      <w:marLeft w:val="0"/>
      <w:marRight w:val="0"/>
      <w:marTop w:val="0"/>
      <w:marBottom w:val="0"/>
      <w:divBdr>
        <w:top w:val="none" w:sz="0" w:space="0" w:color="auto"/>
        <w:left w:val="none" w:sz="0" w:space="0" w:color="auto"/>
        <w:bottom w:val="none" w:sz="0" w:space="0" w:color="auto"/>
        <w:right w:val="none" w:sz="0" w:space="0" w:color="auto"/>
      </w:divBdr>
    </w:div>
    <w:div w:id="659625661">
      <w:bodyDiv w:val="1"/>
      <w:marLeft w:val="0"/>
      <w:marRight w:val="0"/>
      <w:marTop w:val="0"/>
      <w:marBottom w:val="0"/>
      <w:divBdr>
        <w:top w:val="none" w:sz="0" w:space="0" w:color="auto"/>
        <w:left w:val="none" w:sz="0" w:space="0" w:color="auto"/>
        <w:bottom w:val="none" w:sz="0" w:space="0" w:color="auto"/>
        <w:right w:val="none" w:sz="0" w:space="0" w:color="auto"/>
      </w:divBdr>
    </w:div>
    <w:div w:id="662660320">
      <w:bodyDiv w:val="1"/>
      <w:marLeft w:val="0"/>
      <w:marRight w:val="0"/>
      <w:marTop w:val="0"/>
      <w:marBottom w:val="0"/>
      <w:divBdr>
        <w:top w:val="none" w:sz="0" w:space="0" w:color="auto"/>
        <w:left w:val="none" w:sz="0" w:space="0" w:color="auto"/>
        <w:bottom w:val="none" w:sz="0" w:space="0" w:color="auto"/>
        <w:right w:val="none" w:sz="0" w:space="0" w:color="auto"/>
      </w:divBdr>
    </w:div>
    <w:div w:id="663048011">
      <w:bodyDiv w:val="1"/>
      <w:marLeft w:val="0"/>
      <w:marRight w:val="0"/>
      <w:marTop w:val="0"/>
      <w:marBottom w:val="0"/>
      <w:divBdr>
        <w:top w:val="none" w:sz="0" w:space="0" w:color="auto"/>
        <w:left w:val="none" w:sz="0" w:space="0" w:color="auto"/>
        <w:bottom w:val="none" w:sz="0" w:space="0" w:color="auto"/>
        <w:right w:val="none" w:sz="0" w:space="0" w:color="auto"/>
      </w:divBdr>
    </w:div>
    <w:div w:id="663439005">
      <w:bodyDiv w:val="1"/>
      <w:marLeft w:val="0"/>
      <w:marRight w:val="0"/>
      <w:marTop w:val="0"/>
      <w:marBottom w:val="0"/>
      <w:divBdr>
        <w:top w:val="none" w:sz="0" w:space="0" w:color="auto"/>
        <w:left w:val="none" w:sz="0" w:space="0" w:color="auto"/>
        <w:bottom w:val="none" w:sz="0" w:space="0" w:color="auto"/>
        <w:right w:val="none" w:sz="0" w:space="0" w:color="auto"/>
      </w:divBdr>
    </w:div>
    <w:div w:id="663778441">
      <w:bodyDiv w:val="1"/>
      <w:marLeft w:val="0"/>
      <w:marRight w:val="0"/>
      <w:marTop w:val="0"/>
      <w:marBottom w:val="0"/>
      <w:divBdr>
        <w:top w:val="none" w:sz="0" w:space="0" w:color="auto"/>
        <w:left w:val="none" w:sz="0" w:space="0" w:color="auto"/>
        <w:bottom w:val="none" w:sz="0" w:space="0" w:color="auto"/>
        <w:right w:val="none" w:sz="0" w:space="0" w:color="auto"/>
      </w:divBdr>
    </w:div>
    <w:div w:id="663976381">
      <w:bodyDiv w:val="1"/>
      <w:marLeft w:val="0"/>
      <w:marRight w:val="0"/>
      <w:marTop w:val="0"/>
      <w:marBottom w:val="0"/>
      <w:divBdr>
        <w:top w:val="none" w:sz="0" w:space="0" w:color="auto"/>
        <w:left w:val="none" w:sz="0" w:space="0" w:color="auto"/>
        <w:bottom w:val="none" w:sz="0" w:space="0" w:color="auto"/>
        <w:right w:val="none" w:sz="0" w:space="0" w:color="auto"/>
      </w:divBdr>
    </w:div>
    <w:div w:id="664822029">
      <w:bodyDiv w:val="1"/>
      <w:marLeft w:val="0"/>
      <w:marRight w:val="0"/>
      <w:marTop w:val="0"/>
      <w:marBottom w:val="0"/>
      <w:divBdr>
        <w:top w:val="none" w:sz="0" w:space="0" w:color="auto"/>
        <w:left w:val="none" w:sz="0" w:space="0" w:color="auto"/>
        <w:bottom w:val="none" w:sz="0" w:space="0" w:color="auto"/>
        <w:right w:val="none" w:sz="0" w:space="0" w:color="auto"/>
      </w:divBdr>
    </w:div>
    <w:div w:id="665326646">
      <w:bodyDiv w:val="1"/>
      <w:marLeft w:val="0"/>
      <w:marRight w:val="0"/>
      <w:marTop w:val="0"/>
      <w:marBottom w:val="0"/>
      <w:divBdr>
        <w:top w:val="none" w:sz="0" w:space="0" w:color="auto"/>
        <w:left w:val="none" w:sz="0" w:space="0" w:color="auto"/>
        <w:bottom w:val="none" w:sz="0" w:space="0" w:color="auto"/>
        <w:right w:val="none" w:sz="0" w:space="0" w:color="auto"/>
      </w:divBdr>
    </w:div>
    <w:div w:id="666396210">
      <w:bodyDiv w:val="1"/>
      <w:marLeft w:val="0"/>
      <w:marRight w:val="0"/>
      <w:marTop w:val="0"/>
      <w:marBottom w:val="0"/>
      <w:divBdr>
        <w:top w:val="none" w:sz="0" w:space="0" w:color="auto"/>
        <w:left w:val="none" w:sz="0" w:space="0" w:color="auto"/>
        <w:bottom w:val="none" w:sz="0" w:space="0" w:color="auto"/>
        <w:right w:val="none" w:sz="0" w:space="0" w:color="auto"/>
      </w:divBdr>
    </w:div>
    <w:div w:id="668219760">
      <w:bodyDiv w:val="1"/>
      <w:marLeft w:val="0"/>
      <w:marRight w:val="0"/>
      <w:marTop w:val="0"/>
      <w:marBottom w:val="0"/>
      <w:divBdr>
        <w:top w:val="none" w:sz="0" w:space="0" w:color="auto"/>
        <w:left w:val="none" w:sz="0" w:space="0" w:color="auto"/>
        <w:bottom w:val="none" w:sz="0" w:space="0" w:color="auto"/>
        <w:right w:val="none" w:sz="0" w:space="0" w:color="auto"/>
      </w:divBdr>
    </w:div>
    <w:div w:id="668484432">
      <w:bodyDiv w:val="1"/>
      <w:marLeft w:val="0"/>
      <w:marRight w:val="0"/>
      <w:marTop w:val="0"/>
      <w:marBottom w:val="0"/>
      <w:divBdr>
        <w:top w:val="none" w:sz="0" w:space="0" w:color="auto"/>
        <w:left w:val="none" w:sz="0" w:space="0" w:color="auto"/>
        <w:bottom w:val="none" w:sz="0" w:space="0" w:color="auto"/>
        <w:right w:val="none" w:sz="0" w:space="0" w:color="auto"/>
      </w:divBdr>
    </w:div>
    <w:div w:id="669143859">
      <w:bodyDiv w:val="1"/>
      <w:marLeft w:val="0"/>
      <w:marRight w:val="0"/>
      <w:marTop w:val="0"/>
      <w:marBottom w:val="0"/>
      <w:divBdr>
        <w:top w:val="none" w:sz="0" w:space="0" w:color="auto"/>
        <w:left w:val="none" w:sz="0" w:space="0" w:color="auto"/>
        <w:bottom w:val="none" w:sz="0" w:space="0" w:color="auto"/>
        <w:right w:val="none" w:sz="0" w:space="0" w:color="auto"/>
      </w:divBdr>
    </w:div>
    <w:div w:id="669868287">
      <w:bodyDiv w:val="1"/>
      <w:marLeft w:val="0"/>
      <w:marRight w:val="0"/>
      <w:marTop w:val="0"/>
      <w:marBottom w:val="0"/>
      <w:divBdr>
        <w:top w:val="none" w:sz="0" w:space="0" w:color="auto"/>
        <w:left w:val="none" w:sz="0" w:space="0" w:color="auto"/>
        <w:bottom w:val="none" w:sz="0" w:space="0" w:color="auto"/>
        <w:right w:val="none" w:sz="0" w:space="0" w:color="auto"/>
      </w:divBdr>
    </w:div>
    <w:div w:id="670063836">
      <w:bodyDiv w:val="1"/>
      <w:marLeft w:val="0"/>
      <w:marRight w:val="0"/>
      <w:marTop w:val="0"/>
      <w:marBottom w:val="0"/>
      <w:divBdr>
        <w:top w:val="none" w:sz="0" w:space="0" w:color="auto"/>
        <w:left w:val="none" w:sz="0" w:space="0" w:color="auto"/>
        <w:bottom w:val="none" w:sz="0" w:space="0" w:color="auto"/>
        <w:right w:val="none" w:sz="0" w:space="0" w:color="auto"/>
      </w:divBdr>
    </w:div>
    <w:div w:id="670329595">
      <w:bodyDiv w:val="1"/>
      <w:marLeft w:val="0"/>
      <w:marRight w:val="0"/>
      <w:marTop w:val="0"/>
      <w:marBottom w:val="0"/>
      <w:divBdr>
        <w:top w:val="none" w:sz="0" w:space="0" w:color="auto"/>
        <w:left w:val="none" w:sz="0" w:space="0" w:color="auto"/>
        <w:bottom w:val="none" w:sz="0" w:space="0" w:color="auto"/>
        <w:right w:val="none" w:sz="0" w:space="0" w:color="auto"/>
      </w:divBdr>
    </w:div>
    <w:div w:id="671756185">
      <w:bodyDiv w:val="1"/>
      <w:marLeft w:val="0"/>
      <w:marRight w:val="0"/>
      <w:marTop w:val="0"/>
      <w:marBottom w:val="0"/>
      <w:divBdr>
        <w:top w:val="none" w:sz="0" w:space="0" w:color="auto"/>
        <w:left w:val="none" w:sz="0" w:space="0" w:color="auto"/>
        <w:bottom w:val="none" w:sz="0" w:space="0" w:color="auto"/>
        <w:right w:val="none" w:sz="0" w:space="0" w:color="auto"/>
      </w:divBdr>
    </w:div>
    <w:div w:id="671761216">
      <w:bodyDiv w:val="1"/>
      <w:marLeft w:val="0"/>
      <w:marRight w:val="0"/>
      <w:marTop w:val="0"/>
      <w:marBottom w:val="0"/>
      <w:divBdr>
        <w:top w:val="none" w:sz="0" w:space="0" w:color="auto"/>
        <w:left w:val="none" w:sz="0" w:space="0" w:color="auto"/>
        <w:bottom w:val="none" w:sz="0" w:space="0" w:color="auto"/>
        <w:right w:val="none" w:sz="0" w:space="0" w:color="auto"/>
      </w:divBdr>
    </w:div>
    <w:div w:id="672952222">
      <w:bodyDiv w:val="1"/>
      <w:marLeft w:val="0"/>
      <w:marRight w:val="0"/>
      <w:marTop w:val="0"/>
      <w:marBottom w:val="0"/>
      <w:divBdr>
        <w:top w:val="none" w:sz="0" w:space="0" w:color="auto"/>
        <w:left w:val="none" w:sz="0" w:space="0" w:color="auto"/>
        <w:bottom w:val="none" w:sz="0" w:space="0" w:color="auto"/>
        <w:right w:val="none" w:sz="0" w:space="0" w:color="auto"/>
      </w:divBdr>
    </w:div>
    <w:div w:id="673071612">
      <w:bodyDiv w:val="1"/>
      <w:marLeft w:val="0"/>
      <w:marRight w:val="0"/>
      <w:marTop w:val="0"/>
      <w:marBottom w:val="0"/>
      <w:divBdr>
        <w:top w:val="none" w:sz="0" w:space="0" w:color="auto"/>
        <w:left w:val="none" w:sz="0" w:space="0" w:color="auto"/>
        <w:bottom w:val="none" w:sz="0" w:space="0" w:color="auto"/>
        <w:right w:val="none" w:sz="0" w:space="0" w:color="auto"/>
      </w:divBdr>
    </w:div>
    <w:div w:id="673262563">
      <w:bodyDiv w:val="1"/>
      <w:marLeft w:val="0"/>
      <w:marRight w:val="0"/>
      <w:marTop w:val="0"/>
      <w:marBottom w:val="0"/>
      <w:divBdr>
        <w:top w:val="none" w:sz="0" w:space="0" w:color="auto"/>
        <w:left w:val="none" w:sz="0" w:space="0" w:color="auto"/>
        <w:bottom w:val="none" w:sz="0" w:space="0" w:color="auto"/>
        <w:right w:val="none" w:sz="0" w:space="0" w:color="auto"/>
      </w:divBdr>
    </w:div>
    <w:div w:id="674528573">
      <w:bodyDiv w:val="1"/>
      <w:marLeft w:val="0"/>
      <w:marRight w:val="0"/>
      <w:marTop w:val="0"/>
      <w:marBottom w:val="0"/>
      <w:divBdr>
        <w:top w:val="none" w:sz="0" w:space="0" w:color="auto"/>
        <w:left w:val="none" w:sz="0" w:space="0" w:color="auto"/>
        <w:bottom w:val="none" w:sz="0" w:space="0" w:color="auto"/>
        <w:right w:val="none" w:sz="0" w:space="0" w:color="auto"/>
      </w:divBdr>
    </w:div>
    <w:div w:id="675225641">
      <w:bodyDiv w:val="1"/>
      <w:marLeft w:val="0"/>
      <w:marRight w:val="0"/>
      <w:marTop w:val="0"/>
      <w:marBottom w:val="0"/>
      <w:divBdr>
        <w:top w:val="none" w:sz="0" w:space="0" w:color="auto"/>
        <w:left w:val="none" w:sz="0" w:space="0" w:color="auto"/>
        <w:bottom w:val="none" w:sz="0" w:space="0" w:color="auto"/>
        <w:right w:val="none" w:sz="0" w:space="0" w:color="auto"/>
      </w:divBdr>
    </w:div>
    <w:div w:id="675378212">
      <w:bodyDiv w:val="1"/>
      <w:marLeft w:val="0"/>
      <w:marRight w:val="0"/>
      <w:marTop w:val="0"/>
      <w:marBottom w:val="0"/>
      <w:divBdr>
        <w:top w:val="none" w:sz="0" w:space="0" w:color="auto"/>
        <w:left w:val="none" w:sz="0" w:space="0" w:color="auto"/>
        <w:bottom w:val="none" w:sz="0" w:space="0" w:color="auto"/>
        <w:right w:val="none" w:sz="0" w:space="0" w:color="auto"/>
      </w:divBdr>
    </w:div>
    <w:div w:id="675422611">
      <w:bodyDiv w:val="1"/>
      <w:marLeft w:val="0"/>
      <w:marRight w:val="0"/>
      <w:marTop w:val="0"/>
      <w:marBottom w:val="0"/>
      <w:divBdr>
        <w:top w:val="none" w:sz="0" w:space="0" w:color="auto"/>
        <w:left w:val="none" w:sz="0" w:space="0" w:color="auto"/>
        <w:bottom w:val="none" w:sz="0" w:space="0" w:color="auto"/>
        <w:right w:val="none" w:sz="0" w:space="0" w:color="auto"/>
      </w:divBdr>
    </w:div>
    <w:div w:id="675692154">
      <w:bodyDiv w:val="1"/>
      <w:marLeft w:val="0"/>
      <w:marRight w:val="0"/>
      <w:marTop w:val="0"/>
      <w:marBottom w:val="0"/>
      <w:divBdr>
        <w:top w:val="none" w:sz="0" w:space="0" w:color="auto"/>
        <w:left w:val="none" w:sz="0" w:space="0" w:color="auto"/>
        <w:bottom w:val="none" w:sz="0" w:space="0" w:color="auto"/>
        <w:right w:val="none" w:sz="0" w:space="0" w:color="auto"/>
      </w:divBdr>
    </w:div>
    <w:div w:id="676005760">
      <w:bodyDiv w:val="1"/>
      <w:marLeft w:val="0"/>
      <w:marRight w:val="0"/>
      <w:marTop w:val="0"/>
      <w:marBottom w:val="0"/>
      <w:divBdr>
        <w:top w:val="none" w:sz="0" w:space="0" w:color="auto"/>
        <w:left w:val="none" w:sz="0" w:space="0" w:color="auto"/>
        <w:bottom w:val="none" w:sz="0" w:space="0" w:color="auto"/>
        <w:right w:val="none" w:sz="0" w:space="0" w:color="auto"/>
      </w:divBdr>
    </w:div>
    <w:div w:id="676350490">
      <w:bodyDiv w:val="1"/>
      <w:marLeft w:val="0"/>
      <w:marRight w:val="0"/>
      <w:marTop w:val="0"/>
      <w:marBottom w:val="0"/>
      <w:divBdr>
        <w:top w:val="none" w:sz="0" w:space="0" w:color="auto"/>
        <w:left w:val="none" w:sz="0" w:space="0" w:color="auto"/>
        <w:bottom w:val="none" w:sz="0" w:space="0" w:color="auto"/>
        <w:right w:val="none" w:sz="0" w:space="0" w:color="auto"/>
      </w:divBdr>
    </w:div>
    <w:div w:id="676738225">
      <w:bodyDiv w:val="1"/>
      <w:marLeft w:val="0"/>
      <w:marRight w:val="0"/>
      <w:marTop w:val="0"/>
      <w:marBottom w:val="0"/>
      <w:divBdr>
        <w:top w:val="none" w:sz="0" w:space="0" w:color="auto"/>
        <w:left w:val="none" w:sz="0" w:space="0" w:color="auto"/>
        <w:bottom w:val="none" w:sz="0" w:space="0" w:color="auto"/>
        <w:right w:val="none" w:sz="0" w:space="0" w:color="auto"/>
      </w:divBdr>
    </w:div>
    <w:div w:id="676887115">
      <w:bodyDiv w:val="1"/>
      <w:marLeft w:val="0"/>
      <w:marRight w:val="0"/>
      <w:marTop w:val="0"/>
      <w:marBottom w:val="0"/>
      <w:divBdr>
        <w:top w:val="none" w:sz="0" w:space="0" w:color="auto"/>
        <w:left w:val="none" w:sz="0" w:space="0" w:color="auto"/>
        <w:bottom w:val="none" w:sz="0" w:space="0" w:color="auto"/>
        <w:right w:val="none" w:sz="0" w:space="0" w:color="auto"/>
      </w:divBdr>
    </w:div>
    <w:div w:id="677970020">
      <w:bodyDiv w:val="1"/>
      <w:marLeft w:val="0"/>
      <w:marRight w:val="0"/>
      <w:marTop w:val="0"/>
      <w:marBottom w:val="0"/>
      <w:divBdr>
        <w:top w:val="none" w:sz="0" w:space="0" w:color="auto"/>
        <w:left w:val="none" w:sz="0" w:space="0" w:color="auto"/>
        <w:bottom w:val="none" w:sz="0" w:space="0" w:color="auto"/>
        <w:right w:val="none" w:sz="0" w:space="0" w:color="auto"/>
      </w:divBdr>
    </w:div>
    <w:div w:id="678193741">
      <w:bodyDiv w:val="1"/>
      <w:marLeft w:val="0"/>
      <w:marRight w:val="0"/>
      <w:marTop w:val="0"/>
      <w:marBottom w:val="0"/>
      <w:divBdr>
        <w:top w:val="none" w:sz="0" w:space="0" w:color="auto"/>
        <w:left w:val="none" w:sz="0" w:space="0" w:color="auto"/>
        <w:bottom w:val="none" w:sz="0" w:space="0" w:color="auto"/>
        <w:right w:val="none" w:sz="0" w:space="0" w:color="auto"/>
      </w:divBdr>
    </w:div>
    <w:div w:id="678626287">
      <w:bodyDiv w:val="1"/>
      <w:marLeft w:val="0"/>
      <w:marRight w:val="0"/>
      <w:marTop w:val="0"/>
      <w:marBottom w:val="0"/>
      <w:divBdr>
        <w:top w:val="none" w:sz="0" w:space="0" w:color="auto"/>
        <w:left w:val="none" w:sz="0" w:space="0" w:color="auto"/>
        <w:bottom w:val="none" w:sz="0" w:space="0" w:color="auto"/>
        <w:right w:val="none" w:sz="0" w:space="0" w:color="auto"/>
      </w:divBdr>
    </w:div>
    <w:div w:id="678971492">
      <w:bodyDiv w:val="1"/>
      <w:marLeft w:val="0"/>
      <w:marRight w:val="0"/>
      <w:marTop w:val="0"/>
      <w:marBottom w:val="0"/>
      <w:divBdr>
        <w:top w:val="none" w:sz="0" w:space="0" w:color="auto"/>
        <w:left w:val="none" w:sz="0" w:space="0" w:color="auto"/>
        <w:bottom w:val="none" w:sz="0" w:space="0" w:color="auto"/>
        <w:right w:val="none" w:sz="0" w:space="0" w:color="auto"/>
      </w:divBdr>
    </w:div>
    <w:div w:id="679280728">
      <w:bodyDiv w:val="1"/>
      <w:marLeft w:val="0"/>
      <w:marRight w:val="0"/>
      <w:marTop w:val="0"/>
      <w:marBottom w:val="0"/>
      <w:divBdr>
        <w:top w:val="none" w:sz="0" w:space="0" w:color="auto"/>
        <w:left w:val="none" w:sz="0" w:space="0" w:color="auto"/>
        <w:bottom w:val="none" w:sz="0" w:space="0" w:color="auto"/>
        <w:right w:val="none" w:sz="0" w:space="0" w:color="auto"/>
      </w:divBdr>
    </w:div>
    <w:div w:id="680283957">
      <w:bodyDiv w:val="1"/>
      <w:marLeft w:val="0"/>
      <w:marRight w:val="0"/>
      <w:marTop w:val="0"/>
      <w:marBottom w:val="0"/>
      <w:divBdr>
        <w:top w:val="none" w:sz="0" w:space="0" w:color="auto"/>
        <w:left w:val="none" w:sz="0" w:space="0" w:color="auto"/>
        <w:bottom w:val="none" w:sz="0" w:space="0" w:color="auto"/>
        <w:right w:val="none" w:sz="0" w:space="0" w:color="auto"/>
      </w:divBdr>
    </w:div>
    <w:div w:id="680740548">
      <w:bodyDiv w:val="1"/>
      <w:marLeft w:val="0"/>
      <w:marRight w:val="0"/>
      <w:marTop w:val="0"/>
      <w:marBottom w:val="0"/>
      <w:divBdr>
        <w:top w:val="none" w:sz="0" w:space="0" w:color="auto"/>
        <w:left w:val="none" w:sz="0" w:space="0" w:color="auto"/>
        <w:bottom w:val="none" w:sz="0" w:space="0" w:color="auto"/>
        <w:right w:val="none" w:sz="0" w:space="0" w:color="auto"/>
      </w:divBdr>
    </w:div>
    <w:div w:id="680740587">
      <w:bodyDiv w:val="1"/>
      <w:marLeft w:val="0"/>
      <w:marRight w:val="0"/>
      <w:marTop w:val="0"/>
      <w:marBottom w:val="0"/>
      <w:divBdr>
        <w:top w:val="none" w:sz="0" w:space="0" w:color="auto"/>
        <w:left w:val="none" w:sz="0" w:space="0" w:color="auto"/>
        <w:bottom w:val="none" w:sz="0" w:space="0" w:color="auto"/>
        <w:right w:val="none" w:sz="0" w:space="0" w:color="auto"/>
      </w:divBdr>
    </w:div>
    <w:div w:id="681082117">
      <w:bodyDiv w:val="1"/>
      <w:marLeft w:val="0"/>
      <w:marRight w:val="0"/>
      <w:marTop w:val="0"/>
      <w:marBottom w:val="0"/>
      <w:divBdr>
        <w:top w:val="none" w:sz="0" w:space="0" w:color="auto"/>
        <w:left w:val="none" w:sz="0" w:space="0" w:color="auto"/>
        <w:bottom w:val="none" w:sz="0" w:space="0" w:color="auto"/>
        <w:right w:val="none" w:sz="0" w:space="0" w:color="auto"/>
      </w:divBdr>
    </w:div>
    <w:div w:id="681247953">
      <w:bodyDiv w:val="1"/>
      <w:marLeft w:val="0"/>
      <w:marRight w:val="0"/>
      <w:marTop w:val="0"/>
      <w:marBottom w:val="0"/>
      <w:divBdr>
        <w:top w:val="none" w:sz="0" w:space="0" w:color="auto"/>
        <w:left w:val="none" w:sz="0" w:space="0" w:color="auto"/>
        <w:bottom w:val="none" w:sz="0" w:space="0" w:color="auto"/>
        <w:right w:val="none" w:sz="0" w:space="0" w:color="auto"/>
      </w:divBdr>
    </w:div>
    <w:div w:id="681470763">
      <w:bodyDiv w:val="1"/>
      <w:marLeft w:val="0"/>
      <w:marRight w:val="0"/>
      <w:marTop w:val="0"/>
      <w:marBottom w:val="0"/>
      <w:divBdr>
        <w:top w:val="none" w:sz="0" w:space="0" w:color="auto"/>
        <w:left w:val="none" w:sz="0" w:space="0" w:color="auto"/>
        <w:bottom w:val="none" w:sz="0" w:space="0" w:color="auto"/>
        <w:right w:val="none" w:sz="0" w:space="0" w:color="auto"/>
      </w:divBdr>
    </w:div>
    <w:div w:id="681974619">
      <w:bodyDiv w:val="1"/>
      <w:marLeft w:val="0"/>
      <w:marRight w:val="0"/>
      <w:marTop w:val="0"/>
      <w:marBottom w:val="0"/>
      <w:divBdr>
        <w:top w:val="none" w:sz="0" w:space="0" w:color="auto"/>
        <w:left w:val="none" w:sz="0" w:space="0" w:color="auto"/>
        <w:bottom w:val="none" w:sz="0" w:space="0" w:color="auto"/>
        <w:right w:val="none" w:sz="0" w:space="0" w:color="auto"/>
      </w:divBdr>
    </w:div>
    <w:div w:id="682559830">
      <w:bodyDiv w:val="1"/>
      <w:marLeft w:val="0"/>
      <w:marRight w:val="0"/>
      <w:marTop w:val="0"/>
      <w:marBottom w:val="0"/>
      <w:divBdr>
        <w:top w:val="none" w:sz="0" w:space="0" w:color="auto"/>
        <w:left w:val="none" w:sz="0" w:space="0" w:color="auto"/>
        <w:bottom w:val="none" w:sz="0" w:space="0" w:color="auto"/>
        <w:right w:val="none" w:sz="0" w:space="0" w:color="auto"/>
      </w:divBdr>
    </w:div>
    <w:div w:id="685206071">
      <w:bodyDiv w:val="1"/>
      <w:marLeft w:val="0"/>
      <w:marRight w:val="0"/>
      <w:marTop w:val="0"/>
      <w:marBottom w:val="0"/>
      <w:divBdr>
        <w:top w:val="none" w:sz="0" w:space="0" w:color="auto"/>
        <w:left w:val="none" w:sz="0" w:space="0" w:color="auto"/>
        <w:bottom w:val="none" w:sz="0" w:space="0" w:color="auto"/>
        <w:right w:val="none" w:sz="0" w:space="0" w:color="auto"/>
      </w:divBdr>
    </w:div>
    <w:div w:id="686178261">
      <w:bodyDiv w:val="1"/>
      <w:marLeft w:val="0"/>
      <w:marRight w:val="0"/>
      <w:marTop w:val="0"/>
      <w:marBottom w:val="0"/>
      <w:divBdr>
        <w:top w:val="none" w:sz="0" w:space="0" w:color="auto"/>
        <w:left w:val="none" w:sz="0" w:space="0" w:color="auto"/>
        <w:bottom w:val="none" w:sz="0" w:space="0" w:color="auto"/>
        <w:right w:val="none" w:sz="0" w:space="0" w:color="auto"/>
      </w:divBdr>
    </w:div>
    <w:div w:id="686640532">
      <w:bodyDiv w:val="1"/>
      <w:marLeft w:val="0"/>
      <w:marRight w:val="0"/>
      <w:marTop w:val="0"/>
      <w:marBottom w:val="0"/>
      <w:divBdr>
        <w:top w:val="none" w:sz="0" w:space="0" w:color="auto"/>
        <w:left w:val="none" w:sz="0" w:space="0" w:color="auto"/>
        <w:bottom w:val="none" w:sz="0" w:space="0" w:color="auto"/>
        <w:right w:val="none" w:sz="0" w:space="0" w:color="auto"/>
      </w:divBdr>
    </w:div>
    <w:div w:id="687758231">
      <w:bodyDiv w:val="1"/>
      <w:marLeft w:val="0"/>
      <w:marRight w:val="0"/>
      <w:marTop w:val="0"/>
      <w:marBottom w:val="0"/>
      <w:divBdr>
        <w:top w:val="none" w:sz="0" w:space="0" w:color="auto"/>
        <w:left w:val="none" w:sz="0" w:space="0" w:color="auto"/>
        <w:bottom w:val="none" w:sz="0" w:space="0" w:color="auto"/>
        <w:right w:val="none" w:sz="0" w:space="0" w:color="auto"/>
      </w:divBdr>
    </w:div>
    <w:div w:id="688146285">
      <w:bodyDiv w:val="1"/>
      <w:marLeft w:val="0"/>
      <w:marRight w:val="0"/>
      <w:marTop w:val="0"/>
      <w:marBottom w:val="0"/>
      <w:divBdr>
        <w:top w:val="none" w:sz="0" w:space="0" w:color="auto"/>
        <w:left w:val="none" w:sz="0" w:space="0" w:color="auto"/>
        <w:bottom w:val="none" w:sz="0" w:space="0" w:color="auto"/>
        <w:right w:val="none" w:sz="0" w:space="0" w:color="auto"/>
      </w:divBdr>
    </w:div>
    <w:div w:id="688684188">
      <w:bodyDiv w:val="1"/>
      <w:marLeft w:val="0"/>
      <w:marRight w:val="0"/>
      <w:marTop w:val="0"/>
      <w:marBottom w:val="0"/>
      <w:divBdr>
        <w:top w:val="none" w:sz="0" w:space="0" w:color="auto"/>
        <w:left w:val="none" w:sz="0" w:space="0" w:color="auto"/>
        <w:bottom w:val="none" w:sz="0" w:space="0" w:color="auto"/>
        <w:right w:val="none" w:sz="0" w:space="0" w:color="auto"/>
      </w:divBdr>
    </w:div>
    <w:div w:id="689185465">
      <w:bodyDiv w:val="1"/>
      <w:marLeft w:val="0"/>
      <w:marRight w:val="0"/>
      <w:marTop w:val="0"/>
      <w:marBottom w:val="0"/>
      <w:divBdr>
        <w:top w:val="none" w:sz="0" w:space="0" w:color="auto"/>
        <w:left w:val="none" w:sz="0" w:space="0" w:color="auto"/>
        <w:bottom w:val="none" w:sz="0" w:space="0" w:color="auto"/>
        <w:right w:val="none" w:sz="0" w:space="0" w:color="auto"/>
      </w:divBdr>
    </w:div>
    <w:div w:id="690255510">
      <w:bodyDiv w:val="1"/>
      <w:marLeft w:val="0"/>
      <w:marRight w:val="0"/>
      <w:marTop w:val="0"/>
      <w:marBottom w:val="0"/>
      <w:divBdr>
        <w:top w:val="none" w:sz="0" w:space="0" w:color="auto"/>
        <w:left w:val="none" w:sz="0" w:space="0" w:color="auto"/>
        <w:bottom w:val="none" w:sz="0" w:space="0" w:color="auto"/>
        <w:right w:val="none" w:sz="0" w:space="0" w:color="auto"/>
      </w:divBdr>
    </w:div>
    <w:div w:id="690838411">
      <w:bodyDiv w:val="1"/>
      <w:marLeft w:val="0"/>
      <w:marRight w:val="0"/>
      <w:marTop w:val="0"/>
      <w:marBottom w:val="0"/>
      <w:divBdr>
        <w:top w:val="none" w:sz="0" w:space="0" w:color="auto"/>
        <w:left w:val="none" w:sz="0" w:space="0" w:color="auto"/>
        <w:bottom w:val="none" w:sz="0" w:space="0" w:color="auto"/>
        <w:right w:val="none" w:sz="0" w:space="0" w:color="auto"/>
      </w:divBdr>
    </w:div>
    <w:div w:id="691688748">
      <w:bodyDiv w:val="1"/>
      <w:marLeft w:val="0"/>
      <w:marRight w:val="0"/>
      <w:marTop w:val="0"/>
      <w:marBottom w:val="0"/>
      <w:divBdr>
        <w:top w:val="none" w:sz="0" w:space="0" w:color="auto"/>
        <w:left w:val="none" w:sz="0" w:space="0" w:color="auto"/>
        <w:bottom w:val="none" w:sz="0" w:space="0" w:color="auto"/>
        <w:right w:val="none" w:sz="0" w:space="0" w:color="auto"/>
      </w:divBdr>
    </w:div>
    <w:div w:id="692655995">
      <w:bodyDiv w:val="1"/>
      <w:marLeft w:val="0"/>
      <w:marRight w:val="0"/>
      <w:marTop w:val="0"/>
      <w:marBottom w:val="0"/>
      <w:divBdr>
        <w:top w:val="none" w:sz="0" w:space="0" w:color="auto"/>
        <w:left w:val="none" w:sz="0" w:space="0" w:color="auto"/>
        <w:bottom w:val="none" w:sz="0" w:space="0" w:color="auto"/>
        <w:right w:val="none" w:sz="0" w:space="0" w:color="auto"/>
      </w:divBdr>
    </w:div>
    <w:div w:id="693578462">
      <w:bodyDiv w:val="1"/>
      <w:marLeft w:val="0"/>
      <w:marRight w:val="0"/>
      <w:marTop w:val="0"/>
      <w:marBottom w:val="0"/>
      <w:divBdr>
        <w:top w:val="none" w:sz="0" w:space="0" w:color="auto"/>
        <w:left w:val="none" w:sz="0" w:space="0" w:color="auto"/>
        <w:bottom w:val="none" w:sz="0" w:space="0" w:color="auto"/>
        <w:right w:val="none" w:sz="0" w:space="0" w:color="auto"/>
      </w:divBdr>
    </w:div>
    <w:div w:id="693841906">
      <w:bodyDiv w:val="1"/>
      <w:marLeft w:val="0"/>
      <w:marRight w:val="0"/>
      <w:marTop w:val="0"/>
      <w:marBottom w:val="0"/>
      <w:divBdr>
        <w:top w:val="none" w:sz="0" w:space="0" w:color="auto"/>
        <w:left w:val="none" w:sz="0" w:space="0" w:color="auto"/>
        <w:bottom w:val="none" w:sz="0" w:space="0" w:color="auto"/>
        <w:right w:val="none" w:sz="0" w:space="0" w:color="auto"/>
      </w:divBdr>
    </w:div>
    <w:div w:id="694383569">
      <w:bodyDiv w:val="1"/>
      <w:marLeft w:val="0"/>
      <w:marRight w:val="0"/>
      <w:marTop w:val="0"/>
      <w:marBottom w:val="0"/>
      <w:divBdr>
        <w:top w:val="none" w:sz="0" w:space="0" w:color="auto"/>
        <w:left w:val="none" w:sz="0" w:space="0" w:color="auto"/>
        <w:bottom w:val="none" w:sz="0" w:space="0" w:color="auto"/>
        <w:right w:val="none" w:sz="0" w:space="0" w:color="auto"/>
      </w:divBdr>
    </w:div>
    <w:div w:id="694887070">
      <w:bodyDiv w:val="1"/>
      <w:marLeft w:val="0"/>
      <w:marRight w:val="0"/>
      <w:marTop w:val="0"/>
      <w:marBottom w:val="0"/>
      <w:divBdr>
        <w:top w:val="none" w:sz="0" w:space="0" w:color="auto"/>
        <w:left w:val="none" w:sz="0" w:space="0" w:color="auto"/>
        <w:bottom w:val="none" w:sz="0" w:space="0" w:color="auto"/>
        <w:right w:val="none" w:sz="0" w:space="0" w:color="auto"/>
      </w:divBdr>
    </w:div>
    <w:div w:id="695152464">
      <w:bodyDiv w:val="1"/>
      <w:marLeft w:val="0"/>
      <w:marRight w:val="0"/>
      <w:marTop w:val="0"/>
      <w:marBottom w:val="0"/>
      <w:divBdr>
        <w:top w:val="none" w:sz="0" w:space="0" w:color="auto"/>
        <w:left w:val="none" w:sz="0" w:space="0" w:color="auto"/>
        <w:bottom w:val="none" w:sz="0" w:space="0" w:color="auto"/>
        <w:right w:val="none" w:sz="0" w:space="0" w:color="auto"/>
      </w:divBdr>
    </w:div>
    <w:div w:id="696737450">
      <w:bodyDiv w:val="1"/>
      <w:marLeft w:val="0"/>
      <w:marRight w:val="0"/>
      <w:marTop w:val="0"/>
      <w:marBottom w:val="0"/>
      <w:divBdr>
        <w:top w:val="none" w:sz="0" w:space="0" w:color="auto"/>
        <w:left w:val="none" w:sz="0" w:space="0" w:color="auto"/>
        <w:bottom w:val="none" w:sz="0" w:space="0" w:color="auto"/>
        <w:right w:val="none" w:sz="0" w:space="0" w:color="auto"/>
      </w:divBdr>
    </w:div>
    <w:div w:id="696782937">
      <w:bodyDiv w:val="1"/>
      <w:marLeft w:val="0"/>
      <w:marRight w:val="0"/>
      <w:marTop w:val="0"/>
      <w:marBottom w:val="0"/>
      <w:divBdr>
        <w:top w:val="none" w:sz="0" w:space="0" w:color="auto"/>
        <w:left w:val="none" w:sz="0" w:space="0" w:color="auto"/>
        <w:bottom w:val="none" w:sz="0" w:space="0" w:color="auto"/>
        <w:right w:val="none" w:sz="0" w:space="0" w:color="auto"/>
      </w:divBdr>
    </w:div>
    <w:div w:id="697508444">
      <w:bodyDiv w:val="1"/>
      <w:marLeft w:val="0"/>
      <w:marRight w:val="0"/>
      <w:marTop w:val="0"/>
      <w:marBottom w:val="0"/>
      <w:divBdr>
        <w:top w:val="none" w:sz="0" w:space="0" w:color="auto"/>
        <w:left w:val="none" w:sz="0" w:space="0" w:color="auto"/>
        <w:bottom w:val="none" w:sz="0" w:space="0" w:color="auto"/>
        <w:right w:val="none" w:sz="0" w:space="0" w:color="auto"/>
      </w:divBdr>
    </w:div>
    <w:div w:id="697514484">
      <w:bodyDiv w:val="1"/>
      <w:marLeft w:val="0"/>
      <w:marRight w:val="0"/>
      <w:marTop w:val="0"/>
      <w:marBottom w:val="0"/>
      <w:divBdr>
        <w:top w:val="none" w:sz="0" w:space="0" w:color="auto"/>
        <w:left w:val="none" w:sz="0" w:space="0" w:color="auto"/>
        <w:bottom w:val="none" w:sz="0" w:space="0" w:color="auto"/>
        <w:right w:val="none" w:sz="0" w:space="0" w:color="auto"/>
      </w:divBdr>
    </w:div>
    <w:div w:id="697782032">
      <w:bodyDiv w:val="1"/>
      <w:marLeft w:val="0"/>
      <w:marRight w:val="0"/>
      <w:marTop w:val="0"/>
      <w:marBottom w:val="0"/>
      <w:divBdr>
        <w:top w:val="none" w:sz="0" w:space="0" w:color="auto"/>
        <w:left w:val="none" w:sz="0" w:space="0" w:color="auto"/>
        <w:bottom w:val="none" w:sz="0" w:space="0" w:color="auto"/>
        <w:right w:val="none" w:sz="0" w:space="0" w:color="auto"/>
      </w:divBdr>
    </w:div>
    <w:div w:id="698051032">
      <w:bodyDiv w:val="1"/>
      <w:marLeft w:val="0"/>
      <w:marRight w:val="0"/>
      <w:marTop w:val="0"/>
      <w:marBottom w:val="0"/>
      <w:divBdr>
        <w:top w:val="none" w:sz="0" w:space="0" w:color="auto"/>
        <w:left w:val="none" w:sz="0" w:space="0" w:color="auto"/>
        <w:bottom w:val="none" w:sz="0" w:space="0" w:color="auto"/>
        <w:right w:val="none" w:sz="0" w:space="0" w:color="auto"/>
      </w:divBdr>
    </w:div>
    <w:div w:id="699357959">
      <w:bodyDiv w:val="1"/>
      <w:marLeft w:val="0"/>
      <w:marRight w:val="0"/>
      <w:marTop w:val="0"/>
      <w:marBottom w:val="0"/>
      <w:divBdr>
        <w:top w:val="none" w:sz="0" w:space="0" w:color="auto"/>
        <w:left w:val="none" w:sz="0" w:space="0" w:color="auto"/>
        <w:bottom w:val="none" w:sz="0" w:space="0" w:color="auto"/>
        <w:right w:val="none" w:sz="0" w:space="0" w:color="auto"/>
      </w:divBdr>
    </w:div>
    <w:div w:id="700205441">
      <w:bodyDiv w:val="1"/>
      <w:marLeft w:val="0"/>
      <w:marRight w:val="0"/>
      <w:marTop w:val="0"/>
      <w:marBottom w:val="0"/>
      <w:divBdr>
        <w:top w:val="none" w:sz="0" w:space="0" w:color="auto"/>
        <w:left w:val="none" w:sz="0" w:space="0" w:color="auto"/>
        <w:bottom w:val="none" w:sz="0" w:space="0" w:color="auto"/>
        <w:right w:val="none" w:sz="0" w:space="0" w:color="auto"/>
      </w:divBdr>
    </w:div>
    <w:div w:id="700278023">
      <w:bodyDiv w:val="1"/>
      <w:marLeft w:val="0"/>
      <w:marRight w:val="0"/>
      <w:marTop w:val="0"/>
      <w:marBottom w:val="0"/>
      <w:divBdr>
        <w:top w:val="none" w:sz="0" w:space="0" w:color="auto"/>
        <w:left w:val="none" w:sz="0" w:space="0" w:color="auto"/>
        <w:bottom w:val="none" w:sz="0" w:space="0" w:color="auto"/>
        <w:right w:val="none" w:sz="0" w:space="0" w:color="auto"/>
      </w:divBdr>
    </w:div>
    <w:div w:id="700470809">
      <w:bodyDiv w:val="1"/>
      <w:marLeft w:val="0"/>
      <w:marRight w:val="0"/>
      <w:marTop w:val="0"/>
      <w:marBottom w:val="0"/>
      <w:divBdr>
        <w:top w:val="none" w:sz="0" w:space="0" w:color="auto"/>
        <w:left w:val="none" w:sz="0" w:space="0" w:color="auto"/>
        <w:bottom w:val="none" w:sz="0" w:space="0" w:color="auto"/>
        <w:right w:val="none" w:sz="0" w:space="0" w:color="auto"/>
      </w:divBdr>
    </w:div>
    <w:div w:id="700936845">
      <w:bodyDiv w:val="1"/>
      <w:marLeft w:val="0"/>
      <w:marRight w:val="0"/>
      <w:marTop w:val="0"/>
      <w:marBottom w:val="0"/>
      <w:divBdr>
        <w:top w:val="none" w:sz="0" w:space="0" w:color="auto"/>
        <w:left w:val="none" w:sz="0" w:space="0" w:color="auto"/>
        <w:bottom w:val="none" w:sz="0" w:space="0" w:color="auto"/>
        <w:right w:val="none" w:sz="0" w:space="0" w:color="auto"/>
      </w:divBdr>
    </w:div>
    <w:div w:id="701516047">
      <w:bodyDiv w:val="1"/>
      <w:marLeft w:val="0"/>
      <w:marRight w:val="0"/>
      <w:marTop w:val="0"/>
      <w:marBottom w:val="0"/>
      <w:divBdr>
        <w:top w:val="none" w:sz="0" w:space="0" w:color="auto"/>
        <w:left w:val="none" w:sz="0" w:space="0" w:color="auto"/>
        <w:bottom w:val="none" w:sz="0" w:space="0" w:color="auto"/>
        <w:right w:val="none" w:sz="0" w:space="0" w:color="auto"/>
      </w:divBdr>
    </w:div>
    <w:div w:id="701708159">
      <w:bodyDiv w:val="1"/>
      <w:marLeft w:val="0"/>
      <w:marRight w:val="0"/>
      <w:marTop w:val="0"/>
      <w:marBottom w:val="0"/>
      <w:divBdr>
        <w:top w:val="none" w:sz="0" w:space="0" w:color="auto"/>
        <w:left w:val="none" w:sz="0" w:space="0" w:color="auto"/>
        <w:bottom w:val="none" w:sz="0" w:space="0" w:color="auto"/>
        <w:right w:val="none" w:sz="0" w:space="0" w:color="auto"/>
      </w:divBdr>
    </w:div>
    <w:div w:id="701826764">
      <w:bodyDiv w:val="1"/>
      <w:marLeft w:val="0"/>
      <w:marRight w:val="0"/>
      <w:marTop w:val="0"/>
      <w:marBottom w:val="0"/>
      <w:divBdr>
        <w:top w:val="none" w:sz="0" w:space="0" w:color="auto"/>
        <w:left w:val="none" w:sz="0" w:space="0" w:color="auto"/>
        <w:bottom w:val="none" w:sz="0" w:space="0" w:color="auto"/>
        <w:right w:val="none" w:sz="0" w:space="0" w:color="auto"/>
      </w:divBdr>
    </w:div>
    <w:div w:id="703869750">
      <w:bodyDiv w:val="1"/>
      <w:marLeft w:val="0"/>
      <w:marRight w:val="0"/>
      <w:marTop w:val="0"/>
      <w:marBottom w:val="0"/>
      <w:divBdr>
        <w:top w:val="none" w:sz="0" w:space="0" w:color="auto"/>
        <w:left w:val="none" w:sz="0" w:space="0" w:color="auto"/>
        <w:bottom w:val="none" w:sz="0" w:space="0" w:color="auto"/>
        <w:right w:val="none" w:sz="0" w:space="0" w:color="auto"/>
      </w:divBdr>
    </w:div>
    <w:div w:id="704478108">
      <w:bodyDiv w:val="1"/>
      <w:marLeft w:val="0"/>
      <w:marRight w:val="0"/>
      <w:marTop w:val="0"/>
      <w:marBottom w:val="0"/>
      <w:divBdr>
        <w:top w:val="none" w:sz="0" w:space="0" w:color="auto"/>
        <w:left w:val="none" w:sz="0" w:space="0" w:color="auto"/>
        <w:bottom w:val="none" w:sz="0" w:space="0" w:color="auto"/>
        <w:right w:val="none" w:sz="0" w:space="0" w:color="auto"/>
      </w:divBdr>
    </w:div>
    <w:div w:id="704718472">
      <w:bodyDiv w:val="1"/>
      <w:marLeft w:val="0"/>
      <w:marRight w:val="0"/>
      <w:marTop w:val="0"/>
      <w:marBottom w:val="0"/>
      <w:divBdr>
        <w:top w:val="none" w:sz="0" w:space="0" w:color="auto"/>
        <w:left w:val="none" w:sz="0" w:space="0" w:color="auto"/>
        <w:bottom w:val="none" w:sz="0" w:space="0" w:color="auto"/>
        <w:right w:val="none" w:sz="0" w:space="0" w:color="auto"/>
      </w:divBdr>
    </w:div>
    <w:div w:id="706179824">
      <w:bodyDiv w:val="1"/>
      <w:marLeft w:val="0"/>
      <w:marRight w:val="0"/>
      <w:marTop w:val="0"/>
      <w:marBottom w:val="0"/>
      <w:divBdr>
        <w:top w:val="none" w:sz="0" w:space="0" w:color="auto"/>
        <w:left w:val="none" w:sz="0" w:space="0" w:color="auto"/>
        <w:bottom w:val="none" w:sz="0" w:space="0" w:color="auto"/>
        <w:right w:val="none" w:sz="0" w:space="0" w:color="auto"/>
      </w:divBdr>
    </w:div>
    <w:div w:id="706686758">
      <w:bodyDiv w:val="1"/>
      <w:marLeft w:val="0"/>
      <w:marRight w:val="0"/>
      <w:marTop w:val="0"/>
      <w:marBottom w:val="0"/>
      <w:divBdr>
        <w:top w:val="none" w:sz="0" w:space="0" w:color="auto"/>
        <w:left w:val="none" w:sz="0" w:space="0" w:color="auto"/>
        <w:bottom w:val="none" w:sz="0" w:space="0" w:color="auto"/>
        <w:right w:val="none" w:sz="0" w:space="0" w:color="auto"/>
      </w:divBdr>
    </w:div>
    <w:div w:id="706688040">
      <w:bodyDiv w:val="1"/>
      <w:marLeft w:val="0"/>
      <w:marRight w:val="0"/>
      <w:marTop w:val="0"/>
      <w:marBottom w:val="0"/>
      <w:divBdr>
        <w:top w:val="none" w:sz="0" w:space="0" w:color="auto"/>
        <w:left w:val="none" w:sz="0" w:space="0" w:color="auto"/>
        <w:bottom w:val="none" w:sz="0" w:space="0" w:color="auto"/>
        <w:right w:val="none" w:sz="0" w:space="0" w:color="auto"/>
      </w:divBdr>
    </w:div>
    <w:div w:id="707099046">
      <w:bodyDiv w:val="1"/>
      <w:marLeft w:val="0"/>
      <w:marRight w:val="0"/>
      <w:marTop w:val="0"/>
      <w:marBottom w:val="0"/>
      <w:divBdr>
        <w:top w:val="none" w:sz="0" w:space="0" w:color="auto"/>
        <w:left w:val="none" w:sz="0" w:space="0" w:color="auto"/>
        <w:bottom w:val="none" w:sz="0" w:space="0" w:color="auto"/>
        <w:right w:val="none" w:sz="0" w:space="0" w:color="auto"/>
      </w:divBdr>
    </w:div>
    <w:div w:id="707222165">
      <w:bodyDiv w:val="1"/>
      <w:marLeft w:val="0"/>
      <w:marRight w:val="0"/>
      <w:marTop w:val="0"/>
      <w:marBottom w:val="0"/>
      <w:divBdr>
        <w:top w:val="none" w:sz="0" w:space="0" w:color="auto"/>
        <w:left w:val="none" w:sz="0" w:space="0" w:color="auto"/>
        <w:bottom w:val="none" w:sz="0" w:space="0" w:color="auto"/>
        <w:right w:val="none" w:sz="0" w:space="0" w:color="auto"/>
      </w:divBdr>
    </w:div>
    <w:div w:id="708189367">
      <w:bodyDiv w:val="1"/>
      <w:marLeft w:val="0"/>
      <w:marRight w:val="0"/>
      <w:marTop w:val="0"/>
      <w:marBottom w:val="0"/>
      <w:divBdr>
        <w:top w:val="none" w:sz="0" w:space="0" w:color="auto"/>
        <w:left w:val="none" w:sz="0" w:space="0" w:color="auto"/>
        <w:bottom w:val="none" w:sz="0" w:space="0" w:color="auto"/>
        <w:right w:val="none" w:sz="0" w:space="0" w:color="auto"/>
      </w:divBdr>
    </w:div>
    <w:div w:id="708384844">
      <w:bodyDiv w:val="1"/>
      <w:marLeft w:val="0"/>
      <w:marRight w:val="0"/>
      <w:marTop w:val="0"/>
      <w:marBottom w:val="0"/>
      <w:divBdr>
        <w:top w:val="none" w:sz="0" w:space="0" w:color="auto"/>
        <w:left w:val="none" w:sz="0" w:space="0" w:color="auto"/>
        <w:bottom w:val="none" w:sz="0" w:space="0" w:color="auto"/>
        <w:right w:val="none" w:sz="0" w:space="0" w:color="auto"/>
      </w:divBdr>
    </w:div>
    <w:div w:id="708845000">
      <w:bodyDiv w:val="1"/>
      <w:marLeft w:val="0"/>
      <w:marRight w:val="0"/>
      <w:marTop w:val="0"/>
      <w:marBottom w:val="0"/>
      <w:divBdr>
        <w:top w:val="none" w:sz="0" w:space="0" w:color="auto"/>
        <w:left w:val="none" w:sz="0" w:space="0" w:color="auto"/>
        <w:bottom w:val="none" w:sz="0" w:space="0" w:color="auto"/>
        <w:right w:val="none" w:sz="0" w:space="0" w:color="auto"/>
      </w:divBdr>
    </w:div>
    <w:div w:id="709450672">
      <w:bodyDiv w:val="1"/>
      <w:marLeft w:val="0"/>
      <w:marRight w:val="0"/>
      <w:marTop w:val="0"/>
      <w:marBottom w:val="0"/>
      <w:divBdr>
        <w:top w:val="none" w:sz="0" w:space="0" w:color="auto"/>
        <w:left w:val="none" w:sz="0" w:space="0" w:color="auto"/>
        <w:bottom w:val="none" w:sz="0" w:space="0" w:color="auto"/>
        <w:right w:val="none" w:sz="0" w:space="0" w:color="auto"/>
      </w:divBdr>
    </w:div>
    <w:div w:id="709766685">
      <w:bodyDiv w:val="1"/>
      <w:marLeft w:val="0"/>
      <w:marRight w:val="0"/>
      <w:marTop w:val="0"/>
      <w:marBottom w:val="0"/>
      <w:divBdr>
        <w:top w:val="none" w:sz="0" w:space="0" w:color="auto"/>
        <w:left w:val="none" w:sz="0" w:space="0" w:color="auto"/>
        <w:bottom w:val="none" w:sz="0" w:space="0" w:color="auto"/>
        <w:right w:val="none" w:sz="0" w:space="0" w:color="auto"/>
      </w:divBdr>
    </w:div>
    <w:div w:id="709913710">
      <w:bodyDiv w:val="1"/>
      <w:marLeft w:val="0"/>
      <w:marRight w:val="0"/>
      <w:marTop w:val="0"/>
      <w:marBottom w:val="0"/>
      <w:divBdr>
        <w:top w:val="none" w:sz="0" w:space="0" w:color="auto"/>
        <w:left w:val="none" w:sz="0" w:space="0" w:color="auto"/>
        <w:bottom w:val="none" w:sz="0" w:space="0" w:color="auto"/>
        <w:right w:val="none" w:sz="0" w:space="0" w:color="auto"/>
      </w:divBdr>
    </w:div>
    <w:div w:id="713778105">
      <w:bodyDiv w:val="1"/>
      <w:marLeft w:val="0"/>
      <w:marRight w:val="0"/>
      <w:marTop w:val="0"/>
      <w:marBottom w:val="0"/>
      <w:divBdr>
        <w:top w:val="none" w:sz="0" w:space="0" w:color="auto"/>
        <w:left w:val="none" w:sz="0" w:space="0" w:color="auto"/>
        <w:bottom w:val="none" w:sz="0" w:space="0" w:color="auto"/>
        <w:right w:val="none" w:sz="0" w:space="0" w:color="auto"/>
      </w:divBdr>
    </w:div>
    <w:div w:id="714082603">
      <w:bodyDiv w:val="1"/>
      <w:marLeft w:val="0"/>
      <w:marRight w:val="0"/>
      <w:marTop w:val="0"/>
      <w:marBottom w:val="0"/>
      <w:divBdr>
        <w:top w:val="none" w:sz="0" w:space="0" w:color="auto"/>
        <w:left w:val="none" w:sz="0" w:space="0" w:color="auto"/>
        <w:bottom w:val="none" w:sz="0" w:space="0" w:color="auto"/>
        <w:right w:val="none" w:sz="0" w:space="0" w:color="auto"/>
      </w:divBdr>
    </w:div>
    <w:div w:id="714545725">
      <w:bodyDiv w:val="1"/>
      <w:marLeft w:val="0"/>
      <w:marRight w:val="0"/>
      <w:marTop w:val="0"/>
      <w:marBottom w:val="0"/>
      <w:divBdr>
        <w:top w:val="none" w:sz="0" w:space="0" w:color="auto"/>
        <w:left w:val="none" w:sz="0" w:space="0" w:color="auto"/>
        <w:bottom w:val="none" w:sz="0" w:space="0" w:color="auto"/>
        <w:right w:val="none" w:sz="0" w:space="0" w:color="auto"/>
      </w:divBdr>
    </w:div>
    <w:div w:id="714817393">
      <w:bodyDiv w:val="1"/>
      <w:marLeft w:val="0"/>
      <w:marRight w:val="0"/>
      <w:marTop w:val="0"/>
      <w:marBottom w:val="0"/>
      <w:divBdr>
        <w:top w:val="none" w:sz="0" w:space="0" w:color="auto"/>
        <w:left w:val="none" w:sz="0" w:space="0" w:color="auto"/>
        <w:bottom w:val="none" w:sz="0" w:space="0" w:color="auto"/>
        <w:right w:val="none" w:sz="0" w:space="0" w:color="auto"/>
      </w:divBdr>
    </w:div>
    <w:div w:id="714935251">
      <w:bodyDiv w:val="1"/>
      <w:marLeft w:val="0"/>
      <w:marRight w:val="0"/>
      <w:marTop w:val="0"/>
      <w:marBottom w:val="0"/>
      <w:divBdr>
        <w:top w:val="none" w:sz="0" w:space="0" w:color="auto"/>
        <w:left w:val="none" w:sz="0" w:space="0" w:color="auto"/>
        <w:bottom w:val="none" w:sz="0" w:space="0" w:color="auto"/>
        <w:right w:val="none" w:sz="0" w:space="0" w:color="auto"/>
      </w:divBdr>
    </w:div>
    <w:div w:id="714961605">
      <w:bodyDiv w:val="1"/>
      <w:marLeft w:val="0"/>
      <w:marRight w:val="0"/>
      <w:marTop w:val="0"/>
      <w:marBottom w:val="0"/>
      <w:divBdr>
        <w:top w:val="none" w:sz="0" w:space="0" w:color="auto"/>
        <w:left w:val="none" w:sz="0" w:space="0" w:color="auto"/>
        <w:bottom w:val="none" w:sz="0" w:space="0" w:color="auto"/>
        <w:right w:val="none" w:sz="0" w:space="0" w:color="auto"/>
      </w:divBdr>
    </w:div>
    <w:div w:id="715394325">
      <w:bodyDiv w:val="1"/>
      <w:marLeft w:val="0"/>
      <w:marRight w:val="0"/>
      <w:marTop w:val="0"/>
      <w:marBottom w:val="0"/>
      <w:divBdr>
        <w:top w:val="none" w:sz="0" w:space="0" w:color="auto"/>
        <w:left w:val="none" w:sz="0" w:space="0" w:color="auto"/>
        <w:bottom w:val="none" w:sz="0" w:space="0" w:color="auto"/>
        <w:right w:val="none" w:sz="0" w:space="0" w:color="auto"/>
      </w:divBdr>
    </w:div>
    <w:div w:id="715660072">
      <w:bodyDiv w:val="1"/>
      <w:marLeft w:val="0"/>
      <w:marRight w:val="0"/>
      <w:marTop w:val="0"/>
      <w:marBottom w:val="0"/>
      <w:divBdr>
        <w:top w:val="none" w:sz="0" w:space="0" w:color="auto"/>
        <w:left w:val="none" w:sz="0" w:space="0" w:color="auto"/>
        <w:bottom w:val="none" w:sz="0" w:space="0" w:color="auto"/>
        <w:right w:val="none" w:sz="0" w:space="0" w:color="auto"/>
      </w:divBdr>
    </w:div>
    <w:div w:id="715859443">
      <w:bodyDiv w:val="1"/>
      <w:marLeft w:val="0"/>
      <w:marRight w:val="0"/>
      <w:marTop w:val="0"/>
      <w:marBottom w:val="0"/>
      <w:divBdr>
        <w:top w:val="none" w:sz="0" w:space="0" w:color="auto"/>
        <w:left w:val="none" w:sz="0" w:space="0" w:color="auto"/>
        <w:bottom w:val="none" w:sz="0" w:space="0" w:color="auto"/>
        <w:right w:val="none" w:sz="0" w:space="0" w:color="auto"/>
      </w:divBdr>
    </w:div>
    <w:div w:id="716390711">
      <w:bodyDiv w:val="1"/>
      <w:marLeft w:val="0"/>
      <w:marRight w:val="0"/>
      <w:marTop w:val="0"/>
      <w:marBottom w:val="0"/>
      <w:divBdr>
        <w:top w:val="none" w:sz="0" w:space="0" w:color="auto"/>
        <w:left w:val="none" w:sz="0" w:space="0" w:color="auto"/>
        <w:bottom w:val="none" w:sz="0" w:space="0" w:color="auto"/>
        <w:right w:val="none" w:sz="0" w:space="0" w:color="auto"/>
      </w:divBdr>
    </w:div>
    <w:div w:id="716512256">
      <w:bodyDiv w:val="1"/>
      <w:marLeft w:val="0"/>
      <w:marRight w:val="0"/>
      <w:marTop w:val="0"/>
      <w:marBottom w:val="0"/>
      <w:divBdr>
        <w:top w:val="none" w:sz="0" w:space="0" w:color="auto"/>
        <w:left w:val="none" w:sz="0" w:space="0" w:color="auto"/>
        <w:bottom w:val="none" w:sz="0" w:space="0" w:color="auto"/>
        <w:right w:val="none" w:sz="0" w:space="0" w:color="auto"/>
      </w:divBdr>
    </w:div>
    <w:div w:id="717629928">
      <w:bodyDiv w:val="1"/>
      <w:marLeft w:val="0"/>
      <w:marRight w:val="0"/>
      <w:marTop w:val="0"/>
      <w:marBottom w:val="0"/>
      <w:divBdr>
        <w:top w:val="none" w:sz="0" w:space="0" w:color="auto"/>
        <w:left w:val="none" w:sz="0" w:space="0" w:color="auto"/>
        <w:bottom w:val="none" w:sz="0" w:space="0" w:color="auto"/>
        <w:right w:val="none" w:sz="0" w:space="0" w:color="auto"/>
      </w:divBdr>
    </w:div>
    <w:div w:id="718633240">
      <w:bodyDiv w:val="1"/>
      <w:marLeft w:val="0"/>
      <w:marRight w:val="0"/>
      <w:marTop w:val="0"/>
      <w:marBottom w:val="0"/>
      <w:divBdr>
        <w:top w:val="none" w:sz="0" w:space="0" w:color="auto"/>
        <w:left w:val="none" w:sz="0" w:space="0" w:color="auto"/>
        <w:bottom w:val="none" w:sz="0" w:space="0" w:color="auto"/>
        <w:right w:val="none" w:sz="0" w:space="0" w:color="auto"/>
      </w:divBdr>
    </w:div>
    <w:div w:id="718742265">
      <w:bodyDiv w:val="1"/>
      <w:marLeft w:val="0"/>
      <w:marRight w:val="0"/>
      <w:marTop w:val="0"/>
      <w:marBottom w:val="0"/>
      <w:divBdr>
        <w:top w:val="none" w:sz="0" w:space="0" w:color="auto"/>
        <w:left w:val="none" w:sz="0" w:space="0" w:color="auto"/>
        <w:bottom w:val="none" w:sz="0" w:space="0" w:color="auto"/>
        <w:right w:val="none" w:sz="0" w:space="0" w:color="auto"/>
      </w:divBdr>
    </w:div>
    <w:div w:id="719784180">
      <w:bodyDiv w:val="1"/>
      <w:marLeft w:val="0"/>
      <w:marRight w:val="0"/>
      <w:marTop w:val="0"/>
      <w:marBottom w:val="0"/>
      <w:divBdr>
        <w:top w:val="none" w:sz="0" w:space="0" w:color="auto"/>
        <w:left w:val="none" w:sz="0" w:space="0" w:color="auto"/>
        <w:bottom w:val="none" w:sz="0" w:space="0" w:color="auto"/>
        <w:right w:val="none" w:sz="0" w:space="0" w:color="auto"/>
      </w:divBdr>
    </w:div>
    <w:div w:id="720518171">
      <w:bodyDiv w:val="1"/>
      <w:marLeft w:val="0"/>
      <w:marRight w:val="0"/>
      <w:marTop w:val="0"/>
      <w:marBottom w:val="0"/>
      <w:divBdr>
        <w:top w:val="none" w:sz="0" w:space="0" w:color="auto"/>
        <w:left w:val="none" w:sz="0" w:space="0" w:color="auto"/>
        <w:bottom w:val="none" w:sz="0" w:space="0" w:color="auto"/>
        <w:right w:val="none" w:sz="0" w:space="0" w:color="auto"/>
      </w:divBdr>
    </w:div>
    <w:div w:id="721438638">
      <w:bodyDiv w:val="1"/>
      <w:marLeft w:val="0"/>
      <w:marRight w:val="0"/>
      <w:marTop w:val="0"/>
      <w:marBottom w:val="0"/>
      <w:divBdr>
        <w:top w:val="none" w:sz="0" w:space="0" w:color="auto"/>
        <w:left w:val="none" w:sz="0" w:space="0" w:color="auto"/>
        <w:bottom w:val="none" w:sz="0" w:space="0" w:color="auto"/>
        <w:right w:val="none" w:sz="0" w:space="0" w:color="auto"/>
      </w:divBdr>
    </w:div>
    <w:div w:id="721901452">
      <w:bodyDiv w:val="1"/>
      <w:marLeft w:val="0"/>
      <w:marRight w:val="0"/>
      <w:marTop w:val="0"/>
      <w:marBottom w:val="0"/>
      <w:divBdr>
        <w:top w:val="none" w:sz="0" w:space="0" w:color="auto"/>
        <w:left w:val="none" w:sz="0" w:space="0" w:color="auto"/>
        <w:bottom w:val="none" w:sz="0" w:space="0" w:color="auto"/>
        <w:right w:val="none" w:sz="0" w:space="0" w:color="auto"/>
      </w:divBdr>
    </w:div>
    <w:div w:id="722559326">
      <w:bodyDiv w:val="1"/>
      <w:marLeft w:val="0"/>
      <w:marRight w:val="0"/>
      <w:marTop w:val="0"/>
      <w:marBottom w:val="0"/>
      <w:divBdr>
        <w:top w:val="none" w:sz="0" w:space="0" w:color="auto"/>
        <w:left w:val="none" w:sz="0" w:space="0" w:color="auto"/>
        <w:bottom w:val="none" w:sz="0" w:space="0" w:color="auto"/>
        <w:right w:val="none" w:sz="0" w:space="0" w:color="auto"/>
      </w:divBdr>
    </w:div>
    <w:div w:id="722673863">
      <w:bodyDiv w:val="1"/>
      <w:marLeft w:val="0"/>
      <w:marRight w:val="0"/>
      <w:marTop w:val="0"/>
      <w:marBottom w:val="0"/>
      <w:divBdr>
        <w:top w:val="none" w:sz="0" w:space="0" w:color="auto"/>
        <w:left w:val="none" w:sz="0" w:space="0" w:color="auto"/>
        <w:bottom w:val="none" w:sz="0" w:space="0" w:color="auto"/>
        <w:right w:val="none" w:sz="0" w:space="0" w:color="auto"/>
      </w:divBdr>
    </w:div>
    <w:div w:id="723135858">
      <w:bodyDiv w:val="1"/>
      <w:marLeft w:val="0"/>
      <w:marRight w:val="0"/>
      <w:marTop w:val="0"/>
      <w:marBottom w:val="0"/>
      <w:divBdr>
        <w:top w:val="none" w:sz="0" w:space="0" w:color="auto"/>
        <w:left w:val="none" w:sz="0" w:space="0" w:color="auto"/>
        <w:bottom w:val="none" w:sz="0" w:space="0" w:color="auto"/>
        <w:right w:val="none" w:sz="0" w:space="0" w:color="auto"/>
      </w:divBdr>
    </w:div>
    <w:div w:id="723530997">
      <w:bodyDiv w:val="1"/>
      <w:marLeft w:val="0"/>
      <w:marRight w:val="0"/>
      <w:marTop w:val="0"/>
      <w:marBottom w:val="0"/>
      <w:divBdr>
        <w:top w:val="none" w:sz="0" w:space="0" w:color="auto"/>
        <w:left w:val="none" w:sz="0" w:space="0" w:color="auto"/>
        <w:bottom w:val="none" w:sz="0" w:space="0" w:color="auto"/>
        <w:right w:val="none" w:sz="0" w:space="0" w:color="auto"/>
      </w:divBdr>
    </w:div>
    <w:div w:id="723988384">
      <w:bodyDiv w:val="1"/>
      <w:marLeft w:val="0"/>
      <w:marRight w:val="0"/>
      <w:marTop w:val="0"/>
      <w:marBottom w:val="0"/>
      <w:divBdr>
        <w:top w:val="none" w:sz="0" w:space="0" w:color="auto"/>
        <w:left w:val="none" w:sz="0" w:space="0" w:color="auto"/>
        <w:bottom w:val="none" w:sz="0" w:space="0" w:color="auto"/>
        <w:right w:val="none" w:sz="0" w:space="0" w:color="auto"/>
      </w:divBdr>
    </w:div>
    <w:div w:id="725177708">
      <w:bodyDiv w:val="1"/>
      <w:marLeft w:val="0"/>
      <w:marRight w:val="0"/>
      <w:marTop w:val="0"/>
      <w:marBottom w:val="0"/>
      <w:divBdr>
        <w:top w:val="none" w:sz="0" w:space="0" w:color="auto"/>
        <w:left w:val="none" w:sz="0" w:space="0" w:color="auto"/>
        <w:bottom w:val="none" w:sz="0" w:space="0" w:color="auto"/>
        <w:right w:val="none" w:sz="0" w:space="0" w:color="auto"/>
      </w:divBdr>
    </w:div>
    <w:div w:id="728771524">
      <w:bodyDiv w:val="1"/>
      <w:marLeft w:val="0"/>
      <w:marRight w:val="0"/>
      <w:marTop w:val="0"/>
      <w:marBottom w:val="0"/>
      <w:divBdr>
        <w:top w:val="none" w:sz="0" w:space="0" w:color="auto"/>
        <w:left w:val="none" w:sz="0" w:space="0" w:color="auto"/>
        <w:bottom w:val="none" w:sz="0" w:space="0" w:color="auto"/>
        <w:right w:val="none" w:sz="0" w:space="0" w:color="auto"/>
      </w:divBdr>
    </w:div>
    <w:div w:id="728843849">
      <w:bodyDiv w:val="1"/>
      <w:marLeft w:val="0"/>
      <w:marRight w:val="0"/>
      <w:marTop w:val="0"/>
      <w:marBottom w:val="0"/>
      <w:divBdr>
        <w:top w:val="none" w:sz="0" w:space="0" w:color="auto"/>
        <w:left w:val="none" w:sz="0" w:space="0" w:color="auto"/>
        <w:bottom w:val="none" w:sz="0" w:space="0" w:color="auto"/>
        <w:right w:val="none" w:sz="0" w:space="0" w:color="auto"/>
      </w:divBdr>
    </w:div>
    <w:div w:id="729115287">
      <w:bodyDiv w:val="1"/>
      <w:marLeft w:val="0"/>
      <w:marRight w:val="0"/>
      <w:marTop w:val="0"/>
      <w:marBottom w:val="0"/>
      <w:divBdr>
        <w:top w:val="none" w:sz="0" w:space="0" w:color="auto"/>
        <w:left w:val="none" w:sz="0" w:space="0" w:color="auto"/>
        <w:bottom w:val="none" w:sz="0" w:space="0" w:color="auto"/>
        <w:right w:val="none" w:sz="0" w:space="0" w:color="auto"/>
      </w:divBdr>
    </w:div>
    <w:div w:id="729504501">
      <w:bodyDiv w:val="1"/>
      <w:marLeft w:val="0"/>
      <w:marRight w:val="0"/>
      <w:marTop w:val="0"/>
      <w:marBottom w:val="0"/>
      <w:divBdr>
        <w:top w:val="none" w:sz="0" w:space="0" w:color="auto"/>
        <w:left w:val="none" w:sz="0" w:space="0" w:color="auto"/>
        <w:bottom w:val="none" w:sz="0" w:space="0" w:color="auto"/>
        <w:right w:val="none" w:sz="0" w:space="0" w:color="auto"/>
      </w:divBdr>
    </w:div>
    <w:div w:id="729809442">
      <w:bodyDiv w:val="1"/>
      <w:marLeft w:val="0"/>
      <w:marRight w:val="0"/>
      <w:marTop w:val="0"/>
      <w:marBottom w:val="0"/>
      <w:divBdr>
        <w:top w:val="none" w:sz="0" w:space="0" w:color="auto"/>
        <w:left w:val="none" w:sz="0" w:space="0" w:color="auto"/>
        <w:bottom w:val="none" w:sz="0" w:space="0" w:color="auto"/>
        <w:right w:val="none" w:sz="0" w:space="0" w:color="auto"/>
      </w:divBdr>
    </w:div>
    <w:div w:id="729810471">
      <w:bodyDiv w:val="1"/>
      <w:marLeft w:val="0"/>
      <w:marRight w:val="0"/>
      <w:marTop w:val="0"/>
      <w:marBottom w:val="0"/>
      <w:divBdr>
        <w:top w:val="none" w:sz="0" w:space="0" w:color="auto"/>
        <w:left w:val="none" w:sz="0" w:space="0" w:color="auto"/>
        <w:bottom w:val="none" w:sz="0" w:space="0" w:color="auto"/>
        <w:right w:val="none" w:sz="0" w:space="0" w:color="auto"/>
      </w:divBdr>
    </w:div>
    <w:div w:id="729889312">
      <w:bodyDiv w:val="1"/>
      <w:marLeft w:val="0"/>
      <w:marRight w:val="0"/>
      <w:marTop w:val="0"/>
      <w:marBottom w:val="0"/>
      <w:divBdr>
        <w:top w:val="none" w:sz="0" w:space="0" w:color="auto"/>
        <w:left w:val="none" w:sz="0" w:space="0" w:color="auto"/>
        <w:bottom w:val="none" w:sz="0" w:space="0" w:color="auto"/>
        <w:right w:val="none" w:sz="0" w:space="0" w:color="auto"/>
      </w:divBdr>
    </w:div>
    <w:div w:id="730084701">
      <w:bodyDiv w:val="1"/>
      <w:marLeft w:val="0"/>
      <w:marRight w:val="0"/>
      <w:marTop w:val="0"/>
      <w:marBottom w:val="0"/>
      <w:divBdr>
        <w:top w:val="none" w:sz="0" w:space="0" w:color="auto"/>
        <w:left w:val="none" w:sz="0" w:space="0" w:color="auto"/>
        <w:bottom w:val="none" w:sz="0" w:space="0" w:color="auto"/>
        <w:right w:val="none" w:sz="0" w:space="0" w:color="auto"/>
      </w:divBdr>
    </w:div>
    <w:div w:id="730614023">
      <w:bodyDiv w:val="1"/>
      <w:marLeft w:val="0"/>
      <w:marRight w:val="0"/>
      <w:marTop w:val="0"/>
      <w:marBottom w:val="0"/>
      <w:divBdr>
        <w:top w:val="none" w:sz="0" w:space="0" w:color="auto"/>
        <w:left w:val="none" w:sz="0" w:space="0" w:color="auto"/>
        <w:bottom w:val="none" w:sz="0" w:space="0" w:color="auto"/>
        <w:right w:val="none" w:sz="0" w:space="0" w:color="auto"/>
      </w:divBdr>
    </w:div>
    <w:div w:id="730738112">
      <w:bodyDiv w:val="1"/>
      <w:marLeft w:val="0"/>
      <w:marRight w:val="0"/>
      <w:marTop w:val="0"/>
      <w:marBottom w:val="0"/>
      <w:divBdr>
        <w:top w:val="none" w:sz="0" w:space="0" w:color="auto"/>
        <w:left w:val="none" w:sz="0" w:space="0" w:color="auto"/>
        <w:bottom w:val="none" w:sz="0" w:space="0" w:color="auto"/>
        <w:right w:val="none" w:sz="0" w:space="0" w:color="auto"/>
      </w:divBdr>
    </w:div>
    <w:div w:id="731199114">
      <w:bodyDiv w:val="1"/>
      <w:marLeft w:val="0"/>
      <w:marRight w:val="0"/>
      <w:marTop w:val="0"/>
      <w:marBottom w:val="0"/>
      <w:divBdr>
        <w:top w:val="none" w:sz="0" w:space="0" w:color="auto"/>
        <w:left w:val="none" w:sz="0" w:space="0" w:color="auto"/>
        <w:bottom w:val="none" w:sz="0" w:space="0" w:color="auto"/>
        <w:right w:val="none" w:sz="0" w:space="0" w:color="auto"/>
      </w:divBdr>
    </w:div>
    <w:div w:id="731932281">
      <w:bodyDiv w:val="1"/>
      <w:marLeft w:val="0"/>
      <w:marRight w:val="0"/>
      <w:marTop w:val="0"/>
      <w:marBottom w:val="0"/>
      <w:divBdr>
        <w:top w:val="none" w:sz="0" w:space="0" w:color="auto"/>
        <w:left w:val="none" w:sz="0" w:space="0" w:color="auto"/>
        <w:bottom w:val="none" w:sz="0" w:space="0" w:color="auto"/>
        <w:right w:val="none" w:sz="0" w:space="0" w:color="auto"/>
      </w:divBdr>
    </w:div>
    <w:div w:id="732319011">
      <w:bodyDiv w:val="1"/>
      <w:marLeft w:val="0"/>
      <w:marRight w:val="0"/>
      <w:marTop w:val="0"/>
      <w:marBottom w:val="0"/>
      <w:divBdr>
        <w:top w:val="none" w:sz="0" w:space="0" w:color="auto"/>
        <w:left w:val="none" w:sz="0" w:space="0" w:color="auto"/>
        <w:bottom w:val="none" w:sz="0" w:space="0" w:color="auto"/>
        <w:right w:val="none" w:sz="0" w:space="0" w:color="auto"/>
      </w:divBdr>
    </w:div>
    <w:div w:id="733234425">
      <w:bodyDiv w:val="1"/>
      <w:marLeft w:val="0"/>
      <w:marRight w:val="0"/>
      <w:marTop w:val="0"/>
      <w:marBottom w:val="0"/>
      <w:divBdr>
        <w:top w:val="none" w:sz="0" w:space="0" w:color="auto"/>
        <w:left w:val="none" w:sz="0" w:space="0" w:color="auto"/>
        <w:bottom w:val="none" w:sz="0" w:space="0" w:color="auto"/>
        <w:right w:val="none" w:sz="0" w:space="0" w:color="auto"/>
      </w:divBdr>
    </w:div>
    <w:div w:id="733236247">
      <w:bodyDiv w:val="1"/>
      <w:marLeft w:val="0"/>
      <w:marRight w:val="0"/>
      <w:marTop w:val="0"/>
      <w:marBottom w:val="0"/>
      <w:divBdr>
        <w:top w:val="none" w:sz="0" w:space="0" w:color="auto"/>
        <w:left w:val="none" w:sz="0" w:space="0" w:color="auto"/>
        <w:bottom w:val="none" w:sz="0" w:space="0" w:color="auto"/>
        <w:right w:val="none" w:sz="0" w:space="0" w:color="auto"/>
      </w:divBdr>
    </w:div>
    <w:div w:id="733745198">
      <w:bodyDiv w:val="1"/>
      <w:marLeft w:val="0"/>
      <w:marRight w:val="0"/>
      <w:marTop w:val="0"/>
      <w:marBottom w:val="0"/>
      <w:divBdr>
        <w:top w:val="none" w:sz="0" w:space="0" w:color="auto"/>
        <w:left w:val="none" w:sz="0" w:space="0" w:color="auto"/>
        <w:bottom w:val="none" w:sz="0" w:space="0" w:color="auto"/>
        <w:right w:val="none" w:sz="0" w:space="0" w:color="auto"/>
      </w:divBdr>
    </w:div>
    <w:div w:id="734350552">
      <w:bodyDiv w:val="1"/>
      <w:marLeft w:val="0"/>
      <w:marRight w:val="0"/>
      <w:marTop w:val="0"/>
      <w:marBottom w:val="0"/>
      <w:divBdr>
        <w:top w:val="none" w:sz="0" w:space="0" w:color="auto"/>
        <w:left w:val="none" w:sz="0" w:space="0" w:color="auto"/>
        <w:bottom w:val="none" w:sz="0" w:space="0" w:color="auto"/>
        <w:right w:val="none" w:sz="0" w:space="0" w:color="auto"/>
      </w:divBdr>
    </w:div>
    <w:div w:id="734469473">
      <w:bodyDiv w:val="1"/>
      <w:marLeft w:val="0"/>
      <w:marRight w:val="0"/>
      <w:marTop w:val="0"/>
      <w:marBottom w:val="0"/>
      <w:divBdr>
        <w:top w:val="none" w:sz="0" w:space="0" w:color="auto"/>
        <w:left w:val="none" w:sz="0" w:space="0" w:color="auto"/>
        <w:bottom w:val="none" w:sz="0" w:space="0" w:color="auto"/>
        <w:right w:val="none" w:sz="0" w:space="0" w:color="auto"/>
      </w:divBdr>
    </w:div>
    <w:div w:id="735779462">
      <w:bodyDiv w:val="1"/>
      <w:marLeft w:val="0"/>
      <w:marRight w:val="0"/>
      <w:marTop w:val="0"/>
      <w:marBottom w:val="0"/>
      <w:divBdr>
        <w:top w:val="none" w:sz="0" w:space="0" w:color="auto"/>
        <w:left w:val="none" w:sz="0" w:space="0" w:color="auto"/>
        <w:bottom w:val="none" w:sz="0" w:space="0" w:color="auto"/>
        <w:right w:val="none" w:sz="0" w:space="0" w:color="auto"/>
      </w:divBdr>
    </w:div>
    <w:div w:id="736439328">
      <w:bodyDiv w:val="1"/>
      <w:marLeft w:val="0"/>
      <w:marRight w:val="0"/>
      <w:marTop w:val="0"/>
      <w:marBottom w:val="0"/>
      <w:divBdr>
        <w:top w:val="none" w:sz="0" w:space="0" w:color="auto"/>
        <w:left w:val="none" w:sz="0" w:space="0" w:color="auto"/>
        <w:bottom w:val="none" w:sz="0" w:space="0" w:color="auto"/>
        <w:right w:val="none" w:sz="0" w:space="0" w:color="auto"/>
      </w:divBdr>
    </w:div>
    <w:div w:id="737634494">
      <w:bodyDiv w:val="1"/>
      <w:marLeft w:val="0"/>
      <w:marRight w:val="0"/>
      <w:marTop w:val="0"/>
      <w:marBottom w:val="0"/>
      <w:divBdr>
        <w:top w:val="none" w:sz="0" w:space="0" w:color="auto"/>
        <w:left w:val="none" w:sz="0" w:space="0" w:color="auto"/>
        <w:bottom w:val="none" w:sz="0" w:space="0" w:color="auto"/>
        <w:right w:val="none" w:sz="0" w:space="0" w:color="auto"/>
      </w:divBdr>
    </w:div>
    <w:div w:id="737677004">
      <w:bodyDiv w:val="1"/>
      <w:marLeft w:val="0"/>
      <w:marRight w:val="0"/>
      <w:marTop w:val="0"/>
      <w:marBottom w:val="0"/>
      <w:divBdr>
        <w:top w:val="none" w:sz="0" w:space="0" w:color="auto"/>
        <w:left w:val="none" w:sz="0" w:space="0" w:color="auto"/>
        <w:bottom w:val="none" w:sz="0" w:space="0" w:color="auto"/>
        <w:right w:val="none" w:sz="0" w:space="0" w:color="auto"/>
      </w:divBdr>
    </w:div>
    <w:div w:id="737941578">
      <w:bodyDiv w:val="1"/>
      <w:marLeft w:val="0"/>
      <w:marRight w:val="0"/>
      <w:marTop w:val="0"/>
      <w:marBottom w:val="0"/>
      <w:divBdr>
        <w:top w:val="none" w:sz="0" w:space="0" w:color="auto"/>
        <w:left w:val="none" w:sz="0" w:space="0" w:color="auto"/>
        <w:bottom w:val="none" w:sz="0" w:space="0" w:color="auto"/>
        <w:right w:val="none" w:sz="0" w:space="0" w:color="auto"/>
      </w:divBdr>
    </w:div>
    <w:div w:id="738022518">
      <w:bodyDiv w:val="1"/>
      <w:marLeft w:val="0"/>
      <w:marRight w:val="0"/>
      <w:marTop w:val="0"/>
      <w:marBottom w:val="0"/>
      <w:divBdr>
        <w:top w:val="none" w:sz="0" w:space="0" w:color="auto"/>
        <w:left w:val="none" w:sz="0" w:space="0" w:color="auto"/>
        <w:bottom w:val="none" w:sz="0" w:space="0" w:color="auto"/>
        <w:right w:val="none" w:sz="0" w:space="0" w:color="auto"/>
      </w:divBdr>
    </w:div>
    <w:div w:id="738140315">
      <w:bodyDiv w:val="1"/>
      <w:marLeft w:val="0"/>
      <w:marRight w:val="0"/>
      <w:marTop w:val="0"/>
      <w:marBottom w:val="0"/>
      <w:divBdr>
        <w:top w:val="none" w:sz="0" w:space="0" w:color="auto"/>
        <w:left w:val="none" w:sz="0" w:space="0" w:color="auto"/>
        <w:bottom w:val="none" w:sz="0" w:space="0" w:color="auto"/>
        <w:right w:val="none" w:sz="0" w:space="0" w:color="auto"/>
      </w:divBdr>
    </w:div>
    <w:div w:id="738213932">
      <w:bodyDiv w:val="1"/>
      <w:marLeft w:val="0"/>
      <w:marRight w:val="0"/>
      <w:marTop w:val="0"/>
      <w:marBottom w:val="0"/>
      <w:divBdr>
        <w:top w:val="none" w:sz="0" w:space="0" w:color="auto"/>
        <w:left w:val="none" w:sz="0" w:space="0" w:color="auto"/>
        <w:bottom w:val="none" w:sz="0" w:space="0" w:color="auto"/>
        <w:right w:val="none" w:sz="0" w:space="0" w:color="auto"/>
      </w:divBdr>
    </w:div>
    <w:div w:id="738477225">
      <w:bodyDiv w:val="1"/>
      <w:marLeft w:val="0"/>
      <w:marRight w:val="0"/>
      <w:marTop w:val="0"/>
      <w:marBottom w:val="0"/>
      <w:divBdr>
        <w:top w:val="none" w:sz="0" w:space="0" w:color="auto"/>
        <w:left w:val="none" w:sz="0" w:space="0" w:color="auto"/>
        <w:bottom w:val="none" w:sz="0" w:space="0" w:color="auto"/>
        <w:right w:val="none" w:sz="0" w:space="0" w:color="auto"/>
      </w:divBdr>
    </w:div>
    <w:div w:id="738525423">
      <w:bodyDiv w:val="1"/>
      <w:marLeft w:val="0"/>
      <w:marRight w:val="0"/>
      <w:marTop w:val="0"/>
      <w:marBottom w:val="0"/>
      <w:divBdr>
        <w:top w:val="none" w:sz="0" w:space="0" w:color="auto"/>
        <w:left w:val="none" w:sz="0" w:space="0" w:color="auto"/>
        <w:bottom w:val="none" w:sz="0" w:space="0" w:color="auto"/>
        <w:right w:val="none" w:sz="0" w:space="0" w:color="auto"/>
      </w:divBdr>
    </w:div>
    <w:div w:id="738669742">
      <w:bodyDiv w:val="1"/>
      <w:marLeft w:val="0"/>
      <w:marRight w:val="0"/>
      <w:marTop w:val="0"/>
      <w:marBottom w:val="0"/>
      <w:divBdr>
        <w:top w:val="none" w:sz="0" w:space="0" w:color="auto"/>
        <w:left w:val="none" w:sz="0" w:space="0" w:color="auto"/>
        <w:bottom w:val="none" w:sz="0" w:space="0" w:color="auto"/>
        <w:right w:val="none" w:sz="0" w:space="0" w:color="auto"/>
      </w:divBdr>
    </w:div>
    <w:div w:id="739593480">
      <w:bodyDiv w:val="1"/>
      <w:marLeft w:val="0"/>
      <w:marRight w:val="0"/>
      <w:marTop w:val="0"/>
      <w:marBottom w:val="0"/>
      <w:divBdr>
        <w:top w:val="none" w:sz="0" w:space="0" w:color="auto"/>
        <w:left w:val="none" w:sz="0" w:space="0" w:color="auto"/>
        <w:bottom w:val="none" w:sz="0" w:space="0" w:color="auto"/>
        <w:right w:val="none" w:sz="0" w:space="0" w:color="auto"/>
      </w:divBdr>
    </w:div>
    <w:div w:id="741610279">
      <w:bodyDiv w:val="1"/>
      <w:marLeft w:val="0"/>
      <w:marRight w:val="0"/>
      <w:marTop w:val="0"/>
      <w:marBottom w:val="0"/>
      <w:divBdr>
        <w:top w:val="none" w:sz="0" w:space="0" w:color="auto"/>
        <w:left w:val="none" w:sz="0" w:space="0" w:color="auto"/>
        <w:bottom w:val="none" w:sz="0" w:space="0" w:color="auto"/>
        <w:right w:val="none" w:sz="0" w:space="0" w:color="auto"/>
      </w:divBdr>
    </w:div>
    <w:div w:id="741678498">
      <w:bodyDiv w:val="1"/>
      <w:marLeft w:val="0"/>
      <w:marRight w:val="0"/>
      <w:marTop w:val="0"/>
      <w:marBottom w:val="0"/>
      <w:divBdr>
        <w:top w:val="none" w:sz="0" w:space="0" w:color="auto"/>
        <w:left w:val="none" w:sz="0" w:space="0" w:color="auto"/>
        <w:bottom w:val="none" w:sz="0" w:space="0" w:color="auto"/>
        <w:right w:val="none" w:sz="0" w:space="0" w:color="auto"/>
      </w:divBdr>
    </w:div>
    <w:div w:id="741686027">
      <w:bodyDiv w:val="1"/>
      <w:marLeft w:val="0"/>
      <w:marRight w:val="0"/>
      <w:marTop w:val="0"/>
      <w:marBottom w:val="0"/>
      <w:divBdr>
        <w:top w:val="none" w:sz="0" w:space="0" w:color="auto"/>
        <w:left w:val="none" w:sz="0" w:space="0" w:color="auto"/>
        <w:bottom w:val="none" w:sz="0" w:space="0" w:color="auto"/>
        <w:right w:val="none" w:sz="0" w:space="0" w:color="auto"/>
      </w:divBdr>
    </w:div>
    <w:div w:id="741803278">
      <w:bodyDiv w:val="1"/>
      <w:marLeft w:val="0"/>
      <w:marRight w:val="0"/>
      <w:marTop w:val="0"/>
      <w:marBottom w:val="0"/>
      <w:divBdr>
        <w:top w:val="none" w:sz="0" w:space="0" w:color="auto"/>
        <w:left w:val="none" w:sz="0" w:space="0" w:color="auto"/>
        <w:bottom w:val="none" w:sz="0" w:space="0" w:color="auto"/>
        <w:right w:val="none" w:sz="0" w:space="0" w:color="auto"/>
      </w:divBdr>
    </w:div>
    <w:div w:id="741876970">
      <w:bodyDiv w:val="1"/>
      <w:marLeft w:val="0"/>
      <w:marRight w:val="0"/>
      <w:marTop w:val="0"/>
      <w:marBottom w:val="0"/>
      <w:divBdr>
        <w:top w:val="none" w:sz="0" w:space="0" w:color="auto"/>
        <w:left w:val="none" w:sz="0" w:space="0" w:color="auto"/>
        <w:bottom w:val="none" w:sz="0" w:space="0" w:color="auto"/>
        <w:right w:val="none" w:sz="0" w:space="0" w:color="auto"/>
      </w:divBdr>
    </w:div>
    <w:div w:id="741878411">
      <w:bodyDiv w:val="1"/>
      <w:marLeft w:val="0"/>
      <w:marRight w:val="0"/>
      <w:marTop w:val="0"/>
      <w:marBottom w:val="0"/>
      <w:divBdr>
        <w:top w:val="none" w:sz="0" w:space="0" w:color="auto"/>
        <w:left w:val="none" w:sz="0" w:space="0" w:color="auto"/>
        <w:bottom w:val="none" w:sz="0" w:space="0" w:color="auto"/>
        <w:right w:val="none" w:sz="0" w:space="0" w:color="auto"/>
      </w:divBdr>
    </w:div>
    <w:div w:id="742486514">
      <w:bodyDiv w:val="1"/>
      <w:marLeft w:val="0"/>
      <w:marRight w:val="0"/>
      <w:marTop w:val="0"/>
      <w:marBottom w:val="0"/>
      <w:divBdr>
        <w:top w:val="none" w:sz="0" w:space="0" w:color="auto"/>
        <w:left w:val="none" w:sz="0" w:space="0" w:color="auto"/>
        <w:bottom w:val="none" w:sz="0" w:space="0" w:color="auto"/>
        <w:right w:val="none" w:sz="0" w:space="0" w:color="auto"/>
      </w:divBdr>
    </w:div>
    <w:div w:id="744227236">
      <w:bodyDiv w:val="1"/>
      <w:marLeft w:val="0"/>
      <w:marRight w:val="0"/>
      <w:marTop w:val="0"/>
      <w:marBottom w:val="0"/>
      <w:divBdr>
        <w:top w:val="none" w:sz="0" w:space="0" w:color="auto"/>
        <w:left w:val="none" w:sz="0" w:space="0" w:color="auto"/>
        <w:bottom w:val="none" w:sz="0" w:space="0" w:color="auto"/>
        <w:right w:val="none" w:sz="0" w:space="0" w:color="auto"/>
      </w:divBdr>
    </w:div>
    <w:div w:id="744256015">
      <w:bodyDiv w:val="1"/>
      <w:marLeft w:val="0"/>
      <w:marRight w:val="0"/>
      <w:marTop w:val="0"/>
      <w:marBottom w:val="0"/>
      <w:divBdr>
        <w:top w:val="none" w:sz="0" w:space="0" w:color="auto"/>
        <w:left w:val="none" w:sz="0" w:space="0" w:color="auto"/>
        <w:bottom w:val="none" w:sz="0" w:space="0" w:color="auto"/>
        <w:right w:val="none" w:sz="0" w:space="0" w:color="auto"/>
      </w:divBdr>
    </w:div>
    <w:div w:id="744497129">
      <w:bodyDiv w:val="1"/>
      <w:marLeft w:val="0"/>
      <w:marRight w:val="0"/>
      <w:marTop w:val="0"/>
      <w:marBottom w:val="0"/>
      <w:divBdr>
        <w:top w:val="none" w:sz="0" w:space="0" w:color="auto"/>
        <w:left w:val="none" w:sz="0" w:space="0" w:color="auto"/>
        <w:bottom w:val="none" w:sz="0" w:space="0" w:color="auto"/>
        <w:right w:val="none" w:sz="0" w:space="0" w:color="auto"/>
      </w:divBdr>
    </w:div>
    <w:div w:id="744839737">
      <w:bodyDiv w:val="1"/>
      <w:marLeft w:val="0"/>
      <w:marRight w:val="0"/>
      <w:marTop w:val="0"/>
      <w:marBottom w:val="0"/>
      <w:divBdr>
        <w:top w:val="none" w:sz="0" w:space="0" w:color="auto"/>
        <w:left w:val="none" w:sz="0" w:space="0" w:color="auto"/>
        <w:bottom w:val="none" w:sz="0" w:space="0" w:color="auto"/>
        <w:right w:val="none" w:sz="0" w:space="0" w:color="auto"/>
      </w:divBdr>
    </w:div>
    <w:div w:id="746535402">
      <w:bodyDiv w:val="1"/>
      <w:marLeft w:val="0"/>
      <w:marRight w:val="0"/>
      <w:marTop w:val="0"/>
      <w:marBottom w:val="0"/>
      <w:divBdr>
        <w:top w:val="none" w:sz="0" w:space="0" w:color="auto"/>
        <w:left w:val="none" w:sz="0" w:space="0" w:color="auto"/>
        <w:bottom w:val="none" w:sz="0" w:space="0" w:color="auto"/>
        <w:right w:val="none" w:sz="0" w:space="0" w:color="auto"/>
      </w:divBdr>
    </w:div>
    <w:div w:id="747191858">
      <w:bodyDiv w:val="1"/>
      <w:marLeft w:val="0"/>
      <w:marRight w:val="0"/>
      <w:marTop w:val="0"/>
      <w:marBottom w:val="0"/>
      <w:divBdr>
        <w:top w:val="none" w:sz="0" w:space="0" w:color="auto"/>
        <w:left w:val="none" w:sz="0" w:space="0" w:color="auto"/>
        <w:bottom w:val="none" w:sz="0" w:space="0" w:color="auto"/>
        <w:right w:val="none" w:sz="0" w:space="0" w:color="auto"/>
      </w:divBdr>
    </w:div>
    <w:div w:id="748232131">
      <w:bodyDiv w:val="1"/>
      <w:marLeft w:val="0"/>
      <w:marRight w:val="0"/>
      <w:marTop w:val="0"/>
      <w:marBottom w:val="0"/>
      <w:divBdr>
        <w:top w:val="none" w:sz="0" w:space="0" w:color="auto"/>
        <w:left w:val="none" w:sz="0" w:space="0" w:color="auto"/>
        <w:bottom w:val="none" w:sz="0" w:space="0" w:color="auto"/>
        <w:right w:val="none" w:sz="0" w:space="0" w:color="auto"/>
      </w:divBdr>
    </w:div>
    <w:div w:id="748766460">
      <w:bodyDiv w:val="1"/>
      <w:marLeft w:val="0"/>
      <w:marRight w:val="0"/>
      <w:marTop w:val="0"/>
      <w:marBottom w:val="0"/>
      <w:divBdr>
        <w:top w:val="none" w:sz="0" w:space="0" w:color="auto"/>
        <w:left w:val="none" w:sz="0" w:space="0" w:color="auto"/>
        <w:bottom w:val="none" w:sz="0" w:space="0" w:color="auto"/>
        <w:right w:val="none" w:sz="0" w:space="0" w:color="auto"/>
      </w:divBdr>
    </w:div>
    <w:div w:id="749888981">
      <w:bodyDiv w:val="1"/>
      <w:marLeft w:val="0"/>
      <w:marRight w:val="0"/>
      <w:marTop w:val="0"/>
      <w:marBottom w:val="0"/>
      <w:divBdr>
        <w:top w:val="none" w:sz="0" w:space="0" w:color="auto"/>
        <w:left w:val="none" w:sz="0" w:space="0" w:color="auto"/>
        <w:bottom w:val="none" w:sz="0" w:space="0" w:color="auto"/>
        <w:right w:val="none" w:sz="0" w:space="0" w:color="auto"/>
      </w:divBdr>
    </w:div>
    <w:div w:id="750005890">
      <w:bodyDiv w:val="1"/>
      <w:marLeft w:val="0"/>
      <w:marRight w:val="0"/>
      <w:marTop w:val="0"/>
      <w:marBottom w:val="0"/>
      <w:divBdr>
        <w:top w:val="none" w:sz="0" w:space="0" w:color="auto"/>
        <w:left w:val="none" w:sz="0" w:space="0" w:color="auto"/>
        <w:bottom w:val="none" w:sz="0" w:space="0" w:color="auto"/>
        <w:right w:val="none" w:sz="0" w:space="0" w:color="auto"/>
      </w:divBdr>
    </w:div>
    <w:div w:id="750271307">
      <w:bodyDiv w:val="1"/>
      <w:marLeft w:val="0"/>
      <w:marRight w:val="0"/>
      <w:marTop w:val="0"/>
      <w:marBottom w:val="0"/>
      <w:divBdr>
        <w:top w:val="none" w:sz="0" w:space="0" w:color="auto"/>
        <w:left w:val="none" w:sz="0" w:space="0" w:color="auto"/>
        <w:bottom w:val="none" w:sz="0" w:space="0" w:color="auto"/>
        <w:right w:val="none" w:sz="0" w:space="0" w:color="auto"/>
      </w:divBdr>
    </w:div>
    <w:div w:id="750932189">
      <w:bodyDiv w:val="1"/>
      <w:marLeft w:val="0"/>
      <w:marRight w:val="0"/>
      <w:marTop w:val="0"/>
      <w:marBottom w:val="0"/>
      <w:divBdr>
        <w:top w:val="none" w:sz="0" w:space="0" w:color="auto"/>
        <w:left w:val="none" w:sz="0" w:space="0" w:color="auto"/>
        <w:bottom w:val="none" w:sz="0" w:space="0" w:color="auto"/>
        <w:right w:val="none" w:sz="0" w:space="0" w:color="auto"/>
      </w:divBdr>
    </w:div>
    <w:div w:id="751001619">
      <w:bodyDiv w:val="1"/>
      <w:marLeft w:val="0"/>
      <w:marRight w:val="0"/>
      <w:marTop w:val="0"/>
      <w:marBottom w:val="0"/>
      <w:divBdr>
        <w:top w:val="none" w:sz="0" w:space="0" w:color="auto"/>
        <w:left w:val="none" w:sz="0" w:space="0" w:color="auto"/>
        <w:bottom w:val="none" w:sz="0" w:space="0" w:color="auto"/>
        <w:right w:val="none" w:sz="0" w:space="0" w:color="auto"/>
      </w:divBdr>
    </w:div>
    <w:div w:id="751970841">
      <w:bodyDiv w:val="1"/>
      <w:marLeft w:val="0"/>
      <w:marRight w:val="0"/>
      <w:marTop w:val="0"/>
      <w:marBottom w:val="0"/>
      <w:divBdr>
        <w:top w:val="none" w:sz="0" w:space="0" w:color="auto"/>
        <w:left w:val="none" w:sz="0" w:space="0" w:color="auto"/>
        <w:bottom w:val="none" w:sz="0" w:space="0" w:color="auto"/>
        <w:right w:val="none" w:sz="0" w:space="0" w:color="auto"/>
      </w:divBdr>
    </w:div>
    <w:div w:id="752043452">
      <w:bodyDiv w:val="1"/>
      <w:marLeft w:val="0"/>
      <w:marRight w:val="0"/>
      <w:marTop w:val="0"/>
      <w:marBottom w:val="0"/>
      <w:divBdr>
        <w:top w:val="none" w:sz="0" w:space="0" w:color="auto"/>
        <w:left w:val="none" w:sz="0" w:space="0" w:color="auto"/>
        <w:bottom w:val="none" w:sz="0" w:space="0" w:color="auto"/>
        <w:right w:val="none" w:sz="0" w:space="0" w:color="auto"/>
      </w:divBdr>
    </w:div>
    <w:div w:id="752895158">
      <w:bodyDiv w:val="1"/>
      <w:marLeft w:val="0"/>
      <w:marRight w:val="0"/>
      <w:marTop w:val="0"/>
      <w:marBottom w:val="0"/>
      <w:divBdr>
        <w:top w:val="none" w:sz="0" w:space="0" w:color="auto"/>
        <w:left w:val="none" w:sz="0" w:space="0" w:color="auto"/>
        <w:bottom w:val="none" w:sz="0" w:space="0" w:color="auto"/>
        <w:right w:val="none" w:sz="0" w:space="0" w:color="auto"/>
      </w:divBdr>
    </w:div>
    <w:div w:id="753355163">
      <w:bodyDiv w:val="1"/>
      <w:marLeft w:val="0"/>
      <w:marRight w:val="0"/>
      <w:marTop w:val="0"/>
      <w:marBottom w:val="0"/>
      <w:divBdr>
        <w:top w:val="none" w:sz="0" w:space="0" w:color="auto"/>
        <w:left w:val="none" w:sz="0" w:space="0" w:color="auto"/>
        <w:bottom w:val="none" w:sz="0" w:space="0" w:color="auto"/>
        <w:right w:val="none" w:sz="0" w:space="0" w:color="auto"/>
      </w:divBdr>
    </w:div>
    <w:div w:id="753402436">
      <w:bodyDiv w:val="1"/>
      <w:marLeft w:val="0"/>
      <w:marRight w:val="0"/>
      <w:marTop w:val="0"/>
      <w:marBottom w:val="0"/>
      <w:divBdr>
        <w:top w:val="none" w:sz="0" w:space="0" w:color="auto"/>
        <w:left w:val="none" w:sz="0" w:space="0" w:color="auto"/>
        <w:bottom w:val="none" w:sz="0" w:space="0" w:color="auto"/>
        <w:right w:val="none" w:sz="0" w:space="0" w:color="auto"/>
      </w:divBdr>
    </w:div>
    <w:div w:id="753671916">
      <w:bodyDiv w:val="1"/>
      <w:marLeft w:val="0"/>
      <w:marRight w:val="0"/>
      <w:marTop w:val="0"/>
      <w:marBottom w:val="0"/>
      <w:divBdr>
        <w:top w:val="none" w:sz="0" w:space="0" w:color="auto"/>
        <w:left w:val="none" w:sz="0" w:space="0" w:color="auto"/>
        <w:bottom w:val="none" w:sz="0" w:space="0" w:color="auto"/>
        <w:right w:val="none" w:sz="0" w:space="0" w:color="auto"/>
      </w:divBdr>
    </w:div>
    <w:div w:id="753822619">
      <w:bodyDiv w:val="1"/>
      <w:marLeft w:val="0"/>
      <w:marRight w:val="0"/>
      <w:marTop w:val="0"/>
      <w:marBottom w:val="0"/>
      <w:divBdr>
        <w:top w:val="none" w:sz="0" w:space="0" w:color="auto"/>
        <w:left w:val="none" w:sz="0" w:space="0" w:color="auto"/>
        <w:bottom w:val="none" w:sz="0" w:space="0" w:color="auto"/>
        <w:right w:val="none" w:sz="0" w:space="0" w:color="auto"/>
      </w:divBdr>
    </w:div>
    <w:div w:id="755632761">
      <w:bodyDiv w:val="1"/>
      <w:marLeft w:val="0"/>
      <w:marRight w:val="0"/>
      <w:marTop w:val="0"/>
      <w:marBottom w:val="0"/>
      <w:divBdr>
        <w:top w:val="none" w:sz="0" w:space="0" w:color="auto"/>
        <w:left w:val="none" w:sz="0" w:space="0" w:color="auto"/>
        <w:bottom w:val="none" w:sz="0" w:space="0" w:color="auto"/>
        <w:right w:val="none" w:sz="0" w:space="0" w:color="auto"/>
      </w:divBdr>
    </w:div>
    <w:div w:id="755979098">
      <w:bodyDiv w:val="1"/>
      <w:marLeft w:val="0"/>
      <w:marRight w:val="0"/>
      <w:marTop w:val="0"/>
      <w:marBottom w:val="0"/>
      <w:divBdr>
        <w:top w:val="none" w:sz="0" w:space="0" w:color="auto"/>
        <w:left w:val="none" w:sz="0" w:space="0" w:color="auto"/>
        <w:bottom w:val="none" w:sz="0" w:space="0" w:color="auto"/>
        <w:right w:val="none" w:sz="0" w:space="0" w:color="auto"/>
      </w:divBdr>
    </w:div>
    <w:div w:id="756050426">
      <w:bodyDiv w:val="1"/>
      <w:marLeft w:val="0"/>
      <w:marRight w:val="0"/>
      <w:marTop w:val="0"/>
      <w:marBottom w:val="0"/>
      <w:divBdr>
        <w:top w:val="none" w:sz="0" w:space="0" w:color="auto"/>
        <w:left w:val="none" w:sz="0" w:space="0" w:color="auto"/>
        <w:bottom w:val="none" w:sz="0" w:space="0" w:color="auto"/>
        <w:right w:val="none" w:sz="0" w:space="0" w:color="auto"/>
      </w:divBdr>
    </w:div>
    <w:div w:id="756442686">
      <w:bodyDiv w:val="1"/>
      <w:marLeft w:val="0"/>
      <w:marRight w:val="0"/>
      <w:marTop w:val="0"/>
      <w:marBottom w:val="0"/>
      <w:divBdr>
        <w:top w:val="none" w:sz="0" w:space="0" w:color="auto"/>
        <w:left w:val="none" w:sz="0" w:space="0" w:color="auto"/>
        <w:bottom w:val="none" w:sz="0" w:space="0" w:color="auto"/>
        <w:right w:val="none" w:sz="0" w:space="0" w:color="auto"/>
      </w:divBdr>
    </w:div>
    <w:div w:id="757137599">
      <w:bodyDiv w:val="1"/>
      <w:marLeft w:val="0"/>
      <w:marRight w:val="0"/>
      <w:marTop w:val="0"/>
      <w:marBottom w:val="0"/>
      <w:divBdr>
        <w:top w:val="none" w:sz="0" w:space="0" w:color="auto"/>
        <w:left w:val="none" w:sz="0" w:space="0" w:color="auto"/>
        <w:bottom w:val="none" w:sz="0" w:space="0" w:color="auto"/>
        <w:right w:val="none" w:sz="0" w:space="0" w:color="auto"/>
      </w:divBdr>
    </w:div>
    <w:div w:id="757484195">
      <w:bodyDiv w:val="1"/>
      <w:marLeft w:val="0"/>
      <w:marRight w:val="0"/>
      <w:marTop w:val="0"/>
      <w:marBottom w:val="0"/>
      <w:divBdr>
        <w:top w:val="none" w:sz="0" w:space="0" w:color="auto"/>
        <w:left w:val="none" w:sz="0" w:space="0" w:color="auto"/>
        <w:bottom w:val="none" w:sz="0" w:space="0" w:color="auto"/>
        <w:right w:val="none" w:sz="0" w:space="0" w:color="auto"/>
      </w:divBdr>
    </w:div>
    <w:div w:id="757825124">
      <w:bodyDiv w:val="1"/>
      <w:marLeft w:val="0"/>
      <w:marRight w:val="0"/>
      <w:marTop w:val="0"/>
      <w:marBottom w:val="0"/>
      <w:divBdr>
        <w:top w:val="none" w:sz="0" w:space="0" w:color="auto"/>
        <w:left w:val="none" w:sz="0" w:space="0" w:color="auto"/>
        <w:bottom w:val="none" w:sz="0" w:space="0" w:color="auto"/>
        <w:right w:val="none" w:sz="0" w:space="0" w:color="auto"/>
      </w:divBdr>
    </w:div>
    <w:div w:id="760182373">
      <w:bodyDiv w:val="1"/>
      <w:marLeft w:val="0"/>
      <w:marRight w:val="0"/>
      <w:marTop w:val="0"/>
      <w:marBottom w:val="0"/>
      <w:divBdr>
        <w:top w:val="none" w:sz="0" w:space="0" w:color="auto"/>
        <w:left w:val="none" w:sz="0" w:space="0" w:color="auto"/>
        <w:bottom w:val="none" w:sz="0" w:space="0" w:color="auto"/>
        <w:right w:val="none" w:sz="0" w:space="0" w:color="auto"/>
      </w:divBdr>
    </w:div>
    <w:div w:id="760491072">
      <w:bodyDiv w:val="1"/>
      <w:marLeft w:val="0"/>
      <w:marRight w:val="0"/>
      <w:marTop w:val="0"/>
      <w:marBottom w:val="0"/>
      <w:divBdr>
        <w:top w:val="none" w:sz="0" w:space="0" w:color="auto"/>
        <w:left w:val="none" w:sz="0" w:space="0" w:color="auto"/>
        <w:bottom w:val="none" w:sz="0" w:space="0" w:color="auto"/>
        <w:right w:val="none" w:sz="0" w:space="0" w:color="auto"/>
      </w:divBdr>
    </w:div>
    <w:div w:id="760565163">
      <w:bodyDiv w:val="1"/>
      <w:marLeft w:val="0"/>
      <w:marRight w:val="0"/>
      <w:marTop w:val="0"/>
      <w:marBottom w:val="0"/>
      <w:divBdr>
        <w:top w:val="none" w:sz="0" w:space="0" w:color="auto"/>
        <w:left w:val="none" w:sz="0" w:space="0" w:color="auto"/>
        <w:bottom w:val="none" w:sz="0" w:space="0" w:color="auto"/>
        <w:right w:val="none" w:sz="0" w:space="0" w:color="auto"/>
      </w:divBdr>
    </w:div>
    <w:div w:id="761533812">
      <w:bodyDiv w:val="1"/>
      <w:marLeft w:val="0"/>
      <w:marRight w:val="0"/>
      <w:marTop w:val="0"/>
      <w:marBottom w:val="0"/>
      <w:divBdr>
        <w:top w:val="none" w:sz="0" w:space="0" w:color="auto"/>
        <w:left w:val="none" w:sz="0" w:space="0" w:color="auto"/>
        <w:bottom w:val="none" w:sz="0" w:space="0" w:color="auto"/>
        <w:right w:val="none" w:sz="0" w:space="0" w:color="auto"/>
      </w:divBdr>
    </w:div>
    <w:div w:id="761610468">
      <w:bodyDiv w:val="1"/>
      <w:marLeft w:val="0"/>
      <w:marRight w:val="0"/>
      <w:marTop w:val="0"/>
      <w:marBottom w:val="0"/>
      <w:divBdr>
        <w:top w:val="none" w:sz="0" w:space="0" w:color="auto"/>
        <w:left w:val="none" w:sz="0" w:space="0" w:color="auto"/>
        <w:bottom w:val="none" w:sz="0" w:space="0" w:color="auto"/>
        <w:right w:val="none" w:sz="0" w:space="0" w:color="auto"/>
      </w:divBdr>
    </w:div>
    <w:div w:id="762384895">
      <w:bodyDiv w:val="1"/>
      <w:marLeft w:val="0"/>
      <w:marRight w:val="0"/>
      <w:marTop w:val="0"/>
      <w:marBottom w:val="0"/>
      <w:divBdr>
        <w:top w:val="none" w:sz="0" w:space="0" w:color="auto"/>
        <w:left w:val="none" w:sz="0" w:space="0" w:color="auto"/>
        <w:bottom w:val="none" w:sz="0" w:space="0" w:color="auto"/>
        <w:right w:val="none" w:sz="0" w:space="0" w:color="auto"/>
      </w:divBdr>
    </w:div>
    <w:div w:id="762458822">
      <w:bodyDiv w:val="1"/>
      <w:marLeft w:val="0"/>
      <w:marRight w:val="0"/>
      <w:marTop w:val="0"/>
      <w:marBottom w:val="0"/>
      <w:divBdr>
        <w:top w:val="none" w:sz="0" w:space="0" w:color="auto"/>
        <w:left w:val="none" w:sz="0" w:space="0" w:color="auto"/>
        <w:bottom w:val="none" w:sz="0" w:space="0" w:color="auto"/>
        <w:right w:val="none" w:sz="0" w:space="0" w:color="auto"/>
      </w:divBdr>
    </w:div>
    <w:div w:id="762847784">
      <w:bodyDiv w:val="1"/>
      <w:marLeft w:val="0"/>
      <w:marRight w:val="0"/>
      <w:marTop w:val="0"/>
      <w:marBottom w:val="0"/>
      <w:divBdr>
        <w:top w:val="none" w:sz="0" w:space="0" w:color="auto"/>
        <w:left w:val="none" w:sz="0" w:space="0" w:color="auto"/>
        <w:bottom w:val="none" w:sz="0" w:space="0" w:color="auto"/>
        <w:right w:val="none" w:sz="0" w:space="0" w:color="auto"/>
      </w:divBdr>
    </w:div>
    <w:div w:id="762920011">
      <w:bodyDiv w:val="1"/>
      <w:marLeft w:val="0"/>
      <w:marRight w:val="0"/>
      <w:marTop w:val="0"/>
      <w:marBottom w:val="0"/>
      <w:divBdr>
        <w:top w:val="none" w:sz="0" w:space="0" w:color="auto"/>
        <w:left w:val="none" w:sz="0" w:space="0" w:color="auto"/>
        <w:bottom w:val="none" w:sz="0" w:space="0" w:color="auto"/>
        <w:right w:val="none" w:sz="0" w:space="0" w:color="auto"/>
      </w:divBdr>
    </w:div>
    <w:div w:id="763844188">
      <w:bodyDiv w:val="1"/>
      <w:marLeft w:val="0"/>
      <w:marRight w:val="0"/>
      <w:marTop w:val="0"/>
      <w:marBottom w:val="0"/>
      <w:divBdr>
        <w:top w:val="none" w:sz="0" w:space="0" w:color="auto"/>
        <w:left w:val="none" w:sz="0" w:space="0" w:color="auto"/>
        <w:bottom w:val="none" w:sz="0" w:space="0" w:color="auto"/>
        <w:right w:val="none" w:sz="0" w:space="0" w:color="auto"/>
      </w:divBdr>
    </w:div>
    <w:div w:id="764032645">
      <w:bodyDiv w:val="1"/>
      <w:marLeft w:val="0"/>
      <w:marRight w:val="0"/>
      <w:marTop w:val="0"/>
      <w:marBottom w:val="0"/>
      <w:divBdr>
        <w:top w:val="none" w:sz="0" w:space="0" w:color="auto"/>
        <w:left w:val="none" w:sz="0" w:space="0" w:color="auto"/>
        <w:bottom w:val="none" w:sz="0" w:space="0" w:color="auto"/>
        <w:right w:val="none" w:sz="0" w:space="0" w:color="auto"/>
      </w:divBdr>
    </w:div>
    <w:div w:id="765230485">
      <w:bodyDiv w:val="1"/>
      <w:marLeft w:val="0"/>
      <w:marRight w:val="0"/>
      <w:marTop w:val="0"/>
      <w:marBottom w:val="0"/>
      <w:divBdr>
        <w:top w:val="none" w:sz="0" w:space="0" w:color="auto"/>
        <w:left w:val="none" w:sz="0" w:space="0" w:color="auto"/>
        <w:bottom w:val="none" w:sz="0" w:space="0" w:color="auto"/>
        <w:right w:val="none" w:sz="0" w:space="0" w:color="auto"/>
      </w:divBdr>
    </w:div>
    <w:div w:id="765804066">
      <w:bodyDiv w:val="1"/>
      <w:marLeft w:val="0"/>
      <w:marRight w:val="0"/>
      <w:marTop w:val="0"/>
      <w:marBottom w:val="0"/>
      <w:divBdr>
        <w:top w:val="none" w:sz="0" w:space="0" w:color="auto"/>
        <w:left w:val="none" w:sz="0" w:space="0" w:color="auto"/>
        <w:bottom w:val="none" w:sz="0" w:space="0" w:color="auto"/>
        <w:right w:val="none" w:sz="0" w:space="0" w:color="auto"/>
      </w:divBdr>
    </w:div>
    <w:div w:id="766728224">
      <w:bodyDiv w:val="1"/>
      <w:marLeft w:val="0"/>
      <w:marRight w:val="0"/>
      <w:marTop w:val="0"/>
      <w:marBottom w:val="0"/>
      <w:divBdr>
        <w:top w:val="none" w:sz="0" w:space="0" w:color="auto"/>
        <w:left w:val="none" w:sz="0" w:space="0" w:color="auto"/>
        <w:bottom w:val="none" w:sz="0" w:space="0" w:color="auto"/>
        <w:right w:val="none" w:sz="0" w:space="0" w:color="auto"/>
      </w:divBdr>
    </w:div>
    <w:div w:id="766997968">
      <w:bodyDiv w:val="1"/>
      <w:marLeft w:val="0"/>
      <w:marRight w:val="0"/>
      <w:marTop w:val="0"/>
      <w:marBottom w:val="0"/>
      <w:divBdr>
        <w:top w:val="none" w:sz="0" w:space="0" w:color="auto"/>
        <w:left w:val="none" w:sz="0" w:space="0" w:color="auto"/>
        <w:bottom w:val="none" w:sz="0" w:space="0" w:color="auto"/>
        <w:right w:val="none" w:sz="0" w:space="0" w:color="auto"/>
      </w:divBdr>
    </w:div>
    <w:div w:id="767703649">
      <w:bodyDiv w:val="1"/>
      <w:marLeft w:val="0"/>
      <w:marRight w:val="0"/>
      <w:marTop w:val="0"/>
      <w:marBottom w:val="0"/>
      <w:divBdr>
        <w:top w:val="none" w:sz="0" w:space="0" w:color="auto"/>
        <w:left w:val="none" w:sz="0" w:space="0" w:color="auto"/>
        <w:bottom w:val="none" w:sz="0" w:space="0" w:color="auto"/>
        <w:right w:val="none" w:sz="0" w:space="0" w:color="auto"/>
      </w:divBdr>
    </w:div>
    <w:div w:id="767820436">
      <w:bodyDiv w:val="1"/>
      <w:marLeft w:val="0"/>
      <w:marRight w:val="0"/>
      <w:marTop w:val="0"/>
      <w:marBottom w:val="0"/>
      <w:divBdr>
        <w:top w:val="none" w:sz="0" w:space="0" w:color="auto"/>
        <w:left w:val="none" w:sz="0" w:space="0" w:color="auto"/>
        <w:bottom w:val="none" w:sz="0" w:space="0" w:color="auto"/>
        <w:right w:val="none" w:sz="0" w:space="0" w:color="auto"/>
      </w:divBdr>
    </w:div>
    <w:div w:id="769161141">
      <w:bodyDiv w:val="1"/>
      <w:marLeft w:val="0"/>
      <w:marRight w:val="0"/>
      <w:marTop w:val="0"/>
      <w:marBottom w:val="0"/>
      <w:divBdr>
        <w:top w:val="none" w:sz="0" w:space="0" w:color="auto"/>
        <w:left w:val="none" w:sz="0" w:space="0" w:color="auto"/>
        <w:bottom w:val="none" w:sz="0" w:space="0" w:color="auto"/>
        <w:right w:val="none" w:sz="0" w:space="0" w:color="auto"/>
      </w:divBdr>
    </w:div>
    <w:div w:id="770442123">
      <w:bodyDiv w:val="1"/>
      <w:marLeft w:val="0"/>
      <w:marRight w:val="0"/>
      <w:marTop w:val="0"/>
      <w:marBottom w:val="0"/>
      <w:divBdr>
        <w:top w:val="none" w:sz="0" w:space="0" w:color="auto"/>
        <w:left w:val="none" w:sz="0" w:space="0" w:color="auto"/>
        <w:bottom w:val="none" w:sz="0" w:space="0" w:color="auto"/>
        <w:right w:val="none" w:sz="0" w:space="0" w:color="auto"/>
      </w:divBdr>
    </w:div>
    <w:div w:id="771557204">
      <w:bodyDiv w:val="1"/>
      <w:marLeft w:val="0"/>
      <w:marRight w:val="0"/>
      <w:marTop w:val="0"/>
      <w:marBottom w:val="0"/>
      <w:divBdr>
        <w:top w:val="none" w:sz="0" w:space="0" w:color="auto"/>
        <w:left w:val="none" w:sz="0" w:space="0" w:color="auto"/>
        <w:bottom w:val="none" w:sz="0" w:space="0" w:color="auto"/>
        <w:right w:val="none" w:sz="0" w:space="0" w:color="auto"/>
      </w:divBdr>
    </w:div>
    <w:div w:id="772239628">
      <w:bodyDiv w:val="1"/>
      <w:marLeft w:val="0"/>
      <w:marRight w:val="0"/>
      <w:marTop w:val="0"/>
      <w:marBottom w:val="0"/>
      <w:divBdr>
        <w:top w:val="none" w:sz="0" w:space="0" w:color="auto"/>
        <w:left w:val="none" w:sz="0" w:space="0" w:color="auto"/>
        <w:bottom w:val="none" w:sz="0" w:space="0" w:color="auto"/>
        <w:right w:val="none" w:sz="0" w:space="0" w:color="auto"/>
      </w:divBdr>
    </w:div>
    <w:div w:id="773522616">
      <w:bodyDiv w:val="1"/>
      <w:marLeft w:val="0"/>
      <w:marRight w:val="0"/>
      <w:marTop w:val="0"/>
      <w:marBottom w:val="0"/>
      <w:divBdr>
        <w:top w:val="none" w:sz="0" w:space="0" w:color="auto"/>
        <w:left w:val="none" w:sz="0" w:space="0" w:color="auto"/>
        <w:bottom w:val="none" w:sz="0" w:space="0" w:color="auto"/>
        <w:right w:val="none" w:sz="0" w:space="0" w:color="auto"/>
      </w:divBdr>
    </w:div>
    <w:div w:id="774906609">
      <w:bodyDiv w:val="1"/>
      <w:marLeft w:val="0"/>
      <w:marRight w:val="0"/>
      <w:marTop w:val="0"/>
      <w:marBottom w:val="0"/>
      <w:divBdr>
        <w:top w:val="none" w:sz="0" w:space="0" w:color="auto"/>
        <w:left w:val="none" w:sz="0" w:space="0" w:color="auto"/>
        <w:bottom w:val="none" w:sz="0" w:space="0" w:color="auto"/>
        <w:right w:val="none" w:sz="0" w:space="0" w:color="auto"/>
      </w:divBdr>
    </w:div>
    <w:div w:id="775491062">
      <w:bodyDiv w:val="1"/>
      <w:marLeft w:val="0"/>
      <w:marRight w:val="0"/>
      <w:marTop w:val="0"/>
      <w:marBottom w:val="0"/>
      <w:divBdr>
        <w:top w:val="none" w:sz="0" w:space="0" w:color="auto"/>
        <w:left w:val="none" w:sz="0" w:space="0" w:color="auto"/>
        <w:bottom w:val="none" w:sz="0" w:space="0" w:color="auto"/>
        <w:right w:val="none" w:sz="0" w:space="0" w:color="auto"/>
      </w:divBdr>
    </w:div>
    <w:div w:id="775830823">
      <w:bodyDiv w:val="1"/>
      <w:marLeft w:val="0"/>
      <w:marRight w:val="0"/>
      <w:marTop w:val="0"/>
      <w:marBottom w:val="0"/>
      <w:divBdr>
        <w:top w:val="none" w:sz="0" w:space="0" w:color="auto"/>
        <w:left w:val="none" w:sz="0" w:space="0" w:color="auto"/>
        <w:bottom w:val="none" w:sz="0" w:space="0" w:color="auto"/>
        <w:right w:val="none" w:sz="0" w:space="0" w:color="auto"/>
      </w:divBdr>
    </w:div>
    <w:div w:id="776412374">
      <w:bodyDiv w:val="1"/>
      <w:marLeft w:val="0"/>
      <w:marRight w:val="0"/>
      <w:marTop w:val="0"/>
      <w:marBottom w:val="0"/>
      <w:divBdr>
        <w:top w:val="none" w:sz="0" w:space="0" w:color="auto"/>
        <w:left w:val="none" w:sz="0" w:space="0" w:color="auto"/>
        <w:bottom w:val="none" w:sz="0" w:space="0" w:color="auto"/>
        <w:right w:val="none" w:sz="0" w:space="0" w:color="auto"/>
      </w:divBdr>
    </w:div>
    <w:div w:id="777263307">
      <w:bodyDiv w:val="1"/>
      <w:marLeft w:val="0"/>
      <w:marRight w:val="0"/>
      <w:marTop w:val="0"/>
      <w:marBottom w:val="0"/>
      <w:divBdr>
        <w:top w:val="none" w:sz="0" w:space="0" w:color="auto"/>
        <w:left w:val="none" w:sz="0" w:space="0" w:color="auto"/>
        <w:bottom w:val="none" w:sz="0" w:space="0" w:color="auto"/>
        <w:right w:val="none" w:sz="0" w:space="0" w:color="auto"/>
      </w:divBdr>
    </w:div>
    <w:div w:id="777650412">
      <w:bodyDiv w:val="1"/>
      <w:marLeft w:val="0"/>
      <w:marRight w:val="0"/>
      <w:marTop w:val="0"/>
      <w:marBottom w:val="0"/>
      <w:divBdr>
        <w:top w:val="none" w:sz="0" w:space="0" w:color="auto"/>
        <w:left w:val="none" w:sz="0" w:space="0" w:color="auto"/>
        <w:bottom w:val="none" w:sz="0" w:space="0" w:color="auto"/>
        <w:right w:val="none" w:sz="0" w:space="0" w:color="auto"/>
      </w:divBdr>
    </w:div>
    <w:div w:id="777919194">
      <w:bodyDiv w:val="1"/>
      <w:marLeft w:val="0"/>
      <w:marRight w:val="0"/>
      <w:marTop w:val="0"/>
      <w:marBottom w:val="0"/>
      <w:divBdr>
        <w:top w:val="none" w:sz="0" w:space="0" w:color="auto"/>
        <w:left w:val="none" w:sz="0" w:space="0" w:color="auto"/>
        <w:bottom w:val="none" w:sz="0" w:space="0" w:color="auto"/>
        <w:right w:val="none" w:sz="0" w:space="0" w:color="auto"/>
      </w:divBdr>
    </w:div>
    <w:div w:id="778571261">
      <w:bodyDiv w:val="1"/>
      <w:marLeft w:val="0"/>
      <w:marRight w:val="0"/>
      <w:marTop w:val="0"/>
      <w:marBottom w:val="0"/>
      <w:divBdr>
        <w:top w:val="none" w:sz="0" w:space="0" w:color="auto"/>
        <w:left w:val="none" w:sz="0" w:space="0" w:color="auto"/>
        <w:bottom w:val="none" w:sz="0" w:space="0" w:color="auto"/>
        <w:right w:val="none" w:sz="0" w:space="0" w:color="auto"/>
      </w:divBdr>
    </w:div>
    <w:div w:id="778573869">
      <w:bodyDiv w:val="1"/>
      <w:marLeft w:val="0"/>
      <w:marRight w:val="0"/>
      <w:marTop w:val="0"/>
      <w:marBottom w:val="0"/>
      <w:divBdr>
        <w:top w:val="none" w:sz="0" w:space="0" w:color="auto"/>
        <w:left w:val="none" w:sz="0" w:space="0" w:color="auto"/>
        <w:bottom w:val="none" w:sz="0" w:space="0" w:color="auto"/>
        <w:right w:val="none" w:sz="0" w:space="0" w:color="auto"/>
      </w:divBdr>
    </w:div>
    <w:div w:id="778911334">
      <w:bodyDiv w:val="1"/>
      <w:marLeft w:val="0"/>
      <w:marRight w:val="0"/>
      <w:marTop w:val="0"/>
      <w:marBottom w:val="0"/>
      <w:divBdr>
        <w:top w:val="none" w:sz="0" w:space="0" w:color="auto"/>
        <w:left w:val="none" w:sz="0" w:space="0" w:color="auto"/>
        <w:bottom w:val="none" w:sz="0" w:space="0" w:color="auto"/>
        <w:right w:val="none" w:sz="0" w:space="0" w:color="auto"/>
      </w:divBdr>
    </w:div>
    <w:div w:id="779303401">
      <w:bodyDiv w:val="1"/>
      <w:marLeft w:val="0"/>
      <w:marRight w:val="0"/>
      <w:marTop w:val="0"/>
      <w:marBottom w:val="0"/>
      <w:divBdr>
        <w:top w:val="none" w:sz="0" w:space="0" w:color="auto"/>
        <w:left w:val="none" w:sz="0" w:space="0" w:color="auto"/>
        <w:bottom w:val="none" w:sz="0" w:space="0" w:color="auto"/>
        <w:right w:val="none" w:sz="0" w:space="0" w:color="auto"/>
      </w:divBdr>
    </w:div>
    <w:div w:id="779446486">
      <w:bodyDiv w:val="1"/>
      <w:marLeft w:val="0"/>
      <w:marRight w:val="0"/>
      <w:marTop w:val="0"/>
      <w:marBottom w:val="0"/>
      <w:divBdr>
        <w:top w:val="none" w:sz="0" w:space="0" w:color="auto"/>
        <w:left w:val="none" w:sz="0" w:space="0" w:color="auto"/>
        <w:bottom w:val="none" w:sz="0" w:space="0" w:color="auto"/>
        <w:right w:val="none" w:sz="0" w:space="0" w:color="auto"/>
      </w:divBdr>
    </w:div>
    <w:div w:id="779496255">
      <w:bodyDiv w:val="1"/>
      <w:marLeft w:val="0"/>
      <w:marRight w:val="0"/>
      <w:marTop w:val="0"/>
      <w:marBottom w:val="0"/>
      <w:divBdr>
        <w:top w:val="none" w:sz="0" w:space="0" w:color="auto"/>
        <w:left w:val="none" w:sz="0" w:space="0" w:color="auto"/>
        <w:bottom w:val="none" w:sz="0" w:space="0" w:color="auto"/>
        <w:right w:val="none" w:sz="0" w:space="0" w:color="auto"/>
      </w:divBdr>
    </w:div>
    <w:div w:id="779570893">
      <w:bodyDiv w:val="1"/>
      <w:marLeft w:val="0"/>
      <w:marRight w:val="0"/>
      <w:marTop w:val="0"/>
      <w:marBottom w:val="0"/>
      <w:divBdr>
        <w:top w:val="none" w:sz="0" w:space="0" w:color="auto"/>
        <w:left w:val="none" w:sz="0" w:space="0" w:color="auto"/>
        <w:bottom w:val="none" w:sz="0" w:space="0" w:color="auto"/>
        <w:right w:val="none" w:sz="0" w:space="0" w:color="auto"/>
      </w:divBdr>
    </w:div>
    <w:div w:id="780345671">
      <w:bodyDiv w:val="1"/>
      <w:marLeft w:val="0"/>
      <w:marRight w:val="0"/>
      <w:marTop w:val="0"/>
      <w:marBottom w:val="0"/>
      <w:divBdr>
        <w:top w:val="none" w:sz="0" w:space="0" w:color="auto"/>
        <w:left w:val="none" w:sz="0" w:space="0" w:color="auto"/>
        <w:bottom w:val="none" w:sz="0" w:space="0" w:color="auto"/>
        <w:right w:val="none" w:sz="0" w:space="0" w:color="auto"/>
      </w:divBdr>
    </w:div>
    <w:div w:id="780535145">
      <w:bodyDiv w:val="1"/>
      <w:marLeft w:val="0"/>
      <w:marRight w:val="0"/>
      <w:marTop w:val="0"/>
      <w:marBottom w:val="0"/>
      <w:divBdr>
        <w:top w:val="none" w:sz="0" w:space="0" w:color="auto"/>
        <w:left w:val="none" w:sz="0" w:space="0" w:color="auto"/>
        <w:bottom w:val="none" w:sz="0" w:space="0" w:color="auto"/>
        <w:right w:val="none" w:sz="0" w:space="0" w:color="auto"/>
      </w:divBdr>
    </w:div>
    <w:div w:id="781995376">
      <w:bodyDiv w:val="1"/>
      <w:marLeft w:val="0"/>
      <w:marRight w:val="0"/>
      <w:marTop w:val="0"/>
      <w:marBottom w:val="0"/>
      <w:divBdr>
        <w:top w:val="none" w:sz="0" w:space="0" w:color="auto"/>
        <w:left w:val="none" w:sz="0" w:space="0" w:color="auto"/>
        <w:bottom w:val="none" w:sz="0" w:space="0" w:color="auto"/>
        <w:right w:val="none" w:sz="0" w:space="0" w:color="auto"/>
      </w:divBdr>
    </w:div>
    <w:div w:id="782573577">
      <w:bodyDiv w:val="1"/>
      <w:marLeft w:val="0"/>
      <w:marRight w:val="0"/>
      <w:marTop w:val="0"/>
      <w:marBottom w:val="0"/>
      <w:divBdr>
        <w:top w:val="none" w:sz="0" w:space="0" w:color="auto"/>
        <w:left w:val="none" w:sz="0" w:space="0" w:color="auto"/>
        <w:bottom w:val="none" w:sz="0" w:space="0" w:color="auto"/>
        <w:right w:val="none" w:sz="0" w:space="0" w:color="auto"/>
      </w:divBdr>
    </w:div>
    <w:div w:id="782656135">
      <w:bodyDiv w:val="1"/>
      <w:marLeft w:val="0"/>
      <w:marRight w:val="0"/>
      <w:marTop w:val="0"/>
      <w:marBottom w:val="0"/>
      <w:divBdr>
        <w:top w:val="none" w:sz="0" w:space="0" w:color="auto"/>
        <w:left w:val="none" w:sz="0" w:space="0" w:color="auto"/>
        <w:bottom w:val="none" w:sz="0" w:space="0" w:color="auto"/>
        <w:right w:val="none" w:sz="0" w:space="0" w:color="auto"/>
      </w:divBdr>
    </w:div>
    <w:div w:id="782724214">
      <w:bodyDiv w:val="1"/>
      <w:marLeft w:val="0"/>
      <w:marRight w:val="0"/>
      <w:marTop w:val="0"/>
      <w:marBottom w:val="0"/>
      <w:divBdr>
        <w:top w:val="none" w:sz="0" w:space="0" w:color="auto"/>
        <w:left w:val="none" w:sz="0" w:space="0" w:color="auto"/>
        <w:bottom w:val="none" w:sz="0" w:space="0" w:color="auto"/>
        <w:right w:val="none" w:sz="0" w:space="0" w:color="auto"/>
      </w:divBdr>
    </w:div>
    <w:div w:id="784808881">
      <w:bodyDiv w:val="1"/>
      <w:marLeft w:val="0"/>
      <w:marRight w:val="0"/>
      <w:marTop w:val="0"/>
      <w:marBottom w:val="0"/>
      <w:divBdr>
        <w:top w:val="none" w:sz="0" w:space="0" w:color="auto"/>
        <w:left w:val="none" w:sz="0" w:space="0" w:color="auto"/>
        <w:bottom w:val="none" w:sz="0" w:space="0" w:color="auto"/>
        <w:right w:val="none" w:sz="0" w:space="0" w:color="auto"/>
      </w:divBdr>
    </w:div>
    <w:div w:id="784814957">
      <w:bodyDiv w:val="1"/>
      <w:marLeft w:val="0"/>
      <w:marRight w:val="0"/>
      <w:marTop w:val="0"/>
      <w:marBottom w:val="0"/>
      <w:divBdr>
        <w:top w:val="none" w:sz="0" w:space="0" w:color="auto"/>
        <w:left w:val="none" w:sz="0" w:space="0" w:color="auto"/>
        <w:bottom w:val="none" w:sz="0" w:space="0" w:color="auto"/>
        <w:right w:val="none" w:sz="0" w:space="0" w:color="auto"/>
      </w:divBdr>
    </w:div>
    <w:div w:id="785126364">
      <w:bodyDiv w:val="1"/>
      <w:marLeft w:val="0"/>
      <w:marRight w:val="0"/>
      <w:marTop w:val="0"/>
      <w:marBottom w:val="0"/>
      <w:divBdr>
        <w:top w:val="none" w:sz="0" w:space="0" w:color="auto"/>
        <w:left w:val="none" w:sz="0" w:space="0" w:color="auto"/>
        <w:bottom w:val="none" w:sz="0" w:space="0" w:color="auto"/>
        <w:right w:val="none" w:sz="0" w:space="0" w:color="auto"/>
      </w:divBdr>
    </w:div>
    <w:div w:id="785737215">
      <w:bodyDiv w:val="1"/>
      <w:marLeft w:val="0"/>
      <w:marRight w:val="0"/>
      <w:marTop w:val="0"/>
      <w:marBottom w:val="0"/>
      <w:divBdr>
        <w:top w:val="none" w:sz="0" w:space="0" w:color="auto"/>
        <w:left w:val="none" w:sz="0" w:space="0" w:color="auto"/>
        <w:bottom w:val="none" w:sz="0" w:space="0" w:color="auto"/>
        <w:right w:val="none" w:sz="0" w:space="0" w:color="auto"/>
      </w:divBdr>
    </w:div>
    <w:div w:id="785928549">
      <w:bodyDiv w:val="1"/>
      <w:marLeft w:val="0"/>
      <w:marRight w:val="0"/>
      <w:marTop w:val="0"/>
      <w:marBottom w:val="0"/>
      <w:divBdr>
        <w:top w:val="none" w:sz="0" w:space="0" w:color="auto"/>
        <w:left w:val="none" w:sz="0" w:space="0" w:color="auto"/>
        <w:bottom w:val="none" w:sz="0" w:space="0" w:color="auto"/>
        <w:right w:val="none" w:sz="0" w:space="0" w:color="auto"/>
      </w:divBdr>
    </w:div>
    <w:div w:id="786923440">
      <w:bodyDiv w:val="1"/>
      <w:marLeft w:val="0"/>
      <w:marRight w:val="0"/>
      <w:marTop w:val="0"/>
      <w:marBottom w:val="0"/>
      <w:divBdr>
        <w:top w:val="none" w:sz="0" w:space="0" w:color="auto"/>
        <w:left w:val="none" w:sz="0" w:space="0" w:color="auto"/>
        <w:bottom w:val="none" w:sz="0" w:space="0" w:color="auto"/>
        <w:right w:val="none" w:sz="0" w:space="0" w:color="auto"/>
      </w:divBdr>
    </w:div>
    <w:div w:id="787551133">
      <w:bodyDiv w:val="1"/>
      <w:marLeft w:val="0"/>
      <w:marRight w:val="0"/>
      <w:marTop w:val="0"/>
      <w:marBottom w:val="0"/>
      <w:divBdr>
        <w:top w:val="none" w:sz="0" w:space="0" w:color="auto"/>
        <w:left w:val="none" w:sz="0" w:space="0" w:color="auto"/>
        <w:bottom w:val="none" w:sz="0" w:space="0" w:color="auto"/>
        <w:right w:val="none" w:sz="0" w:space="0" w:color="auto"/>
      </w:divBdr>
    </w:div>
    <w:div w:id="788281250">
      <w:bodyDiv w:val="1"/>
      <w:marLeft w:val="0"/>
      <w:marRight w:val="0"/>
      <w:marTop w:val="0"/>
      <w:marBottom w:val="0"/>
      <w:divBdr>
        <w:top w:val="none" w:sz="0" w:space="0" w:color="auto"/>
        <w:left w:val="none" w:sz="0" w:space="0" w:color="auto"/>
        <w:bottom w:val="none" w:sz="0" w:space="0" w:color="auto"/>
        <w:right w:val="none" w:sz="0" w:space="0" w:color="auto"/>
      </w:divBdr>
    </w:div>
    <w:div w:id="788352330">
      <w:bodyDiv w:val="1"/>
      <w:marLeft w:val="0"/>
      <w:marRight w:val="0"/>
      <w:marTop w:val="0"/>
      <w:marBottom w:val="0"/>
      <w:divBdr>
        <w:top w:val="none" w:sz="0" w:space="0" w:color="auto"/>
        <w:left w:val="none" w:sz="0" w:space="0" w:color="auto"/>
        <w:bottom w:val="none" w:sz="0" w:space="0" w:color="auto"/>
        <w:right w:val="none" w:sz="0" w:space="0" w:color="auto"/>
      </w:divBdr>
    </w:div>
    <w:div w:id="788859491">
      <w:bodyDiv w:val="1"/>
      <w:marLeft w:val="0"/>
      <w:marRight w:val="0"/>
      <w:marTop w:val="0"/>
      <w:marBottom w:val="0"/>
      <w:divBdr>
        <w:top w:val="none" w:sz="0" w:space="0" w:color="auto"/>
        <w:left w:val="none" w:sz="0" w:space="0" w:color="auto"/>
        <w:bottom w:val="none" w:sz="0" w:space="0" w:color="auto"/>
        <w:right w:val="none" w:sz="0" w:space="0" w:color="auto"/>
      </w:divBdr>
    </w:div>
    <w:div w:id="789469508">
      <w:bodyDiv w:val="1"/>
      <w:marLeft w:val="0"/>
      <w:marRight w:val="0"/>
      <w:marTop w:val="0"/>
      <w:marBottom w:val="0"/>
      <w:divBdr>
        <w:top w:val="none" w:sz="0" w:space="0" w:color="auto"/>
        <w:left w:val="none" w:sz="0" w:space="0" w:color="auto"/>
        <w:bottom w:val="none" w:sz="0" w:space="0" w:color="auto"/>
        <w:right w:val="none" w:sz="0" w:space="0" w:color="auto"/>
      </w:divBdr>
    </w:div>
    <w:div w:id="789861033">
      <w:bodyDiv w:val="1"/>
      <w:marLeft w:val="0"/>
      <w:marRight w:val="0"/>
      <w:marTop w:val="0"/>
      <w:marBottom w:val="0"/>
      <w:divBdr>
        <w:top w:val="none" w:sz="0" w:space="0" w:color="auto"/>
        <w:left w:val="none" w:sz="0" w:space="0" w:color="auto"/>
        <w:bottom w:val="none" w:sz="0" w:space="0" w:color="auto"/>
        <w:right w:val="none" w:sz="0" w:space="0" w:color="auto"/>
      </w:divBdr>
    </w:div>
    <w:div w:id="790787987">
      <w:bodyDiv w:val="1"/>
      <w:marLeft w:val="0"/>
      <w:marRight w:val="0"/>
      <w:marTop w:val="0"/>
      <w:marBottom w:val="0"/>
      <w:divBdr>
        <w:top w:val="none" w:sz="0" w:space="0" w:color="auto"/>
        <w:left w:val="none" w:sz="0" w:space="0" w:color="auto"/>
        <w:bottom w:val="none" w:sz="0" w:space="0" w:color="auto"/>
        <w:right w:val="none" w:sz="0" w:space="0" w:color="auto"/>
      </w:divBdr>
    </w:div>
    <w:div w:id="791443832">
      <w:bodyDiv w:val="1"/>
      <w:marLeft w:val="0"/>
      <w:marRight w:val="0"/>
      <w:marTop w:val="0"/>
      <w:marBottom w:val="0"/>
      <w:divBdr>
        <w:top w:val="none" w:sz="0" w:space="0" w:color="auto"/>
        <w:left w:val="none" w:sz="0" w:space="0" w:color="auto"/>
        <w:bottom w:val="none" w:sz="0" w:space="0" w:color="auto"/>
        <w:right w:val="none" w:sz="0" w:space="0" w:color="auto"/>
      </w:divBdr>
    </w:div>
    <w:div w:id="791676358">
      <w:bodyDiv w:val="1"/>
      <w:marLeft w:val="0"/>
      <w:marRight w:val="0"/>
      <w:marTop w:val="0"/>
      <w:marBottom w:val="0"/>
      <w:divBdr>
        <w:top w:val="none" w:sz="0" w:space="0" w:color="auto"/>
        <w:left w:val="none" w:sz="0" w:space="0" w:color="auto"/>
        <w:bottom w:val="none" w:sz="0" w:space="0" w:color="auto"/>
        <w:right w:val="none" w:sz="0" w:space="0" w:color="auto"/>
      </w:divBdr>
    </w:div>
    <w:div w:id="791826716">
      <w:bodyDiv w:val="1"/>
      <w:marLeft w:val="0"/>
      <w:marRight w:val="0"/>
      <w:marTop w:val="0"/>
      <w:marBottom w:val="0"/>
      <w:divBdr>
        <w:top w:val="none" w:sz="0" w:space="0" w:color="auto"/>
        <w:left w:val="none" w:sz="0" w:space="0" w:color="auto"/>
        <w:bottom w:val="none" w:sz="0" w:space="0" w:color="auto"/>
        <w:right w:val="none" w:sz="0" w:space="0" w:color="auto"/>
      </w:divBdr>
    </w:div>
    <w:div w:id="792358342">
      <w:bodyDiv w:val="1"/>
      <w:marLeft w:val="0"/>
      <w:marRight w:val="0"/>
      <w:marTop w:val="0"/>
      <w:marBottom w:val="0"/>
      <w:divBdr>
        <w:top w:val="none" w:sz="0" w:space="0" w:color="auto"/>
        <w:left w:val="none" w:sz="0" w:space="0" w:color="auto"/>
        <w:bottom w:val="none" w:sz="0" w:space="0" w:color="auto"/>
        <w:right w:val="none" w:sz="0" w:space="0" w:color="auto"/>
      </w:divBdr>
    </w:div>
    <w:div w:id="792601502">
      <w:bodyDiv w:val="1"/>
      <w:marLeft w:val="0"/>
      <w:marRight w:val="0"/>
      <w:marTop w:val="0"/>
      <w:marBottom w:val="0"/>
      <w:divBdr>
        <w:top w:val="none" w:sz="0" w:space="0" w:color="auto"/>
        <w:left w:val="none" w:sz="0" w:space="0" w:color="auto"/>
        <w:bottom w:val="none" w:sz="0" w:space="0" w:color="auto"/>
        <w:right w:val="none" w:sz="0" w:space="0" w:color="auto"/>
      </w:divBdr>
    </w:div>
    <w:div w:id="793017569">
      <w:bodyDiv w:val="1"/>
      <w:marLeft w:val="0"/>
      <w:marRight w:val="0"/>
      <w:marTop w:val="0"/>
      <w:marBottom w:val="0"/>
      <w:divBdr>
        <w:top w:val="none" w:sz="0" w:space="0" w:color="auto"/>
        <w:left w:val="none" w:sz="0" w:space="0" w:color="auto"/>
        <w:bottom w:val="none" w:sz="0" w:space="0" w:color="auto"/>
        <w:right w:val="none" w:sz="0" w:space="0" w:color="auto"/>
      </w:divBdr>
    </w:div>
    <w:div w:id="793643168">
      <w:bodyDiv w:val="1"/>
      <w:marLeft w:val="0"/>
      <w:marRight w:val="0"/>
      <w:marTop w:val="0"/>
      <w:marBottom w:val="0"/>
      <w:divBdr>
        <w:top w:val="none" w:sz="0" w:space="0" w:color="auto"/>
        <w:left w:val="none" w:sz="0" w:space="0" w:color="auto"/>
        <w:bottom w:val="none" w:sz="0" w:space="0" w:color="auto"/>
        <w:right w:val="none" w:sz="0" w:space="0" w:color="auto"/>
      </w:divBdr>
    </w:div>
    <w:div w:id="794063744">
      <w:bodyDiv w:val="1"/>
      <w:marLeft w:val="0"/>
      <w:marRight w:val="0"/>
      <w:marTop w:val="0"/>
      <w:marBottom w:val="0"/>
      <w:divBdr>
        <w:top w:val="none" w:sz="0" w:space="0" w:color="auto"/>
        <w:left w:val="none" w:sz="0" w:space="0" w:color="auto"/>
        <w:bottom w:val="none" w:sz="0" w:space="0" w:color="auto"/>
        <w:right w:val="none" w:sz="0" w:space="0" w:color="auto"/>
      </w:divBdr>
    </w:div>
    <w:div w:id="794375635">
      <w:bodyDiv w:val="1"/>
      <w:marLeft w:val="0"/>
      <w:marRight w:val="0"/>
      <w:marTop w:val="0"/>
      <w:marBottom w:val="0"/>
      <w:divBdr>
        <w:top w:val="none" w:sz="0" w:space="0" w:color="auto"/>
        <w:left w:val="none" w:sz="0" w:space="0" w:color="auto"/>
        <w:bottom w:val="none" w:sz="0" w:space="0" w:color="auto"/>
        <w:right w:val="none" w:sz="0" w:space="0" w:color="auto"/>
      </w:divBdr>
    </w:div>
    <w:div w:id="794758046">
      <w:bodyDiv w:val="1"/>
      <w:marLeft w:val="0"/>
      <w:marRight w:val="0"/>
      <w:marTop w:val="0"/>
      <w:marBottom w:val="0"/>
      <w:divBdr>
        <w:top w:val="none" w:sz="0" w:space="0" w:color="auto"/>
        <w:left w:val="none" w:sz="0" w:space="0" w:color="auto"/>
        <w:bottom w:val="none" w:sz="0" w:space="0" w:color="auto"/>
        <w:right w:val="none" w:sz="0" w:space="0" w:color="auto"/>
      </w:divBdr>
    </w:div>
    <w:div w:id="795946200">
      <w:bodyDiv w:val="1"/>
      <w:marLeft w:val="0"/>
      <w:marRight w:val="0"/>
      <w:marTop w:val="0"/>
      <w:marBottom w:val="0"/>
      <w:divBdr>
        <w:top w:val="none" w:sz="0" w:space="0" w:color="auto"/>
        <w:left w:val="none" w:sz="0" w:space="0" w:color="auto"/>
        <w:bottom w:val="none" w:sz="0" w:space="0" w:color="auto"/>
        <w:right w:val="none" w:sz="0" w:space="0" w:color="auto"/>
      </w:divBdr>
    </w:div>
    <w:div w:id="797457214">
      <w:bodyDiv w:val="1"/>
      <w:marLeft w:val="0"/>
      <w:marRight w:val="0"/>
      <w:marTop w:val="0"/>
      <w:marBottom w:val="0"/>
      <w:divBdr>
        <w:top w:val="none" w:sz="0" w:space="0" w:color="auto"/>
        <w:left w:val="none" w:sz="0" w:space="0" w:color="auto"/>
        <w:bottom w:val="none" w:sz="0" w:space="0" w:color="auto"/>
        <w:right w:val="none" w:sz="0" w:space="0" w:color="auto"/>
      </w:divBdr>
    </w:div>
    <w:div w:id="797725302">
      <w:bodyDiv w:val="1"/>
      <w:marLeft w:val="0"/>
      <w:marRight w:val="0"/>
      <w:marTop w:val="0"/>
      <w:marBottom w:val="0"/>
      <w:divBdr>
        <w:top w:val="none" w:sz="0" w:space="0" w:color="auto"/>
        <w:left w:val="none" w:sz="0" w:space="0" w:color="auto"/>
        <w:bottom w:val="none" w:sz="0" w:space="0" w:color="auto"/>
        <w:right w:val="none" w:sz="0" w:space="0" w:color="auto"/>
      </w:divBdr>
    </w:div>
    <w:div w:id="797800093">
      <w:bodyDiv w:val="1"/>
      <w:marLeft w:val="0"/>
      <w:marRight w:val="0"/>
      <w:marTop w:val="0"/>
      <w:marBottom w:val="0"/>
      <w:divBdr>
        <w:top w:val="none" w:sz="0" w:space="0" w:color="auto"/>
        <w:left w:val="none" w:sz="0" w:space="0" w:color="auto"/>
        <w:bottom w:val="none" w:sz="0" w:space="0" w:color="auto"/>
        <w:right w:val="none" w:sz="0" w:space="0" w:color="auto"/>
      </w:divBdr>
    </w:div>
    <w:div w:id="798499213">
      <w:bodyDiv w:val="1"/>
      <w:marLeft w:val="0"/>
      <w:marRight w:val="0"/>
      <w:marTop w:val="0"/>
      <w:marBottom w:val="0"/>
      <w:divBdr>
        <w:top w:val="none" w:sz="0" w:space="0" w:color="auto"/>
        <w:left w:val="none" w:sz="0" w:space="0" w:color="auto"/>
        <w:bottom w:val="none" w:sz="0" w:space="0" w:color="auto"/>
        <w:right w:val="none" w:sz="0" w:space="0" w:color="auto"/>
      </w:divBdr>
    </w:div>
    <w:div w:id="798571863">
      <w:bodyDiv w:val="1"/>
      <w:marLeft w:val="0"/>
      <w:marRight w:val="0"/>
      <w:marTop w:val="0"/>
      <w:marBottom w:val="0"/>
      <w:divBdr>
        <w:top w:val="none" w:sz="0" w:space="0" w:color="auto"/>
        <w:left w:val="none" w:sz="0" w:space="0" w:color="auto"/>
        <w:bottom w:val="none" w:sz="0" w:space="0" w:color="auto"/>
        <w:right w:val="none" w:sz="0" w:space="0" w:color="auto"/>
      </w:divBdr>
    </w:div>
    <w:div w:id="798958739">
      <w:bodyDiv w:val="1"/>
      <w:marLeft w:val="0"/>
      <w:marRight w:val="0"/>
      <w:marTop w:val="0"/>
      <w:marBottom w:val="0"/>
      <w:divBdr>
        <w:top w:val="none" w:sz="0" w:space="0" w:color="auto"/>
        <w:left w:val="none" w:sz="0" w:space="0" w:color="auto"/>
        <w:bottom w:val="none" w:sz="0" w:space="0" w:color="auto"/>
        <w:right w:val="none" w:sz="0" w:space="0" w:color="auto"/>
      </w:divBdr>
    </w:div>
    <w:div w:id="799809070">
      <w:bodyDiv w:val="1"/>
      <w:marLeft w:val="0"/>
      <w:marRight w:val="0"/>
      <w:marTop w:val="0"/>
      <w:marBottom w:val="0"/>
      <w:divBdr>
        <w:top w:val="none" w:sz="0" w:space="0" w:color="auto"/>
        <w:left w:val="none" w:sz="0" w:space="0" w:color="auto"/>
        <w:bottom w:val="none" w:sz="0" w:space="0" w:color="auto"/>
        <w:right w:val="none" w:sz="0" w:space="0" w:color="auto"/>
      </w:divBdr>
    </w:div>
    <w:div w:id="800224470">
      <w:bodyDiv w:val="1"/>
      <w:marLeft w:val="0"/>
      <w:marRight w:val="0"/>
      <w:marTop w:val="0"/>
      <w:marBottom w:val="0"/>
      <w:divBdr>
        <w:top w:val="none" w:sz="0" w:space="0" w:color="auto"/>
        <w:left w:val="none" w:sz="0" w:space="0" w:color="auto"/>
        <w:bottom w:val="none" w:sz="0" w:space="0" w:color="auto"/>
        <w:right w:val="none" w:sz="0" w:space="0" w:color="auto"/>
      </w:divBdr>
    </w:div>
    <w:div w:id="800268794">
      <w:bodyDiv w:val="1"/>
      <w:marLeft w:val="0"/>
      <w:marRight w:val="0"/>
      <w:marTop w:val="0"/>
      <w:marBottom w:val="0"/>
      <w:divBdr>
        <w:top w:val="none" w:sz="0" w:space="0" w:color="auto"/>
        <w:left w:val="none" w:sz="0" w:space="0" w:color="auto"/>
        <w:bottom w:val="none" w:sz="0" w:space="0" w:color="auto"/>
        <w:right w:val="none" w:sz="0" w:space="0" w:color="auto"/>
      </w:divBdr>
    </w:div>
    <w:div w:id="800534119">
      <w:bodyDiv w:val="1"/>
      <w:marLeft w:val="0"/>
      <w:marRight w:val="0"/>
      <w:marTop w:val="0"/>
      <w:marBottom w:val="0"/>
      <w:divBdr>
        <w:top w:val="none" w:sz="0" w:space="0" w:color="auto"/>
        <w:left w:val="none" w:sz="0" w:space="0" w:color="auto"/>
        <w:bottom w:val="none" w:sz="0" w:space="0" w:color="auto"/>
        <w:right w:val="none" w:sz="0" w:space="0" w:color="auto"/>
      </w:divBdr>
    </w:div>
    <w:div w:id="801851544">
      <w:bodyDiv w:val="1"/>
      <w:marLeft w:val="0"/>
      <w:marRight w:val="0"/>
      <w:marTop w:val="0"/>
      <w:marBottom w:val="0"/>
      <w:divBdr>
        <w:top w:val="none" w:sz="0" w:space="0" w:color="auto"/>
        <w:left w:val="none" w:sz="0" w:space="0" w:color="auto"/>
        <w:bottom w:val="none" w:sz="0" w:space="0" w:color="auto"/>
        <w:right w:val="none" w:sz="0" w:space="0" w:color="auto"/>
      </w:divBdr>
    </w:div>
    <w:div w:id="802381340">
      <w:bodyDiv w:val="1"/>
      <w:marLeft w:val="0"/>
      <w:marRight w:val="0"/>
      <w:marTop w:val="0"/>
      <w:marBottom w:val="0"/>
      <w:divBdr>
        <w:top w:val="none" w:sz="0" w:space="0" w:color="auto"/>
        <w:left w:val="none" w:sz="0" w:space="0" w:color="auto"/>
        <w:bottom w:val="none" w:sz="0" w:space="0" w:color="auto"/>
        <w:right w:val="none" w:sz="0" w:space="0" w:color="auto"/>
      </w:divBdr>
    </w:div>
    <w:div w:id="802430679">
      <w:bodyDiv w:val="1"/>
      <w:marLeft w:val="0"/>
      <w:marRight w:val="0"/>
      <w:marTop w:val="0"/>
      <w:marBottom w:val="0"/>
      <w:divBdr>
        <w:top w:val="none" w:sz="0" w:space="0" w:color="auto"/>
        <w:left w:val="none" w:sz="0" w:space="0" w:color="auto"/>
        <w:bottom w:val="none" w:sz="0" w:space="0" w:color="auto"/>
        <w:right w:val="none" w:sz="0" w:space="0" w:color="auto"/>
      </w:divBdr>
    </w:div>
    <w:div w:id="803817178">
      <w:bodyDiv w:val="1"/>
      <w:marLeft w:val="0"/>
      <w:marRight w:val="0"/>
      <w:marTop w:val="0"/>
      <w:marBottom w:val="0"/>
      <w:divBdr>
        <w:top w:val="none" w:sz="0" w:space="0" w:color="auto"/>
        <w:left w:val="none" w:sz="0" w:space="0" w:color="auto"/>
        <w:bottom w:val="none" w:sz="0" w:space="0" w:color="auto"/>
        <w:right w:val="none" w:sz="0" w:space="0" w:color="auto"/>
      </w:divBdr>
    </w:div>
    <w:div w:id="804010526">
      <w:bodyDiv w:val="1"/>
      <w:marLeft w:val="0"/>
      <w:marRight w:val="0"/>
      <w:marTop w:val="0"/>
      <w:marBottom w:val="0"/>
      <w:divBdr>
        <w:top w:val="none" w:sz="0" w:space="0" w:color="auto"/>
        <w:left w:val="none" w:sz="0" w:space="0" w:color="auto"/>
        <w:bottom w:val="none" w:sz="0" w:space="0" w:color="auto"/>
        <w:right w:val="none" w:sz="0" w:space="0" w:color="auto"/>
      </w:divBdr>
    </w:div>
    <w:div w:id="804393506">
      <w:bodyDiv w:val="1"/>
      <w:marLeft w:val="0"/>
      <w:marRight w:val="0"/>
      <w:marTop w:val="0"/>
      <w:marBottom w:val="0"/>
      <w:divBdr>
        <w:top w:val="none" w:sz="0" w:space="0" w:color="auto"/>
        <w:left w:val="none" w:sz="0" w:space="0" w:color="auto"/>
        <w:bottom w:val="none" w:sz="0" w:space="0" w:color="auto"/>
        <w:right w:val="none" w:sz="0" w:space="0" w:color="auto"/>
      </w:divBdr>
    </w:div>
    <w:div w:id="804661323">
      <w:bodyDiv w:val="1"/>
      <w:marLeft w:val="0"/>
      <w:marRight w:val="0"/>
      <w:marTop w:val="0"/>
      <w:marBottom w:val="0"/>
      <w:divBdr>
        <w:top w:val="none" w:sz="0" w:space="0" w:color="auto"/>
        <w:left w:val="none" w:sz="0" w:space="0" w:color="auto"/>
        <w:bottom w:val="none" w:sz="0" w:space="0" w:color="auto"/>
        <w:right w:val="none" w:sz="0" w:space="0" w:color="auto"/>
      </w:divBdr>
    </w:div>
    <w:div w:id="805584503">
      <w:bodyDiv w:val="1"/>
      <w:marLeft w:val="0"/>
      <w:marRight w:val="0"/>
      <w:marTop w:val="0"/>
      <w:marBottom w:val="0"/>
      <w:divBdr>
        <w:top w:val="none" w:sz="0" w:space="0" w:color="auto"/>
        <w:left w:val="none" w:sz="0" w:space="0" w:color="auto"/>
        <w:bottom w:val="none" w:sz="0" w:space="0" w:color="auto"/>
        <w:right w:val="none" w:sz="0" w:space="0" w:color="auto"/>
      </w:divBdr>
    </w:div>
    <w:div w:id="805587482">
      <w:bodyDiv w:val="1"/>
      <w:marLeft w:val="0"/>
      <w:marRight w:val="0"/>
      <w:marTop w:val="0"/>
      <w:marBottom w:val="0"/>
      <w:divBdr>
        <w:top w:val="none" w:sz="0" w:space="0" w:color="auto"/>
        <w:left w:val="none" w:sz="0" w:space="0" w:color="auto"/>
        <w:bottom w:val="none" w:sz="0" w:space="0" w:color="auto"/>
        <w:right w:val="none" w:sz="0" w:space="0" w:color="auto"/>
      </w:divBdr>
    </w:div>
    <w:div w:id="805663592">
      <w:bodyDiv w:val="1"/>
      <w:marLeft w:val="0"/>
      <w:marRight w:val="0"/>
      <w:marTop w:val="0"/>
      <w:marBottom w:val="0"/>
      <w:divBdr>
        <w:top w:val="none" w:sz="0" w:space="0" w:color="auto"/>
        <w:left w:val="none" w:sz="0" w:space="0" w:color="auto"/>
        <w:bottom w:val="none" w:sz="0" w:space="0" w:color="auto"/>
        <w:right w:val="none" w:sz="0" w:space="0" w:color="auto"/>
      </w:divBdr>
    </w:div>
    <w:div w:id="807164024">
      <w:bodyDiv w:val="1"/>
      <w:marLeft w:val="0"/>
      <w:marRight w:val="0"/>
      <w:marTop w:val="0"/>
      <w:marBottom w:val="0"/>
      <w:divBdr>
        <w:top w:val="none" w:sz="0" w:space="0" w:color="auto"/>
        <w:left w:val="none" w:sz="0" w:space="0" w:color="auto"/>
        <w:bottom w:val="none" w:sz="0" w:space="0" w:color="auto"/>
        <w:right w:val="none" w:sz="0" w:space="0" w:color="auto"/>
      </w:divBdr>
    </w:div>
    <w:div w:id="809052368">
      <w:bodyDiv w:val="1"/>
      <w:marLeft w:val="0"/>
      <w:marRight w:val="0"/>
      <w:marTop w:val="0"/>
      <w:marBottom w:val="0"/>
      <w:divBdr>
        <w:top w:val="none" w:sz="0" w:space="0" w:color="auto"/>
        <w:left w:val="none" w:sz="0" w:space="0" w:color="auto"/>
        <w:bottom w:val="none" w:sz="0" w:space="0" w:color="auto"/>
        <w:right w:val="none" w:sz="0" w:space="0" w:color="auto"/>
      </w:divBdr>
    </w:div>
    <w:div w:id="809322007">
      <w:bodyDiv w:val="1"/>
      <w:marLeft w:val="0"/>
      <w:marRight w:val="0"/>
      <w:marTop w:val="0"/>
      <w:marBottom w:val="0"/>
      <w:divBdr>
        <w:top w:val="none" w:sz="0" w:space="0" w:color="auto"/>
        <w:left w:val="none" w:sz="0" w:space="0" w:color="auto"/>
        <w:bottom w:val="none" w:sz="0" w:space="0" w:color="auto"/>
        <w:right w:val="none" w:sz="0" w:space="0" w:color="auto"/>
      </w:divBdr>
    </w:div>
    <w:div w:id="809396822">
      <w:bodyDiv w:val="1"/>
      <w:marLeft w:val="0"/>
      <w:marRight w:val="0"/>
      <w:marTop w:val="0"/>
      <w:marBottom w:val="0"/>
      <w:divBdr>
        <w:top w:val="none" w:sz="0" w:space="0" w:color="auto"/>
        <w:left w:val="none" w:sz="0" w:space="0" w:color="auto"/>
        <w:bottom w:val="none" w:sz="0" w:space="0" w:color="auto"/>
        <w:right w:val="none" w:sz="0" w:space="0" w:color="auto"/>
      </w:divBdr>
    </w:div>
    <w:div w:id="810489004">
      <w:bodyDiv w:val="1"/>
      <w:marLeft w:val="0"/>
      <w:marRight w:val="0"/>
      <w:marTop w:val="0"/>
      <w:marBottom w:val="0"/>
      <w:divBdr>
        <w:top w:val="none" w:sz="0" w:space="0" w:color="auto"/>
        <w:left w:val="none" w:sz="0" w:space="0" w:color="auto"/>
        <w:bottom w:val="none" w:sz="0" w:space="0" w:color="auto"/>
        <w:right w:val="none" w:sz="0" w:space="0" w:color="auto"/>
      </w:divBdr>
    </w:div>
    <w:div w:id="810904597">
      <w:bodyDiv w:val="1"/>
      <w:marLeft w:val="0"/>
      <w:marRight w:val="0"/>
      <w:marTop w:val="0"/>
      <w:marBottom w:val="0"/>
      <w:divBdr>
        <w:top w:val="none" w:sz="0" w:space="0" w:color="auto"/>
        <w:left w:val="none" w:sz="0" w:space="0" w:color="auto"/>
        <w:bottom w:val="none" w:sz="0" w:space="0" w:color="auto"/>
        <w:right w:val="none" w:sz="0" w:space="0" w:color="auto"/>
      </w:divBdr>
    </w:div>
    <w:div w:id="811796591">
      <w:bodyDiv w:val="1"/>
      <w:marLeft w:val="0"/>
      <w:marRight w:val="0"/>
      <w:marTop w:val="0"/>
      <w:marBottom w:val="0"/>
      <w:divBdr>
        <w:top w:val="none" w:sz="0" w:space="0" w:color="auto"/>
        <w:left w:val="none" w:sz="0" w:space="0" w:color="auto"/>
        <w:bottom w:val="none" w:sz="0" w:space="0" w:color="auto"/>
        <w:right w:val="none" w:sz="0" w:space="0" w:color="auto"/>
      </w:divBdr>
    </w:div>
    <w:div w:id="812529820">
      <w:bodyDiv w:val="1"/>
      <w:marLeft w:val="0"/>
      <w:marRight w:val="0"/>
      <w:marTop w:val="0"/>
      <w:marBottom w:val="0"/>
      <w:divBdr>
        <w:top w:val="none" w:sz="0" w:space="0" w:color="auto"/>
        <w:left w:val="none" w:sz="0" w:space="0" w:color="auto"/>
        <w:bottom w:val="none" w:sz="0" w:space="0" w:color="auto"/>
        <w:right w:val="none" w:sz="0" w:space="0" w:color="auto"/>
      </w:divBdr>
    </w:div>
    <w:div w:id="812791317">
      <w:bodyDiv w:val="1"/>
      <w:marLeft w:val="0"/>
      <w:marRight w:val="0"/>
      <w:marTop w:val="0"/>
      <w:marBottom w:val="0"/>
      <w:divBdr>
        <w:top w:val="none" w:sz="0" w:space="0" w:color="auto"/>
        <w:left w:val="none" w:sz="0" w:space="0" w:color="auto"/>
        <w:bottom w:val="none" w:sz="0" w:space="0" w:color="auto"/>
        <w:right w:val="none" w:sz="0" w:space="0" w:color="auto"/>
      </w:divBdr>
    </w:div>
    <w:div w:id="812868017">
      <w:bodyDiv w:val="1"/>
      <w:marLeft w:val="0"/>
      <w:marRight w:val="0"/>
      <w:marTop w:val="0"/>
      <w:marBottom w:val="0"/>
      <w:divBdr>
        <w:top w:val="none" w:sz="0" w:space="0" w:color="auto"/>
        <w:left w:val="none" w:sz="0" w:space="0" w:color="auto"/>
        <w:bottom w:val="none" w:sz="0" w:space="0" w:color="auto"/>
        <w:right w:val="none" w:sz="0" w:space="0" w:color="auto"/>
      </w:divBdr>
    </w:div>
    <w:div w:id="813258933">
      <w:bodyDiv w:val="1"/>
      <w:marLeft w:val="0"/>
      <w:marRight w:val="0"/>
      <w:marTop w:val="0"/>
      <w:marBottom w:val="0"/>
      <w:divBdr>
        <w:top w:val="none" w:sz="0" w:space="0" w:color="auto"/>
        <w:left w:val="none" w:sz="0" w:space="0" w:color="auto"/>
        <w:bottom w:val="none" w:sz="0" w:space="0" w:color="auto"/>
        <w:right w:val="none" w:sz="0" w:space="0" w:color="auto"/>
      </w:divBdr>
    </w:div>
    <w:div w:id="813722449">
      <w:bodyDiv w:val="1"/>
      <w:marLeft w:val="0"/>
      <w:marRight w:val="0"/>
      <w:marTop w:val="0"/>
      <w:marBottom w:val="0"/>
      <w:divBdr>
        <w:top w:val="none" w:sz="0" w:space="0" w:color="auto"/>
        <w:left w:val="none" w:sz="0" w:space="0" w:color="auto"/>
        <w:bottom w:val="none" w:sz="0" w:space="0" w:color="auto"/>
        <w:right w:val="none" w:sz="0" w:space="0" w:color="auto"/>
      </w:divBdr>
    </w:div>
    <w:div w:id="814298017">
      <w:bodyDiv w:val="1"/>
      <w:marLeft w:val="0"/>
      <w:marRight w:val="0"/>
      <w:marTop w:val="0"/>
      <w:marBottom w:val="0"/>
      <w:divBdr>
        <w:top w:val="none" w:sz="0" w:space="0" w:color="auto"/>
        <w:left w:val="none" w:sz="0" w:space="0" w:color="auto"/>
        <w:bottom w:val="none" w:sz="0" w:space="0" w:color="auto"/>
        <w:right w:val="none" w:sz="0" w:space="0" w:color="auto"/>
      </w:divBdr>
    </w:div>
    <w:div w:id="815297103">
      <w:bodyDiv w:val="1"/>
      <w:marLeft w:val="0"/>
      <w:marRight w:val="0"/>
      <w:marTop w:val="0"/>
      <w:marBottom w:val="0"/>
      <w:divBdr>
        <w:top w:val="none" w:sz="0" w:space="0" w:color="auto"/>
        <w:left w:val="none" w:sz="0" w:space="0" w:color="auto"/>
        <w:bottom w:val="none" w:sz="0" w:space="0" w:color="auto"/>
        <w:right w:val="none" w:sz="0" w:space="0" w:color="auto"/>
      </w:divBdr>
    </w:div>
    <w:div w:id="817113426">
      <w:bodyDiv w:val="1"/>
      <w:marLeft w:val="0"/>
      <w:marRight w:val="0"/>
      <w:marTop w:val="0"/>
      <w:marBottom w:val="0"/>
      <w:divBdr>
        <w:top w:val="none" w:sz="0" w:space="0" w:color="auto"/>
        <w:left w:val="none" w:sz="0" w:space="0" w:color="auto"/>
        <w:bottom w:val="none" w:sz="0" w:space="0" w:color="auto"/>
        <w:right w:val="none" w:sz="0" w:space="0" w:color="auto"/>
      </w:divBdr>
    </w:div>
    <w:div w:id="817309139">
      <w:bodyDiv w:val="1"/>
      <w:marLeft w:val="0"/>
      <w:marRight w:val="0"/>
      <w:marTop w:val="0"/>
      <w:marBottom w:val="0"/>
      <w:divBdr>
        <w:top w:val="none" w:sz="0" w:space="0" w:color="auto"/>
        <w:left w:val="none" w:sz="0" w:space="0" w:color="auto"/>
        <w:bottom w:val="none" w:sz="0" w:space="0" w:color="auto"/>
        <w:right w:val="none" w:sz="0" w:space="0" w:color="auto"/>
      </w:divBdr>
    </w:div>
    <w:div w:id="817310846">
      <w:bodyDiv w:val="1"/>
      <w:marLeft w:val="0"/>
      <w:marRight w:val="0"/>
      <w:marTop w:val="0"/>
      <w:marBottom w:val="0"/>
      <w:divBdr>
        <w:top w:val="none" w:sz="0" w:space="0" w:color="auto"/>
        <w:left w:val="none" w:sz="0" w:space="0" w:color="auto"/>
        <w:bottom w:val="none" w:sz="0" w:space="0" w:color="auto"/>
        <w:right w:val="none" w:sz="0" w:space="0" w:color="auto"/>
      </w:divBdr>
    </w:div>
    <w:div w:id="817763759">
      <w:bodyDiv w:val="1"/>
      <w:marLeft w:val="0"/>
      <w:marRight w:val="0"/>
      <w:marTop w:val="0"/>
      <w:marBottom w:val="0"/>
      <w:divBdr>
        <w:top w:val="none" w:sz="0" w:space="0" w:color="auto"/>
        <w:left w:val="none" w:sz="0" w:space="0" w:color="auto"/>
        <w:bottom w:val="none" w:sz="0" w:space="0" w:color="auto"/>
        <w:right w:val="none" w:sz="0" w:space="0" w:color="auto"/>
      </w:divBdr>
    </w:div>
    <w:div w:id="818231189">
      <w:bodyDiv w:val="1"/>
      <w:marLeft w:val="0"/>
      <w:marRight w:val="0"/>
      <w:marTop w:val="0"/>
      <w:marBottom w:val="0"/>
      <w:divBdr>
        <w:top w:val="none" w:sz="0" w:space="0" w:color="auto"/>
        <w:left w:val="none" w:sz="0" w:space="0" w:color="auto"/>
        <w:bottom w:val="none" w:sz="0" w:space="0" w:color="auto"/>
        <w:right w:val="none" w:sz="0" w:space="0" w:color="auto"/>
      </w:divBdr>
    </w:div>
    <w:div w:id="818302506">
      <w:bodyDiv w:val="1"/>
      <w:marLeft w:val="0"/>
      <w:marRight w:val="0"/>
      <w:marTop w:val="0"/>
      <w:marBottom w:val="0"/>
      <w:divBdr>
        <w:top w:val="none" w:sz="0" w:space="0" w:color="auto"/>
        <w:left w:val="none" w:sz="0" w:space="0" w:color="auto"/>
        <w:bottom w:val="none" w:sz="0" w:space="0" w:color="auto"/>
        <w:right w:val="none" w:sz="0" w:space="0" w:color="auto"/>
      </w:divBdr>
    </w:div>
    <w:div w:id="819080429">
      <w:bodyDiv w:val="1"/>
      <w:marLeft w:val="0"/>
      <w:marRight w:val="0"/>
      <w:marTop w:val="0"/>
      <w:marBottom w:val="0"/>
      <w:divBdr>
        <w:top w:val="none" w:sz="0" w:space="0" w:color="auto"/>
        <w:left w:val="none" w:sz="0" w:space="0" w:color="auto"/>
        <w:bottom w:val="none" w:sz="0" w:space="0" w:color="auto"/>
        <w:right w:val="none" w:sz="0" w:space="0" w:color="auto"/>
      </w:divBdr>
    </w:div>
    <w:div w:id="820124825">
      <w:bodyDiv w:val="1"/>
      <w:marLeft w:val="0"/>
      <w:marRight w:val="0"/>
      <w:marTop w:val="0"/>
      <w:marBottom w:val="0"/>
      <w:divBdr>
        <w:top w:val="none" w:sz="0" w:space="0" w:color="auto"/>
        <w:left w:val="none" w:sz="0" w:space="0" w:color="auto"/>
        <w:bottom w:val="none" w:sz="0" w:space="0" w:color="auto"/>
        <w:right w:val="none" w:sz="0" w:space="0" w:color="auto"/>
      </w:divBdr>
    </w:div>
    <w:div w:id="820197022">
      <w:bodyDiv w:val="1"/>
      <w:marLeft w:val="0"/>
      <w:marRight w:val="0"/>
      <w:marTop w:val="0"/>
      <w:marBottom w:val="0"/>
      <w:divBdr>
        <w:top w:val="none" w:sz="0" w:space="0" w:color="auto"/>
        <w:left w:val="none" w:sz="0" w:space="0" w:color="auto"/>
        <w:bottom w:val="none" w:sz="0" w:space="0" w:color="auto"/>
        <w:right w:val="none" w:sz="0" w:space="0" w:color="auto"/>
      </w:divBdr>
    </w:div>
    <w:div w:id="820538756">
      <w:bodyDiv w:val="1"/>
      <w:marLeft w:val="0"/>
      <w:marRight w:val="0"/>
      <w:marTop w:val="0"/>
      <w:marBottom w:val="0"/>
      <w:divBdr>
        <w:top w:val="none" w:sz="0" w:space="0" w:color="auto"/>
        <w:left w:val="none" w:sz="0" w:space="0" w:color="auto"/>
        <w:bottom w:val="none" w:sz="0" w:space="0" w:color="auto"/>
        <w:right w:val="none" w:sz="0" w:space="0" w:color="auto"/>
      </w:divBdr>
    </w:div>
    <w:div w:id="821430621">
      <w:bodyDiv w:val="1"/>
      <w:marLeft w:val="0"/>
      <w:marRight w:val="0"/>
      <w:marTop w:val="0"/>
      <w:marBottom w:val="0"/>
      <w:divBdr>
        <w:top w:val="none" w:sz="0" w:space="0" w:color="auto"/>
        <w:left w:val="none" w:sz="0" w:space="0" w:color="auto"/>
        <w:bottom w:val="none" w:sz="0" w:space="0" w:color="auto"/>
        <w:right w:val="none" w:sz="0" w:space="0" w:color="auto"/>
      </w:divBdr>
    </w:div>
    <w:div w:id="821578861">
      <w:bodyDiv w:val="1"/>
      <w:marLeft w:val="0"/>
      <w:marRight w:val="0"/>
      <w:marTop w:val="0"/>
      <w:marBottom w:val="0"/>
      <w:divBdr>
        <w:top w:val="none" w:sz="0" w:space="0" w:color="auto"/>
        <w:left w:val="none" w:sz="0" w:space="0" w:color="auto"/>
        <w:bottom w:val="none" w:sz="0" w:space="0" w:color="auto"/>
        <w:right w:val="none" w:sz="0" w:space="0" w:color="auto"/>
      </w:divBdr>
    </w:div>
    <w:div w:id="822158475">
      <w:bodyDiv w:val="1"/>
      <w:marLeft w:val="0"/>
      <w:marRight w:val="0"/>
      <w:marTop w:val="0"/>
      <w:marBottom w:val="0"/>
      <w:divBdr>
        <w:top w:val="none" w:sz="0" w:space="0" w:color="auto"/>
        <w:left w:val="none" w:sz="0" w:space="0" w:color="auto"/>
        <w:bottom w:val="none" w:sz="0" w:space="0" w:color="auto"/>
        <w:right w:val="none" w:sz="0" w:space="0" w:color="auto"/>
      </w:divBdr>
    </w:div>
    <w:div w:id="822161255">
      <w:bodyDiv w:val="1"/>
      <w:marLeft w:val="0"/>
      <w:marRight w:val="0"/>
      <w:marTop w:val="0"/>
      <w:marBottom w:val="0"/>
      <w:divBdr>
        <w:top w:val="none" w:sz="0" w:space="0" w:color="auto"/>
        <w:left w:val="none" w:sz="0" w:space="0" w:color="auto"/>
        <w:bottom w:val="none" w:sz="0" w:space="0" w:color="auto"/>
        <w:right w:val="none" w:sz="0" w:space="0" w:color="auto"/>
      </w:divBdr>
    </w:div>
    <w:div w:id="822937427">
      <w:bodyDiv w:val="1"/>
      <w:marLeft w:val="0"/>
      <w:marRight w:val="0"/>
      <w:marTop w:val="0"/>
      <w:marBottom w:val="0"/>
      <w:divBdr>
        <w:top w:val="none" w:sz="0" w:space="0" w:color="auto"/>
        <w:left w:val="none" w:sz="0" w:space="0" w:color="auto"/>
        <w:bottom w:val="none" w:sz="0" w:space="0" w:color="auto"/>
        <w:right w:val="none" w:sz="0" w:space="0" w:color="auto"/>
      </w:divBdr>
    </w:div>
    <w:div w:id="823011981">
      <w:bodyDiv w:val="1"/>
      <w:marLeft w:val="0"/>
      <w:marRight w:val="0"/>
      <w:marTop w:val="0"/>
      <w:marBottom w:val="0"/>
      <w:divBdr>
        <w:top w:val="none" w:sz="0" w:space="0" w:color="auto"/>
        <w:left w:val="none" w:sz="0" w:space="0" w:color="auto"/>
        <w:bottom w:val="none" w:sz="0" w:space="0" w:color="auto"/>
        <w:right w:val="none" w:sz="0" w:space="0" w:color="auto"/>
      </w:divBdr>
    </w:div>
    <w:div w:id="823358978">
      <w:bodyDiv w:val="1"/>
      <w:marLeft w:val="0"/>
      <w:marRight w:val="0"/>
      <w:marTop w:val="0"/>
      <w:marBottom w:val="0"/>
      <w:divBdr>
        <w:top w:val="none" w:sz="0" w:space="0" w:color="auto"/>
        <w:left w:val="none" w:sz="0" w:space="0" w:color="auto"/>
        <w:bottom w:val="none" w:sz="0" w:space="0" w:color="auto"/>
        <w:right w:val="none" w:sz="0" w:space="0" w:color="auto"/>
      </w:divBdr>
    </w:div>
    <w:div w:id="824662039">
      <w:bodyDiv w:val="1"/>
      <w:marLeft w:val="0"/>
      <w:marRight w:val="0"/>
      <w:marTop w:val="0"/>
      <w:marBottom w:val="0"/>
      <w:divBdr>
        <w:top w:val="none" w:sz="0" w:space="0" w:color="auto"/>
        <w:left w:val="none" w:sz="0" w:space="0" w:color="auto"/>
        <w:bottom w:val="none" w:sz="0" w:space="0" w:color="auto"/>
        <w:right w:val="none" w:sz="0" w:space="0" w:color="auto"/>
      </w:divBdr>
    </w:div>
    <w:div w:id="825046368">
      <w:bodyDiv w:val="1"/>
      <w:marLeft w:val="0"/>
      <w:marRight w:val="0"/>
      <w:marTop w:val="0"/>
      <w:marBottom w:val="0"/>
      <w:divBdr>
        <w:top w:val="none" w:sz="0" w:space="0" w:color="auto"/>
        <w:left w:val="none" w:sz="0" w:space="0" w:color="auto"/>
        <w:bottom w:val="none" w:sz="0" w:space="0" w:color="auto"/>
        <w:right w:val="none" w:sz="0" w:space="0" w:color="auto"/>
      </w:divBdr>
    </w:div>
    <w:div w:id="827135710">
      <w:bodyDiv w:val="1"/>
      <w:marLeft w:val="0"/>
      <w:marRight w:val="0"/>
      <w:marTop w:val="0"/>
      <w:marBottom w:val="0"/>
      <w:divBdr>
        <w:top w:val="none" w:sz="0" w:space="0" w:color="auto"/>
        <w:left w:val="none" w:sz="0" w:space="0" w:color="auto"/>
        <w:bottom w:val="none" w:sz="0" w:space="0" w:color="auto"/>
        <w:right w:val="none" w:sz="0" w:space="0" w:color="auto"/>
      </w:divBdr>
    </w:div>
    <w:div w:id="827550816">
      <w:bodyDiv w:val="1"/>
      <w:marLeft w:val="0"/>
      <w:marRight w:val="0"/>
      <w:marTop w:val="0"/>
      <w:marBottom w:val="0"/>
      <w:divBdr>
        <w:top w:val="none" w:sz="0" w:space="0" w:color="auto"/>
        <w:left w:val="none" w:sz="0" w:space="0" w:color="auto"/>
        <w:bottom w:val="none" w:sz="0" w:space="0" w:color="auto"/>
        <w:right w:val="none" w:sz="0" w:space="0" w:color="auto"/>
      </w:divBdr>
    </w:div>
    <w:div w:id="828013239">
      <w:bodyDiv w:val="1"/>
      <w:marLeft w:val="0"/>
      <w:marRight w:val="0"/>
      <w:marTop w:val="0"/>
      <w:marBottom w:val="0"/>
      <w:divBdr>
        <w:top w:val="none" w:sz="0" w:space="0" w:color="auto"/>
        <w:left w:val="none" w:sz="0" w:space="0" w:color="auto"/>
        <w:bottom w:val="none" w:sz="0" w:space="0" w:color="auto"/>
        <w:right w:val="none" w:sz="0" w:space="0" w:color="auto"/>
      </w:divBdr>
    </w:div>
    <w:div w:id="828407086">
      <w:bodyDiv w:val="1"/>
      <w:marLeft w:val="0"/>
      <w:marRight w:val="0"/>
      <w:marTop w:val="0"/>
      <w:marBottom w:val="0"/>
      <w:divBdr>
        <w:top w:val="none" w:sz="0" w:space="0" w:color="auto"/>
        <w:left w:val="none" w:sz="0" w:space="0" w:color="auto"/>
        <w:bottom w:val="none" w:sz="0" w:space="0" w:color="auto"/>
        <w:right w:val="none" w:sz="0" w:space="0" w:color="auto"/>
      </w:divBdr>
    </w:div>
    <w:div w:id="828445478">
      <w:bodyDiv w:val="1"/>
      <w:marLeft w:val="0"/>
      <w:marRight w:val="0"/>
      <w:marTop w:val="0"/>
      <w:marBottom w:val="0"/>
      <w:divBdr>
        <w:top w:val="none" w:sz="0" w:space="0" w:color="auto"/>
        <w:left w:val="none" w:sz="0" w:space="0" w:color="auto"/>
        <w:bottom w:val="none" w:sz="0" w:space="0" w:color="auto"/>
        <w:right w:val="none" w:sz="0" w:space="0" w:color="auto"/>
      </w:divBdr>
    </w:div>
    <w:div w:id="829053305">
      <w:bodyDiv w:val="1"/>
      <w:marLeft w:val="0"/>
      <w:marRight w:val="0"/>
      <w:marTop w:val="0"/>
      <w:marBottom w:val="0"/>
      <w:divBdr>
        <w:top w:val="none" w:sz="0" w:space="0" w:color="auto"/>
        <w:left w:val="none" w:sz="0" w:space="0" w:color="auto"/>
        <w:bottom w:val="none" w:sz="0" w:space="0" w:color="auto"/>
        <w:right w:val="none" w:sz="0" w:space="0" w:color="auto"/>
      </w:divBdr>
    </w:div>
    <w:div w:id="831141570">
      <w:bodyDiv w:val="1"/>
      <w:marLeft w:val="0"/>
      <w:marRight w:val="0"/>
      <w:marTop w:val="0"/>
      <w:marBottom w:val="0"/>
      <w:divBdr>
        <w:top w:val="none" w:sz="0" w:space="0" w:color="auto"/>
        <w:left w:val="none" w:sz="0" w:space="0" w:color="auto"/>
        <w:bottom w:val="none" w:sz="0" w:space="0" w:color="auto"/>
        <w:right w:val="none" w:sz="0" w:space="0" w:color="auto"/>
      </w:divBdr>
    </w:div>
    <w:div w:id="832113138">
      <w:bodyDiv w:val="1"/>
      <w:marLeft w:val="0"/>
      <w:marRight w:val="0"/>
      <w:marTop w:val="0"/>
      <w:marBottom w:val="0"/>
      <w:divBdr>
        <w:top w:val="none" w:sz="0" w:space="0" w:color="auto"/>
        <w:left w:val="none" w:sz="0" w:space="0" w:color="auto"/>
        <w:bottom w:val="none" w:sz="0" w:space="0" w:color="auto"/>
        <w:right w:val="none" w:sz="0" w:space="0" w:color="auto"/>
      </w:divBdr>
    </w:div>
    <w:div w:id="832337867">
      <w:bodyDiv w:val="1"/>
      <w:marLeft w:val="0"/>
      <w:marRight w:val="0"/>
      <w:marTop w:val="0"/>
      <w:marBottom w:val="0"/>
      <w:divBdr>
        <w:top w:val="none" w:sz="0" w:space="0" w:color="auto"/>
        <w:left w:val="none" w:sz="0" w:space="0" w:color="auto"/>
        <w:bottom w:val="none" w:sz="0" w:space="0" w:color="auto"/>
        <w:right w:val="none" w:sz="0" w:space="0" w:color="auto"/>
      </w:divBdr>
    </w:div>
    <w:div w:id="832918248">
      <w:bodyDiv w:val="1"/>
      <w:marLeft w:val="0"/>
      <w:marRight w:val="0"/>
      <w:marTop w:val="0"/>
      <w:marBottom w:val="0"/>
      <w:divBdr>
        <w:top w:val="none" w:sz="0" w:space="0" w:color="auto"/>
        <w:left w:val="none" w:sz="0" w:space="0" w:color="auto"/>
        <w:bottom w:val="none" w:sz="0" w:space="0" w:color="auto"/>
        <w:right w:val="none" w:sz="0" w:space="0" w:color="auto"/>
      </w:divBdr>
    </w:div>
    <w:div w:id="833841653">
      <w:bodyDiv w:val="1"/>
      <w:marLeft w:val="0"/>
      <w:marRight w:val="0"/>
      <w:marTop w:val="0"/>
      <w:marBottom w:val="0"/>
      <w:divBdr>
        <w:top w:val="none" w:sz="0" w:space="0" w:color="auto"/>
        <w:left w:val="none" w:sz="0" w:space="0" w:color="auto"/>
        <w:bottom w:val="none" w:sz="0" w:space="0" w:color="auto"/>
        <w:right w:val="none" w:sz="0" w:space="0" w:color="auto"/>
      </w:divBdr>
    </w:div>
    <w:div w:id="834220176">
      <w:bodyDiv w:val="1"/>
      <w:marLeft w:val="0"/>
      <w:marRight w:val="0"/>
      <w:marTop w:val="0"/>
      <w:marBottom w:val="0"/>
      <w:divBdr>
        <w:top w:val="none" w:sz="0" w:space="0" w:color="auto"/>
        <w:left w:val="none" w:sz="0" w:space="0" w:color="auto"/>
        <w:bottom w:val="none" w:sz="0" w:space="0" w:color="auto"/>
        <w:right w:val="none" w:sz="0" w:space="0" w:color="auto"/>
      </w:divBdr>
    </w:div>
    <w:div w:id="834226203">
      <w:bodyDiv w:val="1"/>
      <w:marLeft w:val="0"/>
      <w:marRight w:val="0"/>
      <w:marTop w:val="0"/>
      <w:marBottom w:val="0"/>
      <w:divBdr>
        <w:top w:val="none" w:sz="0" w:space="0" w:color="auto"/>
        <w:left w:val="none" w:sz="0" w:space="0" w:color="auto"/>
        <w:bottom w:val="none" w:sz="0" w:space="0" w:color="auto"/>
        <w:right w:val="none" w:sz="0" w:space="0" w:color="auto"/>
      </w:divBdr>
    </w:div>
    <w:div w:id="834732482">
      <w:bodyDiv w:val="1"/>
      <w:marLeft w:val="0"/>
      <w:marRight w:val="0"/>
      <w:marTop w:val="0"/>
      <w:marBottom w:val="0"/>
      <w:divBdr>
        <w:top w:val="none" w:sz="0" w:space="0" w:color="auto"/>
        <w:left w:val="none" w:sz="0" w:space="0" w:color="auto"/>
        <w:bottom w:val="none" w:sz="0" w:space="0" w:color="auto"/>
        <w:right w:val="none" w:sz="0" w:space="0" w:color="auto"/>
      </w:divBdr>
    </w:div>
    <w:div w:id="834802148">
      <w:bodyDiv w:val="1"/>
      <w:marLeft w:val="0"/>
      <w:marRight w:val="0"/>
      <w:marTop w:val="0"/>
      <w:marBottom w:val="0"/>
      <w:divBdr>
        <w:top w:val="none" w:sz="0" w:space="0" w:color="auto"/>
        <w:left w:val="none" w:sz="0" w:space="0" w:color="auto"/>
        <w:bottom w:val="none" w:sz="0" w:space="0" w:color="auto"/>
        <w:right w:val="none" w:sz="0" w:space="0" w:color="auto"/>
      </w:divBdr>
    </w:div>
    <w:div w:id="835261984">
      <w:bodyDiv w:val="1"/>
      <w:marLeft w:val="0"/>
      <w:marRight w:val="0"/>
      <w:marTop w:val="0"/>
      <w:marBottom w:val="0"/>
      <w:divBdr>
        <w:top w:val="none" w:sz="0" w:space="0" w:color="auto"/>
        <w:left w:val="none" w:sz="0" w:space="0" w:color="auto"/>
        <w:bottom w:val="none" w:sz="0" w:space="0" w:color="auto"/>
        <w:right w:val="none" w:sz="0" w:space="0" w:color="auto"/>
      </w:divBdr>
    </w:div>
    <w:div w:id="835726003">
      <w:bodyDiv w:val="1"/>
      <w:marLeft w:val="0"/>
      <w:marRight w:val="0"/>
      <w:marTop w:val="0"/>
      <w:marBottom w:val="0"/>
      <w:divBdr>
        <w:top w:val="none" w:sz="0" w:space="0" w:color="auto"/>
        <w:left w:val="none" w:sz="0" w:space="0" w:color="auto"/>
        <w:bottom w:val="none" w:sz="0" w:space="0" w:color="auto"/>
        <w:right w:val="none" w:sz="0" w:space="0" w:color="auto"/>
      </w:divBdr>
    </w:div>
    <w:div w:id="836653032">
      <w:bodyDiv w:val="1"/>
      <w:marLeft w:val="0"/>
      <w:marRight w:val="0"/>
      <w:marTop w:val="0"/>
      <w:marBottom w:val="0"/>
      <w:divBdr>
        <w:top w:val="none" w:sz="0" w:space="0" w:color="auto"/>
        <w:left w:val="none" w:sz="0" w:space="0" w:color="auto"/>
        <w:bottom w:val="none" w:sz="0" w:space="0" w:color="auto"/>
        <w:right w:val="none" w:sz="0" w:space="0" w:color="auto"/>
      </w:divBdr>
    </w:div>
    <w:div w:id="836992598">
      <w:bodyDiv w:val="1"/>
      <w:marLeft w:val="0"/>
      <w:marRight w:val="0"/>
      <w:marTop w:val="0"/>
      <w:marBottom w:val="0"/>
      <w:divBdr>
        <w:top w:val="none" w:sz="0" w:space="0" w:color="auto"/>
        <w:left w:val="none" w:sz="0" w:space="0" w:color="auto"/>
        <w:bottom w:val="none" w:sz="0" w:space="0" w:color="auto"/>
        <w:right w:val="none" w:sz="0" w:space="0" w:color="auto"/>
      </w:divBdr>
    </w:div>
    <w:div w:id="838429960">
      <w:bodyDiv w:val="1"/>
      <w:marLeft w:val="0"/>
      <w:marRight w:val="0"/>
      <w:marTop w:val="0"/>
      <w:marBottom w:val="0"/>
      <w:divBdr>
        <w:top w:val="none" w:sz="0" w:space="0" w:color="auto"/>
        <w:left w:val="none" w:sz="0" w:space="0" w:color="auto"/>
        <w:bottom w:val="none" w:sz="0" w:space="0" w:color="auto"/>
        <w:right w:val="none" w:sz="0" w:space="0" w:color="auto"/>
      </w:divBdr>
    </w:div>
    <w:div w:id="839663730">
      <w:bodyDiv w:val="1"/>
      <w:marLeft w:val="0"/>
      <w:marRight w:val="0"/>
      <w:marTop w:val="0"/>
      <w:marBottom w:val="0"/>
      <w:divBdr>
        <w:top w:val="none" w:sz="0" w:space="0" w:color="auto"/>
        <w:left w:val="none" w:sz="0" w:space="0" w:color="auto"/>
        <w:bottom w:val="none" w:sz="0" w:space="0" w:color="auto"/>
        <w:right w:val="none" w:sz="0" w:space="0" w:color="auto"/>
      </w:divBdr>
    </w:div>
    <w:div w:id="840631387">
      <w:bodyDiv w:val="1"/>
      <w:marLeft w:val="0"/>
      <w:marRight w:val="0"/>
      <w:marTop w:val="0"/>
      <w:marBottom w:val="0"/>
      <w:divBdr>
        <w:top w:val="none" w:sz="0" w:space="0" w:color="auto"/>
        <w:left w:val="none" w:sz="0" w:space="0" w:color="auto"/>
        <w:bottom w:val="none" w:sz="0" w:space="0" w:color="auto"/>
        <w:right w:val="none" w:sz="0" w:space="0" w:color="auto"/>
      </w:divBdr>
    </w:div>
    <w:div w:id="841161305">
      <w:bodyDiv w:val="1"/>
      <w:marLeft w:val="0"/>
      <w:marRight w:val="0"/>
      <w:marTop w:val="0"/>
      <w:marBottom w:val="0"/>
      <w:divBdr>
        <w:top w:val="none" w:sz="0" w:space="0" w:color="auto"/>
        <w:left w:val="none" w:sz="0" w:space="0" w:color="auto"/>
        <w:bottom w:val="none" w:sz="0" w:space="0" w:color="auto"/>
        <w:right w:val="none" w:sz="0" w:space="0" w:color="auto"/>
      </w:divBdr>
    </w:div>
    <w:div w:id="841972723">
      <w:bodyDiv w:val="1"/>
      <w:marLeft w:val="0"/>
      <w:marRight w:val="0"/>
      <w:marTop w:val="0"/>
      <w:marBottom w:val="0"/>
      <w:divBdr>
        <w:top w:val="none" w:sz="0" w:space="0" w:color="auto"/>
        <w:left w:val="none" w:sz="0" w:space="0" w:color="auto"/>
        <w:bottom w:val="none" w:sz="0" w:space="0" w:color="auto"/>
        <w:right w:val="none" w:sz="0" w:space="0" w:color="auto"/>
      </w:divBdr>
    </w:div>
    <w:div w:id="842477750">
      <w:bodyDiv w:val="1"/>
      <w:marLeft w:val="0"/>
      <w:marRight w:val="0"/>
      <w:marTop w:val="0"/>
      <w:marBottom w:val="0"/>
      <w:divBdr>
        <w:top w:val="none" w:sz="0" w:space="0" w:color="auto"/>
        <w:left w:val="none" w:sz="0" w:space="0" w:color="auto"/>
        <w:bottom w:val="none" w:sz="0" w:space="0" w:color="auto"/>
        <w:right w:val="none" w:sz="0" w:space="0" w:color="auto"/>
      </w:divBdr>
    </w:div>
    <w:div w:id="842548844">
      <w:bodyDiv w:val="1"/>
      <w:marLeft w:val="0"/>
      <w:marRight w:val="0"/>
      <w:marTop w:val="0"/>
      <w:marBottom w:val="0"/>
      <w:divBdr>
        <w:top w:val="none" w:sz="0" w:space="0" w:color="auto"/>
        <w:left w:val="none" w:sz="0" w:space="0" w:color="auto"/>
        <w:bottom w:val="none" w:sz="0" w:space="0" w:color="auto"/>
        <w:right w:val="none" w:sz="0" w:space="0" w:color="auto"/>
      </w:divBdr>
    </w:div>
    <w:div w:id="842822074">
      <w:bodyDiv w:val="1"/>
      <w:marLeft w:val="0"/>
      <w:marRight w:val="0"/>
      <w:marTop w:val="0"/>
      <w:marBottom w:val="0"/>
      <w:divBdr>
        <w:top w:val="none" w:sz="0" w:space="0" w:color="auto"/>
        <w:left w:val="none" w:sz="0" w:space="0" w:color="auto"/>
        <w:bottom w:val="none" w:sz="0" w:space="0" w:color="auto"/>
        <w:right w:val="none" w:sz="0" w:space="0" w:color="auto"/>
      </w:divBdr>
    </w:div>
    <w:div w:id="845677526">
      <w:bodyDiv w:val="1"/>
      <w:marLeft w:val="0"/>
      <w:marRight w:val="0"/>
      <w:marTop w:val="0"/>
      <w:marBottom w:val="0"/>
      <w:divBdr>
        <w:top w:val="none" w:sz="0" w:space="0" w:color="auto"/>
        <w:left w:val="none" w:sz="0" w:space="0" w:color="auto"/>
        <w:bottom w:val="none" w:sz="0" w:space="0" w:color="auto"/>
        <w:right w:val="none" w:sz="0" w:space="0" w:color="auto"/>
      </w:divBdr>
    </w:div>
    <w:div w:id="846411254">
      <w:bodyDiv w:val="1"/>
      <w:marLeft w:val="0"/>
      <w:marRight w:val="0"/>
      <w:marTop w:val="0"/>
      <w:marBottom w:val="0"/>
      <w:divBdr>
        <w:top w:val="none" w:sz="0" w:space="0" w:color="auto"/>
        <w:left w:val="none" w:sz="0" w:space="0" w:color="auto"/>
        <w:bottom w:val="none" w:sz="0" w:space="0" w:color="auto"/>
        <w:right w:val="none" w:sz="0" w:space="0" w:color="auto"/>
      </w:divBdr>
    </w:div>
    <w:div w:id="847325608">
      <w:bodyDiv w:val="1"/>
      <w:marLeft w:val="0"/>
      <w:marRight w:val="0"/>
      <w:marTop w:val="0"/>
      <w:marBottom w:val="0"/>
      <w:divBdr>
        <w:top w:val="none" w:sz="0" w:space="0" w:color="auto"/>
        <w:left w:val="none" w:sz="0" w:space="0" w:color="auto"/>
        <w:bottom w:val="none" w:sz="0" w:space="0" w:color="auto"/>
        <w:right w:val="none" w:sz="0" w:space="0" w:color="auto"/>
      </w:divBdr>
    </w:div>
    <w:div w:id="847329887">
      <w:bodyDiv w:val="1"/>
      <w:marLeft w:val="0"/>
      <w:marRight w:val="0"/>
      <w:marTop w:val="0"/>
      <w:marBottom w:val="0"/>
      <w:divBdr>
        <w:top w:val="none" w:sz="0" w:space="0" w:color="auto"/>
        <w:left w:val="none" w:sz="0" w:space="0" w:color="auto"/>
        <w:bottom w:val="none" w:sz="0" w:space="0" w:color="auto"/>
        <w:right w:val="none" w:sz="0" w:space="0" w:color="auto"/>
      </w:divBdr>
    </w:div>
    <w:div w:id="848641402">
      <w:bodyDiv w:val="1"/>
      <w:marLeft w:val="0"/>
      <w:marRight w:val="0"/>
      <w:marTop w:val="0"/>
      <w:marBottom w:val="0"/>
      <w:divBdr>
        <w:top w:val="none" w:sz="0" w:space="0" w:color="auto"/>
        <w:left w:val="none" w:sz="0" w:space="0" w:color="auto"/>
        <w:bottom w:val="none" w:sz="0" w:space="0" w:color="auto"/>
        <w:right w:val="none" w:sz="0" w:space="0" w:color="auto"/>
      </w:divBdr>
    </w:div>
    <w:div w:id="848907192">
      <w:bodyDiv w:val="1"/>
      <w:marLeft w:val="0"/>
      <w:marRight w:val="0"/>
      <w:marTop w:val="0"/>
      <w:marBottom w:val="0"/>
      <w:divBdr>
        <w:top w:val="none" w:sz="0" w:space="0" w:color="auto"/>
        <w:left w:val="none" w:sz="0" w:space="0" w:color="auto"/>
        <w:bottom w:val="none" w:sz="0" w:space="0" w:color="auto"/>
        <w:right w:val="none" w:sz="0" w:space="0" w:color="auto"/>
      </w:divBdr>
    </w:div>
    <w:div w:id="849756382">
      <w:bodyDiv w:val="1"/>
      <w:marLeft w:val="0"/>
      <w:marRight w:val="0"/>
      <w:marTop w:val="0"/>
      <w:marBottom w:val="0"/>
      <w:divBdr>
        <w:top w:val="none" w:sz="0" w:space="0" w:color="auto"/>
        <w:left w:val="none" w:sz="0" w:space="0" w:color="auto"/>
        <w:bottom w:val="none" w:sz="0" w:space="0" w:color="auto"/>
        <w:right w:val="none" w:sz="0" w:space="0" w:color="auto"/>
      </w:divBdr>
    </w:div>
    <w:div w:id="849830552">
      <w:bodyDiv w:val="1"/>
      <w:marLeft w:val="0"/>
      <w:marRight w:val="0"/>
      <w:marTop w:val="0"/>
      <w:marBottom w:val="0"/>
      <w:divBdr>
        <w:top w:val="none" w:sz="0" w:space="0" w:color="auto"/>
        <w:left w:val="none" w:sz="0" w:space="0" w:color="auto"/>
        <w:bottom w:val="none" w:sz="0" w:space="0" w:color="auto"/>
        <w:right w:val="none" w:sz="0" w:space="0" w:color="auto"/>
      </w:divBdr>
    </w:div>
    <w:div w:id="850948085">
      <w:bodyDiv w:val="1"/>
      <w:marLeft w:val="0"/>
      <w:marRight w:val="0"/>
      <w:marTop w:val="0"/>
      <w:marBottom w:val="0"/>
      <w:divBdr>
        <w:top w:val="none" w:sz="0" w:space="0" w:color="auto"/>
        <w:left w:val="none" w:sz="0" w:space="0" w:color="auto"/>
        <w:bottom w:val="none" w:sz="0" w:space="0" w:color="auto"/>
        <w:right w:val="none" w:sz="0" w:space="0" w:color="auto"/>
      </w:divBdr>
    </w:div>
    <w:div w:id="850991600">
      <w:bodyDiv w:val="1"/>
      <w:marLeft w:val="0"/>
      <w:marRight w:val="0"/>
      <w:marTop w:val="0"/>
      <w:marBottom w:val="0"/>
      <w:divBdr>
        <w:top w:val="none" w:sz="0" w:space="0" w:color="auto"/>
        <w:left w:val="none" w:sz="0" w:space="0" w:color="auto"/>
        <w:bottom w:val="none" w:sz="0" w:space="0" w:color="auto"/>
        <w:right w:val="none" w:sz="0" w:space="0" w:color="auto"/>
      </w:divBdr>
    </w:div>
    <w:div w:id="851528827">
      <w:bodyDiv w:val="1"/>
      <w:marLeft w:val="0"/>
      <w:marRight w:val="0"/>
      <w:marTop w:val="0"/>
      <w:marBottom w:val="0"/>
      <w:divBdr>
        <w:top w:val="none" w:sz="0" w:space="0" w:color="auto"/>
        <w:left w:val="none" w:sz="0" w:space="0" w:color="auto"/>
        <w:bottom w:val="none" w:sz="0" w:space="0" w:color="auto"/>
        <w:right w:val="none" w:sz="0" w:space="0" w:color="auto"/>
      </w:divBdr>
    </w:div>
    <w:div w:id="851916352">
      <w:bodyDiv w:val="1"/>
      <w:marLeft w:val="0"/>
      <w:marRight w:val="0"/>
      <w:marTop w:val="0"/>
      <w:marBottom w:val="0"/>
      <w:divBdr>
        <w:top w:val="none" w:sz="0" w:space="0" w:color="auto"/>
        <w:left w:val="none" w:sz="0" w:space="0" w:color="auto"/>
        <w:bottom w:val="none" w:sz="0" w:space="0" w:color="auto"/>
        <w:right w:val="none" w:sz="0" w:space="0" w:color="auto"/>
      </w:divBdr>
    </w:div>
    <w:div w:id="852257451">
      <w:bodyDiv w:val="1"/>
      <w:marLeft w:val="0"/>
      <w:marRight w:val="0"/>
      <w:marTop w:val="0"/>
      <w:marBottom w:val="0"/>
      <w:divBdr>
        <w:top w:val="none" w:sz="0" w:space="0" w:color="auto"/>
        <w:left w:val="none" w:sz="0" w:space="0" w:color="auto"/>
        <w:bottom w:val="none" w:sz="0" w:space="0" w:color="auto"/>
        <w:right w:val="none" w:sz="0" w:space="0" w:color="auto"/>
      </w:divBdr>
    </w:div>
    <w:div w:id="852766146">
      <w:bodyDiv w:val="1"/>
      <w:marLeft w:val="0"/>
      <w:marRight w:val="0"/>
      <w:marTop w:val="0"/>
      <w:marBottom w:val="0"/>
      <w:divBdr>
        <w:top w:val="none" w:sz="0" w:space="0" w:color="auto"/>
        <w:left w:val="none" w:sz="0" w:space="0" w:color="auto"/>
        <w:bottom w:val="none" w:sz="0" w:space="0" w:color="auto"/>
        <w:right w:val="none" w:sz="0" w:space="0" w:color="auto"/>
      </w:divBdr>
    </w:div>
    <w:div w:id="853880590">
      <w:bodyDiv w:val="1"/>
      <w:marLeft w:val="0"/>
      <w:marRight w:val="0"/>
      <w:marTop w:val="0"/>
      <w:marBottom w:val="0"/>
      <w:divBdr>
        <w:top w:val="none" w:sz="0" w:space="0" w:color="auto"/>
        <w:left w:val="none" w:sz="0" w:space="0" w:color="auto"/>
        <w:bottom w:val="none" w:sz="0" w:space="0" w:color="auto"/>
        <w:right w:val="none" w:sz="0" w:space="0" w:color="auto"/>
      </w:divBdr>
    </w:div>
    <w:div w:id="854345341">
      <w:bodyDiv w:val="1"/>
      <w:marLeft w:val="0"/>
      <w:marRight w:val="0"/>
      <w:marTop w:val="0"/>
      <w:marBottom w:val="0"/>
      <w:divBdr>
        <w:top w:val="none" w:sz="0" w:space="0" w:color="auto"/>
        <w:left w:val="none" w:sz="0" w:space="0" w:color="auto"/>
        <w:bottom w:val="none" w:sz="0" w:space="0" w:color="auto"/>
        <w:right w:val="none" w:sz="0" w:space="0" w:color="auto"/>
      </w:divBdr>
    </w:div>
    <w:div w:id="854656025">
      <w:bodyDiv w:val="1"/>
      <w:marLeft w:val="0"/>
      <w:marRight w:val="0"/>
      <w:marTop w:val="0"/>
      <w:marBottom w:val="0"/>
      <w:divBdr>
        <w:top w:val="none" w:sz="0" w:space="0" w:color="auto"/>
        <w:left w:val="none" w:sz="0" w:space="0" w:color="auto"/>
        <w:bottom w:val="none" w:sz="0" w:space="0" w:color="auto"/>
        <w:right w:val="none" w:sz="0" w:space="0" w:color="auto"/>
      </w:divBdr>
    </w:div>
    <w:div w:id="856309625">
      <w:bodyDiv w:val="1"/>
      <w:marLeft w:val="0"/>
      <w:marRight w:val="0"/>
      <w:marTop w:val="0"/>
      <w:marBottom w:val="0"/>
      <w:divBdr>
        <w:top w:val="none" w:sz="0" w:space="0" w:color="auto"/>
        <w:left w:val="none" w:sz="0" w:space="0" w:color="auto"/>
        <w:bottom w:val="none" w:sz="0" w:space="0" w:color="auto"/>
        <w:right w:val="none" w:sz="0" w:space="0" w:color="auto"/>
      </w:divBdr>
    </w:div>
    <w:div w:id="857618400">
      <w:bodyDiv w:val="1"/>
      <w:marLeft w:val="0"/>
      <w:marRight w:val="0"/>
      <w:marTop w:val="0"/>
      <w:marBottom w:val="0"/>
      <w:divBdr>
        <w:top w:val="none" w:sz="0" w:space="0" w:color="auto"/>
        <w:left w:val="none" w:sz="0" w:space="0" w:color="auto"/>
        <w:bottom w:val="none" w:sz="0" w:space="0" w:color="auto"/>
        <w:right w:val="none" w:sz="0" w:space="0" w:color="auto"/>
      </w:divBdr>
    </w:div>
    <w:div w:id="858273907">
      <w:bodyDiv w:val="1"/>
      <w:marLeft w:val="0"/>
      <w:marRight w:val="0"/>
      <w:marTop w:val="0"/>
      <w:marBottom w:val="0"/>
      <w:divBdr>
        <w:top w:val="none" w:sz="0" w:space="0" w:color="auto"/>
        <w:left w:val="none" w:sz="0" w:space="0" w:color="auto"/>
        <w:bottom w:val="none" w:sz="0" w:space="0" w:color="auto"/>
        <w:right w:val="none" w:sz="0" w:space="0" w:color="auto"/>
      </w:divBdr>
    </w:div>
    <w:div w:id="858397895">
      <w:bodyDiv w:val="1"/>
      <w:marLeft w:val="0"/>
      <w:marRight w:val="0"/>
      <w:marTop w:val="0"/>
      <w:marBottom w:val="0"/>
      <w:divBdr>
        <w:top w:val="none" w:sz="0" w:space="0" w:color="auto"/>
        <w:left w:val="none" w:sz="0" w:space="0" w:color="auto"/>
        <w:bottom w:val="none" w:sz="0" w:space="0" w:color="auto"/>
        <w:right w:val="none" w:sz="0" w:space="0" w:color="auto"/>
      </w:divBdr>
    </w:div>
    <w:div w:id="858547048">
      <w:bodyDiv w:val="1"/>
      <w:marLeft w:val="0"/>
      <w:marRight w:val="0"/>
      <w:marTop w:val="0"/>
      <w:marBottom w:val="0"/>
      <w:divBdr>
        <w:top w:val="none" w:sz="0" w:space="0" w:color="auto"/>
        <w:left w:val="none" w:sz="0" w:space="0" w:color="auto"/>
        <w:bottom w:val="none" w:sz="0" w:space="0" w:color="auto"/>
        <w:right w:val="none" w:sz="0" w:space="0" w:color="auto"/>
      </w:divBdr>
    </w:div>
    <w:div w:id="858739434">
      <w:bodyDiv w:val="1"/>
      <w:marLeft w:val="0"/>
      <w:marRight w:val="0"/>
      <w:marTop w:val="0"/>
      <w:marBottom w:val="0"/>
      <w:divBdr>
        <w:top w:val="none" w:sz="0" w:space="0" w:color="auto"/>
        <w:left w:val="none" w:sz="0" w:space="0" w:color="auto"/>
        <w:bottom w:val="none" w:sz="0" w:space="0" w:color="auto"/>
        <w:right w:val="none" w:sz="0" w:space="0" w:color="auto"/>
      </w:divBdr>
    </w:div>
    <w:div w:id="860557106">
      <w:bodyDiv w:val="1"/>
      <w:marLeft w:val="0"/>
      <w:marRight w:val="0"/>
      <w:marTop w:val="0"/>
      <w:marBottom w:val="0"/>
      <w:divBdr>
        <w:top w:val="none" w:sz="0" w:space="0" w:color="auto"/>
        <w:left w:val="none" w:sz="0" w:space="0" w:color="auto"/>
        <w:bottom w:val="none" w:sz="0" w:space="0" w:color="auto"/>
        <w:right w:val="none" w:sz="0" w:space="0" w:color="auto"/>
      </w:divBdr>
    </w:div>
    <w:div w:id="861169934">
      <w:bodyDiv w:val="1"/>
      <w:marLeft w:val="0"/>
      <w:marRight w:val="0"/>
      <w:marTop w:val="0"/>
      <w:marBottom w:val="0"/>
      <w:divBdr>
        <w:top w:val="none" w:sz="0" w:space="0" w:color="auto"/>
        <w:left w:val="none" w:sz="0" w:space="0" w:color="auto"/>
        <w:bottom w:val="none" w:sz="0" w:space="0" w:color="auto"/>
        <w:right w:val="none" w:sz="0" w:space="0" w:color="auto"/>
      </w:divBdr>
    </w:div>
    <w:div w:id="861238915">
      <w:bodyDiv w:val="1"/>
      <w:marLeft w:val="0"/>
      <w:marRight w:val="0"/>
      <w:marTop w:val="0"/>
      <w:marBottom w:val="0"/>
      <w:divBdr>
        <w:top w:val="none" w:sz="0" w:space="0" w:color="auto"/>
        <w:left w:val="none" w:sz="0" w:space="0" w:color="auto"/>
        <w:bottom w:val="none" w:sz="0" w:space="0" w:color="auto"/>
        <w:right w:val="none" w:sz="0" w:space="0" w:color="auto"/>
      </w:divBdr>
    </w:div>
    <w:div w:id="861286761">
      <w:bodyDiv w:val="1"/>
      <w:marLeft w:val="0"/>
      <w:marRight w:val="0"/>
      <w:marTop w:val="0"/>
      <w:marBottom w:val="0"/>
      <w:divBdr>
        <w:top w:val="none" w:sz="0" w:space="0" w:color="auto"/>
        <w:left w:val="none" w:sz="0" w:space="0" w:color="auto"/>
        <w:bottom w:val="none" w:sz="0" w:space="0" w:color="auto"/>
        <w:right w:val="none" w:sz="0" w:space="0" w:color="auto"/>
      </w:divBdr>
    </w:div>
    <w:div w:id="861431078">
      <w:bodyDiv w:val="1"/>
      <w:marLeft w:val="0"/>
      <w:marRight w:val="0"/>
      <w:marTop w:val="0"/>
      <w:marBottom w:val="0"/>
      <w:divBdr>
        <w:top w:val="none" w:sz="0" w:space="0" w:color="auto"/>
        <w:left w:val="none" w:sz="0" w:space="0" w:color="auto"/>
        <w:bottom w:val="none" w:sz="0" w:space="0" w:color="auto"/>
        <w:right w:val="none" w:sz="0" w:space="0" w:color="auto"/>
      </w:divBdr>
    </w:div>
    <w:div w:id="862208661">
      <w:bodyDiv w:val="1"/>
      <w:marLeft w:val="0"/>
      <w:marRight w:val="0"/>
      <w:marTop w:val="0"/>
      <w:marBottom w:val="0"/>
      <w:divBdr>
        <w:top w:val="none" w:sz="0" w:space="0" w:color="auto"/>
        <w:left w:val="none" w:sz="0" w:space="0" w:color="auto"/>
        <w:bottom w:val="none" w:sz="0" w:space="0" w:color="auto"/>
        <w:right w:val="none" w:sz="0" w:space="0" w:color="auto"/>
      </w:divBdr>
    </w:div>
    <w:div w:id="862326988">
      <w:bodyDiv w:val="1"/>
      <w:marLeft w:val="0"/>
      <w:marRight w:val="0"/>
      <w:marTop w:val="0"/>
      <w:marBottom w:val="0"/>
      <w:divBdr>
        <w:top w:val="none" w:sz="0" w:space="0" w:color="auto"/>
        <w:left w:val="none" w:sz="0" w:space="0" w:color="auto"/>
        <w:bottom w:val="none" w:sz="0" w:space="0" w:color="auto"/>
        <w:right w:val="none" w:sz="0" w:space="0" w:color="auto"/>
      </w:divBdr>
    </w:div>
    <w:div w:id="863324485">
      <w:bodyDiv w:val="1"/>
      <w:marLeft w:val="0"/>
      <w:marRight w:val="0"/>
      <w:marTop w:val="0"/>
      <w:marBottom w:val="0"/>
      <w:divBdr>
        <w:top w:val="none" w:sz="0" w:space="0" w:color="auto"/>
        <w:left w:val="none" w:sz="0" w:space="0" w:color="auto"/>
        <w:bottom w:val="none" w:sz="0" w:space="0" w:color="auto"/>
        <w:right w:val="none" w:sz="0" w:space="0" w:color="auto"/>
      </w:divBdr>
    </w:div>
    <w:div w:id="863523108">
      <w:bodyDiv w:val="1"/>
      <w:marLeft w:val="0"/>
      <w:marRight w:val="0"/>
      <w:marTop w:val="0"/>
      <w:marBottom w:val="0"/>
      <w:divBdr>
        <w:top w:val="none" w:sz="0" w:space="0" w:color="auto"/>
        <w:left w:val="none" w:sz="0" w:space="0" w:color="auto"/>
        <w:bottom w:val="none" w:sz="0" w:space="0" w:color="auto"/>
        <w:right w:val="none" w:sz="0" w:space="0" w:color="auto"/>
      </w:divBdr>
    </w:div>
    <w:div w:id="865368173">
      <w:bodyDiv w:val="1"/>
      <w:marLeft w:val="0"/>
      <w:marRight w:val="0"/>
      <w:marTop w:val="0"/>
      <w:marBottom w:val="0"/>
      <w:divBdr>
        <w:top w:val="none" w:sz="0" w:space="0" w:color="auto"/>
        <w:left w:val="none" w:sz="0" w:space="0" w:color="auto"/>
        <w:bottom w:val="none" w:sz="0" w:space="0" w:color="auto"/>
        <w:right w:val="none" w:sz="0" w:space="0" w:color="auto"/>
      </w:divBdr>
    </w:div>
    <w:div w:id="865749083">
      <w:bodyDiv w:val="1"/>
      <w:marLeft w:val="0"/>
      <w:marRight w:val="0"/>
      <w:marTop w:val="0"/>
      <w:marBottom w:val="0"/>
      <w:divBdr>
        <w:top w:val="none" w:sz="0" w:space="0" w:color="auto"/>
        <w:left w:val="none" w:sz="0" w:space="0" w:color="auto"/>
        <w:bottom w:val="none" w:sz="0" w:space="0" w:color="auto"/>
        <w:right w:val="none" w:sz="0" w:space="0" w:color="auto"/>
      </w:divBdr>
    </w:div>
    <w:div w:id="866913404">
      <w:bodyDiv w:val="1"/>
      <w:marLeft w:val="0"/>
      <w:marRight w:val="0"/>
      <w:marTop w:val="0"/>
      <w:marBottom w:val="0"/>
      <w:divBdr>
        <w:top w:val="none" w:sz="0" w:space="0" w:color="auto"/>
        <w:left w:val="none" w:sz="0" w:space="0" w:color="auto"/>
        <w:bottom w:val="none" w:sz="0" w:space="0" w:color="auto"/>
        <w:right w:val="none" w:sz="0" w:space="0" w:color="auto"/>
      </w:divBdr>
    </w:div>
    <w:div w:id="867446374">
      <w:bodyDiv w:val="1"/>
      <w:marLeft w:val="0"/>
      <w:marRight w:val="0"/>
      <w:marTop w:val="0"/>
      <w:marBottom w:val="0"/>
      <w:divBdr>
        <w:top w:val="none" w:sz="0" w:space="0" w:color="auto"/>
        <w:left w:val="none" w:sz="0" w:space="0" w:color="auto"/>
        <w:bottom w:val="none" w:sz="0" w:space="0" w:color="auto"/>
        <w:right w:val="none" w:sz="0" w:space="0" w:color="auto"/>
      </w:divBdr>
    </w:div>
    <w:div w:id="867647553">
      <w:bodyDiv w:val="1"/>
      <w:marLeft w:val="0"/>
      <w:marRight w:val="0"/>
      <w:marTop w:val="0"/>
      <w:marBottom w:val="0"/>
      <w:divBdr>
        <w:top w:val="none" w:sz="0" w:space="0" w:color="auto"/>
        <w:left w:val="none" w:sz="0" w:space="0" w:color="auto"/>
        <w:bottom w:val="none" w:sz="0" w:space="0" w:color="auto"/>
        <w:right w:val="none" w:sz="0" w:space="0" w:color="auto"/>
      </w:divBdr>
    </w:div>
    <w:div w:id="867719562">
      <w:bodyDiv w:val="1"/>
      <w:marLeft w:val="0"/>
      <w:marRight w:val="0"/>
      <w:marTop w:val="0"/>
      <w:marBottom w:val="0"/>
      <w:divBdr>
        <w:top w:val="none" w:sz="0" w:space="0" w:color="auto"/>
        <w:left w:val="none" w:sz="0" w:space="0" w:color="auto"/>
        <w:bottom w:val="none" w:sz="0" w:space="0" w:color="auto"/>
        <w:right w:val="none" w:sz="0" w:space="0" w:color="auto"/>
      </w:divBdr>
    </w:div>
    <w:div w:id="868759426">
      <w:bodyDiv w:val="1"/>
      <w:marLeft w:val="0"/>
      <w:marRight w:val="0"/>
      <w:marTop w:val="0"/>
      <w:marBottom w:val="0"/>
      <w:divBdr>
        <w:top w:val="none" w:sz="0" w:space="0" w:color="auto"/>
        <w:left w:val="none" w:sz="0" w:space="0" w:color="auto"/>
        <w:bottom w:val="none" w:sz="0" w:space="0" w:color="auto"/>
        <w:right w:val="none" w:sz="0" w:space="0" w:color="auto"/>
      </w:divBdr>
    </w:div>
    <w:div w:id="869564351">
      <w:bodyDiv w:val="1"/>
      <w:marLeft w:val="0"/>
      <w:marRight w:val="0"/>
      <w:marTop w:val="0"/>
      <w:marBottom w:val="0"/>
      <w:divBdr>
        <w:top w:val="none" w:sz="0" w:space="0" w:color="auto"/>
        <w:left w:val="none" w:sz="0" w:space="0" w:color="auto"/>
        <w:bottom w:val="none" w:sz="0" w:space="0" w:color="auto"/>
        <w:right w:val="none" w:sz="0" w:space="0" w:color="auto"/>
      </w:divBdr>
    </w:div>
    <w:div w:id="869609341">
      <w:bodyDiv w:val="1"/>
      <w:marLeft w:val="0"/>
      <w:marRight w:val="0"/>
      <w:marTop w:val="0"/>
      <w:marBottom w:val="0"/>
      <w:divBdr>
        <w:top w:val="none" w:sz="0" w:space="0" w:color="auto"/>
        <w:left w:val="none" w:sz="0" w:space="0" w:color="auto"/>
        <w:bottom w:val="none" w:sz="0" w:space="0" w:color="auto"/>
        <w:right w:val="none" w:sz="0" w:space="0" w:color="auto"/>
      </w:divBdr>
    </w:div>
    <w:div w:id="870145406">
      <w:bodyDiv w:val="1"/>
      <w:marLeft w:val="0"/>
      <w:marRight w:val="0"/>
      <w:marTop w:val="0"/>
      <w:marBottom w:val="0"/>
      <w:divBdr>
        <w:top w:val="none" w:sz="0" w:space="0" w:color="auto"/>
        <w:left w:val="none" w:sz="0" w:space="0" w:color="auto"/>
        <w:bottom w:val="none" w:sz="0" w:space="0" w:color="auto"/>
        <w:right w:val="none" w:sz="0" w:space="0" w:color="auto"/>
      </w:divBdr>
    </w:div>
    <w:div w:id="870580708">
      <w:bodyDiv w:val="1"/>
      <w:marLeft w:val="0"/>
      <w:marRight w:val="0"/>
      <w:marTop w:val="0"/>
      <w:marBottom w:val="0"/>
      <w:divBdr>
        <w:top w:val="none" w:sz="0" w:space="0" w:color="auto"/>
        <w:left w:val="none" w:sz="0" w:space="0" w:color="auto"/>
        <w:bottom w:val="none" w:sz="0" w:space="0" w:color="auto"/>
        <w:right w:val="none" w:sz="0" w:space="0" w:color="auto"/>
      </w:divBdr>
    </w:div>
    <w:div w:id="870997878">
      <w:bodyDiv w:val="1"/>
      <w:marLeft w:val="0"/>
      <w:marRight w:val="0"/>
      <w:marTop w:val="0"/>
      <w:marBottom w:val="0"/>
      <w:divBdr>
        <w:top w:val="none" w:sz="0" w:space="0" w:color="auto"/>
        <w:left w:val="none" w:sz="0" w:space="0" w:color="auto"/>
        <w:bottom w:val="none" w:sz="0" w:space="0" w:color="auto"/>
        <w:right w:val="none" w:sz="0" w:space="0" w:color="auto"/>
      </w:divBdr>
    </w:div>
    <w:div w:id="871066701">
      <w:bodyDiv w:val="1"/>
      <w:marLeft w:val="0"/>
      <w:marRight w:val="0"/>
      <w:marTop w:val="0"/>
      <w:marBottom w:val="0"/>
      <w:divBdr>
        <w:top w:val="none" w:sz="0" w:space="0" w:color="auto"/>
        <w:left w:val="none" w:sz="0" w:space="0" w:color="auto"/>
        <w:bottom w:val="none" w:sz="0" w:space="0" w:color="auto"/>
        <w:right w:val="none" w:sz="0" w:space="0" w:color="auto"/>
      </w:divBdr>
    </w:div>
    <w:div w:id="871302760">
      <w:bodyDiv w:val="1"/>
      <w:marLeft w:val="0"/>
      <w:marRight w:val="0"/>
      <w:marTop w:val="0"/>
      <w:marBottom w:val="0"/>
      <w:divBdr>
        <w:top w:val="none" w:sz="0" w:space="0" w:color="auto"/>
        <w:left w:val="none" w:sz="0" w:space="0" w:color="auto"/>
        <w:bottom w:val="none" w:sz="0" w:space="0" w:color="auto"/>
        <w:right w:val="none" w:sz="0" w:space="0" w:color="auto"/>
      </w:divBdr>
    </w:div>
    <w:div w:id="872616568">
      <w:bodyDiv w:val="1"/>
      <w:marLeft w:val="0"/>
      <w:marRight w:val="0"/>
      <w:marTop w:val="0"/>
      <w:marBottom w:val="0"/>
      <w:divBdr>
        <w:top w:val="none" w:sz="0" w:space="0" w:color="auto"/>
        <w:left w:val="none" w:sz="0" w:space="0" w:color="auto"/>
        <w:bottom w:val="none" w:sz="0" w:space="0" w:color="auto"/>
        <w:right w:val="none" w:sz="0" w:space="0" w:color="auto"/>
      </w:divBdr>
    </w:div>
    <w:div w:id="873345661">
      <w:bodyDiv w:val="1"/>
      <w:marLeft w:val="0"/>
      <w:marRight w:val="0"/>
      <w:marTop w:val="0"/>
      <w:marBottom w:val="0"/>
      <w:divBdr>
        <w:top w:val="none" w:sz="0" w:space="0" w:color="auto"/>
        <w:left w:val="none" w:sz="0" w:space="0" w:color="auto"/>
        <w:bottom w:val="none" w:sz="0" w:space="0" w:color="auto"/>
        <w:right w:val="none" w:sz="0" w:space="0" w:color="auto"/>
      </w:divBdr>
    </w:div>
    <w:div w:id="874004604">
      <w:bodyDiv w:val="1"/>
      <w:marLeft w:val="0"/>
      <w:marRight w:val="0"/>
      <w:marTop w:val="0"/>
      <w:marBottom w:val="0"/>
      <w:divBdr>
        <w:top w:val="none" w:sz="0" w:space="0" w:color="auto"/>
        <w:left w:val="none" w:sz="0" w:space="0" w:color="auto"/>
        <w:bottom w:val="none" w:sz="0" w:space="0" w:color="auto"/>
        <w:right w:val="none" w:sz="0" w:space="0" w:color="auto"/>
      </w:divBdr>
    </w:div>
    <w:div w:id="874275921">
      <w:bodyDiv w:val="1"/>
      <w:marLeft w:val="0"/>
      <w:marRight w:val="0"/>
      <w:marTop w:val="0"/>
      <w:marBottom w:val="0"/>
      <w:divBdr>
        <w:top w:val="none" w:sz="0" w:space="0" w:color="auto"/>
        <w:left w:val="none" w:sz="0" w:space="0" w:color="auto"/>
        <w:bottom w:val="none" w:sz="0" w:space="0" w:color="auto"/>
        <w:right w:val="none" w:sz="0" w:space="0" w:color="auto"/>
      </w:divBdr>
    </w:div>
    <w:div w:id="874345915">
      <w:bodyDiv w:val="1"/>
      <w:marLeft w:val="0"/>
      <w:marRight w:val="0"/>
      <w:marTop w:val="0"/>
      <w:marBottom w:val="0"/>
      <w:divBdr>
        <w:top w:val="none" w:sz="0" w:space="0" w:color="auto"/>
        <w:left w:val="none" w:sz="0" w:space="0" w:color="auto"/>
        <w:bottom w:val="none" w:sz="0" w:space="0" w:color="auto"/>
        <w:right w:val="none" w:sz="0" w:space="0" w:color="auto"/>
      </w:divBdr>
    </w:div>
    <w:div w:id="874391115">
      <w:bodyDiv w:val="1"/>
      <w:marLeft w:val="0"/>
      <w:marRight w:val="0"/>
      <w:marTop w:val="0"/>
      <w:marBottom w:val="0"/>
      <w:divBdr>
        <w:top w:val="none" w:sz="0" w:space="0" w:color="auto"/>
        <w:left w:val="none" w:sz="0" w:space="0" w:color="auto"/>
        <w:bottom w:val="none" w:sz="0" w:space="0" w:color="auto"/>
        <w:right w:val="none" w:sz="0" w:space="0" w:color="auto"/>
      </w:divBdr>
    </w:div>
    <w:div w:id="874537530">
      <w:bodyDiv w:val="1"/>
      <w:marLeft w:val="0"/>
      <w:marRight w:val="0"/>
      <w:marTop w:val="0"/>
      <w:marBottom w:val="0"/>
      <w:divBdr>
        <w:top w:val="none" w:sz="0" w:space="0" w:color="auto"/>
        <w:left w:val="none" w:sz="0" w:space="0" w:color="auto"/>
        <w:bottom w:val="none" w:sz="0" w:space="0" w:color="auto"/>
        <w:right w:val="none" w:sz="0" w:space="0" w:color="auto"/>
      </w:divBdr>
    </w:div>
    <w:div w:id="874855648">
      <w:bodyDiv w:val="1"/>
      <w:marLeft w:val="0"/>
      <w:marRight w:val="0"/>
      <w:marTop w:val="0"/>
      <w:marBottom w:val="0"/>
      <w:divBdr>
        <w:top w:val="none" w:sz="0" w:space="0" w:color="auto"/>
        <w:left w:val="none" w:sz="0" w:space="0" w:color="auto"/>
        <w:bottom w:val="none" w:sz="0" w:space="0" w:color="auto"/>
        <w:right w:val="none" w:sz="0" w:space="0" w:color="auto"/>
      </w:divBdr>
    </w:div>
    <w:div w:id="875317077">
      <w:bodyDiv w:val="1"/>
      <w:marLeft w:val="0"/>
      <w:marRight w:val="0"/>
      <w:marTop w:val="0"/>
      <w:marBottom w:val="0"/>
      <w:divBdr>
        <w:top w:val="none" w:sz="0" w:space="0" w:color="auto"/>
        <w:left w:val="none" w:sz="0" w:space="0" w:color="auto"/>
        <w:bottom w:val="none" w:sz="0" w:space="0" w:color="auto"/>
        <w:right w:val="none" w:sz="0" w:space="0" w:color="auto"/>
      </w:divBdr>
    </w:div>
    <w:div w:id="876087105">
      <w:bodyDiv w:val="1"/>
      <w:marLeft w:val="0"/>
      <w:marRight w:val="0"/>
      <w:marTop w:val="0"/>
      <w:marBottom w:val="0"/>
      <w:divBdr>
        <w:top w:val="none" w:sz="0" w:space="0" w:color="auto"/>
        <w:left w:val="none" w:sz="0" w:space="0" w:color="auto"/>
        <w:bottom w:val="none" w:sz="0" w:space="0" w:color="auto"/>
        <w:right w:val="none" w:sz="0" w:space="0" w:color="auto"/>
      </w:divBdr>
    </w:div>
    <w:div w:id="876350881">
      <w:bodyDiv w:val="1"/>
      <w:marLeft w:val="0"/>
      <w:marRight w:val="0"/>
      <w:marTop w:val="0"/>
      <w:marBottom w:val="0"/>
      <w:divBdr>
        <w:top w:val="none" w:sz="0" w:space="0" w:color="auto"/>
        <w:left w:val="none" w:sz="0" w:space="0" w:color="auto"/>
        <w:bottom w:val="none" w:sz="0" w:space="0" w:color="auto"/>
        <w:right w:val="none" w:sz="0" w:space="0" w:color="auto"/>
      </w:divBdr>
    </w:div>
    <w:div w:id="879124827">
      <w:bodyDiv w:val="1"/>
      <w:marLeft w:val="0"/>
      <w:marRight w:val="0"/>
      <w:marTop w:val="0"/>
      <w:marBottom w:val="0"/>
      <w:divBdr>
        <w:top w:val="none" w:sz="0" w:space="0" w:color="auto"/>
        <w:left w:val="none" w:sz="0" w:space="0" w:color="auto"/>
        <w:bottom w:val="none" w:sz="0" w:space="0" w:color="auto"/>
        <w:right w:val="none" w:sz="0" w:space="0" w:color="auto"/>
      </w:divBdr>
    </w:div>
    <w:div w:id="879248784">
      <w:bodyDiv w:val="1"/>
      <w:marLeft w:val="0"/>
      <w:marRight w:val="0"/>
      <w:marTop w:val="0"/>
      <w:marBottom w:val="0"/>
      <w:divBdr>
        <w:top w:val="none" w:sz="0" w:space="0" w:color="auto"/>
        <w:left w:val="none" w:sz="0" w:space="0" w:color="auto"/>
        <w:bottom w:val="none" w:sz="0" w:space="0" w:color="auto"/>
        <w:right w:val="none" w:sz="0" w:space="0" w:color="auto"/>
      </w:divBdr>
    </w:div>
    <w:div w:id="879365312">
      <w:bodyDiv w:val="1"/>
      <w:marLeft w:val="0"/>
      <w:marRight w:val="0"/>
      <w:marTop w:val="0"/>
      <w:marBottom w:val="0"/>
      <w:divBdr>
        <w:top w:val="none" w:sz="0" w:space="0" w:color="auto"/>
        <w:left w:val="none" w:sz="0" w:space="0" w:color="auto"/>
        <w:bottom w:val="none" w:sz="0" w:space="0" w:color="auto"/>
        <w:right w:val="none" w:sz="0" w:space="0" w:color="auto"/>
      </w:divBdr>
    </w:div>
    <w:div w:id="879391314">
      <w:bodyDiv w:val="1"/>
      <w:marLeft w:val="0"/>
      <w:marRight w:val="0"/>
      <w:marTop w:val="0"/>
      <w:marBottom w:val="0"/>
      <w:divBdr>
        <w:top w:val="none" w:sz="0" w:space="0" w:color="auto"/>
        <w:left w:val="none" w:sz="0" w:space="0" w:color="auto"/>
        <w:bottom w:val="none" w:sz="0" w:space="0" w:color="auto"/>
        <w:right w:val="none" w:sz="0" w:space="0" w:color="auto"/>
      </w:divBdr>
    </w:div>
    <w:div w:id="880172692">
      <w:bodyDiv w:val="1"/>
      <w:marLeft w:val="0"/>
      <w:marRight w:val="0"/>
      <w:marTop w:val="0"/>
      <w:marBottom w:val="0"/>
      <w:divBdr>
        <w:top w:val="none" w:sz="0" w:space="0" w:color="auto"/>
        <w:left w:val="none" w:sz="0" w:space="0" w:color="auto"/>
        <w:bottom w:val="none" w:sz="0" w:space="0" w:color="auto"/>
        <w:right w:val="none" w:sz="0" w:space="0" w:color="auto"/>
      </w:divBdr>
    </w:div>
    <w:div w:id="881014639">
      <w:bodyDiv w:val="1"/>
      <w:marLeft w:val="0"/>
      <w:marRight w:val="0"/>
      <w:marTop w:val="0"/>
      <w:marBottom w:val="0"/>
      <w:divBdr>
        <w:top w:val="none" w:sz="0" w:space="0" w:color="auto"/>
        <w:left w:val="none" w:sz="0" w:space="0" w:color="auto"/>
        <w:bottom w:val="none" w:sz="0" w:space="0" w:color="auto"/>
        <w:right w:val="none" w:sz="0" w:space="0" w:color="auto"/>
      </w:divBdr>
    </w:div>
    <w:div w:id="881022041">
      <w:bodyDiv w:val="1"/>
      <w:marLeft w:val="0"/>
      <w:marRight w:val="0"/>
      <w:marTop w:val="0"/>
      <w:marBottom w:val="0"/>
      <w:divBdr>
        <w:top w:val="none" w:sz="0" w:space="0" w:color="auto"/>
        <w:left w:val="none" w:sz="0" w:space="0" w:color="auto"/>
        <w:bottom w:val="none" w:sz="0" w:space="0" w:color="auto"/>
        <w:right w:val="none" w:sz="0" w:space="0" w:color="auto"/>
      </w:divBdr>
    </w:div>
    <w:div w:id="881478351">
      <w:bodyDiv w:val="1"/>
      <w:marLeft w:val="0"/>
      <w:marRight w:val="0"/>
      <w:marTop w:val="0"/>
      <w:marBottom w:val="0"/>
      <w:divBdr>
        <w:top w:val="none" w:sz="0" w:space="0" w:color="auto"/>
        <w:left w:val="none" w:sz="0" w:space="0" w:color="auto"/>
        <w:bottom w:val="none" w:sz="0" w:space="0" w:color="auto"/>
        <w:right w:val="none" w:sz="0" w:space="0" w:color="auto"/>
      </w:divBdr>
    </w:div>
    <w:div w:id="881789944">
      <w:bodyDiv w:val="1"/>
      <w:marLeft w:val="0"/>
      <w:marRight w:val="0"/>
      <w:marTop w:val="0"/>
      <w:marBottom w:val="0"/>
      <w:divBdr>
        <w:top w:val="none" w:sz="0" w:space="0" w:color="auto"/>
        <w:left w:val="none" w:sz="0" w:space="0" w:color="auto"/>
        <w:bottom w:val="none" w:sz="0" w:space="0" w:color="auto"/>
        <w:right w:val="none" w:sz="0" w:space="0" w:color="auto"/>
      </w:divBdr>
    </w:div>
    <w:div w:id="882905646">
      <w:bodyDiv w:val="1"/>
      <w:marLeft w:val="0"/>
      <w:marRight w:val="0"/>
      <w:marTop w:val="0"/>
      <w:marBottom w:val="0"/>
      <w:divBdr>
        <w:top w:val="none" w:sz="0" w:space="0" w:color="auto"/>
        <w:left w:val="none" w:sz="0" w:space="0" w:color="auto"/>
        <w:bottom w:val="none" w:sz="0" w:space="0" w:color="auto"/>
        <w:right w:val="none" w:sz="0" w:space="0" w:color="auto"/>
      </w:divBdr>
    </w:div>
    <w:div w:id="884100390">
      <w:bodyDiv w:val="1"/>
      <w:marLeft w:val="0"/>
      <w:marRight w:val="0"/>
      <w:marTop w:val="0"/>
      <w:marBottom w:val="0"/>
      <w:divBdr>
        <w:top w:val="none" w:sz="0" w:space="0" w:color="auto"/>
        <w:left w:val="none" w:sz="0" w:space="0" w:color="auto"/>
        <w:bottom w:val="none" w:sz="0" w:space="0" w:color="auto"/>
        <w:right w:val="none" w:sz="0" w:space="0" w:color="auto"/>
      </w:divBdr>
    </w:div>
    <w:div w:id="884948927">
      <w:bodyDiv w:val="1"/>
      <w:marLeft w:val="0"/>
      <w:marRight w:val="0"/>
      <w:marTop w:val="0"/>
      <w:marBottom w:val="0"/>
      <w:divBdr>
        <w:top w:val="none" w:sz="0" w:space="0" w:color="auto"/>
        <w:left w:val="none" w:sz="0" w:space="0" w:color="auto"/>
        <w:bottom w:val="none" w:sz="0" w:space="0" w:color="auto"/>
        <w:right w:val="none" w:sz="0" w:space="0" w:color="auto"/>
      </w:divBdr>
    </w:div>
    <w:div w:id="885027472">
      <w:bodyDiv w:val="1"/>
      <w:marLeft w:val="0"/>
      <w:marRight w:val="0"/>
      <w:marTop w:val="0"/>
      <w:marBottom w:val="0"/>
      <w:divBdr>
        <w:top w:val="none" w:sz="0" w:space="0" w:color="auto"/>
        <w:left w:val="none" w:sz="0" w:space="0" w:color="auto"/>
        <w:bottom w:val="none" w:sz="0" w:space="0" w:color="auto"/>
        <w:right w:val="none" w:sz="0" w:space="0" w:color="auto"/>
      </w:divBdr>
    </w:div>
    <w:div w:id="885069596">
      <w:bodyDiv w:val="1"/>
      <w:marLeft w:val="0"/>
      <w:marRight w:val="0"/>
      <w:marTop w:val="0"/>
      <w:marBottom w:val="0"/>
      <w:divBdr>
        <w:top w:val="none" w:sz="0" w:space="0" w:color="auto"/>
        <w:left w:val="none" w:sz="0" w:space="0" w:color="auto"/>
        <w:bottom w:val="none" w:sz="0" w:space="0" w:color="auto"/>
        <w:right w:val="none" w:sz="0" w:space="0" w:color="auto"/>
      </w:divBdr>
    </w:div>
    <w:div w:id="885292683">
      <w:bodyDiv w:val="1"/>
      <w:marLeft w:val="0"/>
      <w:marRight w:val="0"/>
      <w:marTop w:val="0"/>
      <w:marBottom w:val="0"/>
      <w:divBdr>
        <w:top w:val="none" w:sz="0" w:space="0" w:color="auto"/>
        <w:left w:val="none" w:sz="0" w:space="0" w:color="auto"/>
        <w:bottom w:val="none" w:sz="0" w:space="0" w:color="auto"/>
        <w:right w:val="none" w:sz="0" w:space="0" w:color="auto"/>
      </w:divBdr>
    </w:div>
    <w:div w:id="885485036">
      <w:bodyDiv w:val="1"/>
      <w:marLeft w:val="0"/>
      <w:marRight w:val="0"/>
      <w:marTop w:val="0"/>
      <w:marBottom w:val="0"/>
      <w:divBdr>
        <w:top w:val="none" w:sz="0" w:space="0" w:color="auto"/>
        <w:left w:val="none" w:sz="0" w:space="0" w:color="auto"/>
        <w:bottom w:val="none" w:sz="0" w:space="0" w:color="auto"/>
        <w:right w:val="none" w:sz="0" w:space="0" w:color="auto"/>
      </w:divBdr>
    </w:div>
    <w:div w:id="885683570">
      <w:bodyDiv w:val="1"/>
      <w:marLeft w:val="0"/>
      <w:marRight w:val="0"/>
      <w:marTop w:val="0"/>
      <w:marBottom w:val="0"/>
      <w:divBdr>
        <w:top w:val="none" w:sz="0" w:space="0" w:color="auto"/>
        <w:left w:val="none" w:sz="0" w:space="0" w:color="auto"/>
        <w:bottom w:val="none" w:sz="0" w:space="0" w:color="auto"/>
        <w:right w:val="none" w:sz="0" w:space="0" w:color="auto"/>
      </w:divBdr>
    </w:div>
    <w:div w:id="886797193">
      <w:bodyDiv w:val="1"/>
      <w:marLeft w:val="0"/>
      <w:marRight w:val="0"/>
      <w:marTop w:val="0"/>
      <w:marBottom w:val="0"/>
      <w:divBdr>
        <w:top w:val="none" w:sz="0" w:space="0" w:color="auto"/>
        <w:left w:val="none" w:sz="0" w:space="0" w:color="auto"/>
        <w:bottom w:val="none" w:sz="0" w:space="0" w:color="auto"/>
        <w:right w:val="none" w:sz="0" w:space="0" w:color="auto"/>
      </w:divBdr>
    </w:div>
    <w:div w:id="887179056">
      <w:bodyDiv w:val="1"/>
      <w:marLeft w:val="0"/>
      <w:marRight w:val="0"/>
      <w:marTop w:val="0"/>
      <w:marBottom w:val="0"/>
      <w:divBdr>
        <w:top w:val="none" w:sz="0" w:space="0" w:color="auto"/>
        <w:left w:val="none" w:sz="0" w:space="0" w:color="auto"/>
        <w:bottom w:val="none" w:sz="0" w:space="0" w:color="auto"/>
        <w:right w:val="none" w:sz="0" w:space="0" w:color="auto"/>
      </w:divBdr>
    </w:div>
    <w:div w:id="887644967">
      <w:bodyDiv w:val="1"/>
      <w:marLeft w:val="0"/>
      <w:marRight w:val="0"/>
      <w:marTop w:val="0"/>
      <w:marBottom w:val="0"/>
      <w:divBdr>
        <w:top w:val="none" w:sz="0" w:space="0" w:color="auto"/>
        <w:left w:val="none" w:sz="0" w:space="0" w:color="auto"/>
        <w:bottom w:val="none" w:sz="0" w:space="0" w:color="auto"/>
        <w:right w:val="none" w:sz="0" w:space="0" w:color="auto"/>
      </w:divBdr>
    </w:div>
    <w:div w:id="888108649">
      <w:bodyDiv w:val="1"/>
      <w:marLeft w:val="0"/>
      <w:marRight w:val="0"/>
      <w:marTop w:val="0"/>
      <w:marBottom w:val="0"/>
      <w:divBdr>
        <w:top w:val="none" w:sz="0" w:space="0" w:color="auto"/>
        <w:left w:val="none" w:sz="0" w:space="0" w:color="auto"/>
        <w:bottom w:val="none" w:sz="0" w:space="0" w:color="auto"/>
        <w:right w:val="none" w:sz="0" w:space="0" w:color="auto"/>
      </w:divBdr>
    </w:div>
    <w:div w:id="888803233">
      <w:bodyDiv w:val="1"/>
      <w:marLeft w:val="0"/>
      <w:marRight w:val="0"/>
      <w:marTop w:val="0"/>
      <w:marBottom w:val="0"/>
      <w:divBdr>
        <w:top w:val="none" w:sz="0" w:space="0" w:color="auto"/>
        <w:left w:val="none" w:sz="0" w:space="0" w:color="auto"/>
        <w:bottom w:val="none" w:sz="0" w:space="0" w:color="auto"/>
        <w:right w:val="none" w:sz="0" w:space="0" w:color="auto"/>
      </w:divBdr>
    </w:div>
    <w:div w:id="890069891">
      <w:bodyDiv w:val="1"/>
      <w:marLeft w:val="0"/>
      <w:marRight w:val="0"/>
      <w:marTop w:val="0"/>
      <w:marBottom w:val="0"/>
      <w:divBdr>
        <w:top w:val="none" w:sz="0" w:space="0" w:color="auto"/>
        <w:left w:val="none" w:sz="0" w:space="0" w:color="auto"/>
        <w:bottom w:val="none" w:sz="0" w:space="0" w:color="auto"/>
        <w:right w:val="none" w:sz="0" w:space="0" w:color="auto"/>
      </w:divBdr>
    </w:div>
    <w:div w:id="890193706">
      <w:bodyDiv w:val="1"/>
      <w:marLeft w:val="0"/>
      <w:marRight w:val="0"/>
      <w:marTop w:val="0"/>
      <w:marBottom w:val="0"/>
      <w:divBdr>
        <w:top w:val="none" w:sz="0" w:space="0" w:color="auto"/>
        <w:left w:val="none" w:sz="0" w:space="0" w:color="auto"/>
        <w:bottom w:val="none" w:sz="0" w:space="0" w:color="auto"/>
        <w:right w:val="none" w:sz="0" w:space="0" w:color="auto"/>
      </w:divBdr>
    </w:div>
    <w:div w:id="890652752">
      <w:bodyDiv w:val="1"/>
      <w:marLeft w:val="0"/>
      <w:marRight w:val="0"/>
      <w:marTop w:val="0"/>
      <w:marBottom w:val="0"/>
      <w:divBdr>
        <w:top w:val="none" w:sz="0" w:space="0" w:color="auto"/>
        <w:left w:val="none" w:sz="0" w:space="0" w:color="auto"/>
        <w:bottom w:val="none" w:sz="0" w:space="0" w:color="auto"/>
        <w:right w:val="none" w:sz="0" w:space="0" w:color="auto"/>
      </w:divBdr>
    </w:div>
    <w:div w:id="890772806">
      <w:bodyDiv w:val="1"/>
      <w:marLeft w:val="0"/>
      <w:marRight w:val="0"/>
      <w:marTop w:val="0"/>
      <w:marBottom w:val="0"/>
      <w:divBdr>
        <w:top w:val="none" w:sz="0" w:space="0" w:color="auto"/>
        <w:left w:val="none" w:sz="0" w:space="0" w:color="auto"/>
        <w:bottom w:val="none" w:sz="0" w:space="0" w:color="auto"/>
        <w:right w:val="none" w:sz="0" w:space="0" w:color="auto"/>
      </w:divBdr>
    </w:div>
    <w:div w:id="890850065">
      <w:bodyDiv w:val="1"/>
      <w:marLeft w:val="0"/>
      <w:marRight w:val="0"/>
      <w:marTop w:val="0"/>
      <w:marBottom w:val="0"/>
      <w:divBdr>
        <w:top w:val="none" w:sz="0" w:space="0" w:color="auto"/>
        <w:left w:val="none" w:sz="0" w:space="0" w:color="auto"/>
        <w:bottom w:val="none" w:sz="0" w:space="0" w:color="auto"/>
        <w:right w:val="none" w:sz="0" w:space="0" w:color="auto"/>
      </w:divBdr>
    </w:div>
    <w:div w:id="890967835">
      <w:bodyDiv w:val="1"/>
      <w:marLeft w:val="0"/>
      <w:marRight w:val="0"/>
      <w:marTop w:val="0"/>
      <w:marBottom w:val="0"/>
      <w:divBdr>
        <w:top w:val="none" w:sz="0" w:space="0" w:color="auto"/>
        <w:left w:val="none" w:sz="0" w:space="0" w:color="auto"/>
        <w:bottom w:val="none" w:sz="0" w:space="0" w:color="auto"/>
        <w:right w:val="none" w:sz="0" w:space="0" w:color="auto"/>
      </w:divBdr>
    </w:div>
    <w:div w:id="891117827">
      <w:bodyDiv w:val="1"/>
      <w:marLeft w:val="0"/>
      <w:marRight w:val="0"/>
      <w:marTop w:val="0"/>
      <w:marBottom w:val="0"/>
      <w:divBdr>
        <w:top w:val="none" w:sz="0" w:space="0" w:color="auto"/>
        <w:left w:val="none" w:sz="0" w:space="0" w:color="auto"/>
        <w:bottom w:val="none" w:sz="0" w:space="0" w:color="auto"/>
        <w:right w:val="none" w:sz="0" w:space="0" w:color="auto"/>
      </w:divBdr>
    </w:div>
    <w:div w:id="891310268">
      <w:bodyDiv w:val="1"/>
      <w:marLeft w:val="0"/>
      <w:marRight w:val="0"/>
      <w:marTop w:val="0"/>
      <w:marBottom w:val="0"/>
      <w:divBdr>
        <w:top w:val="none" w:sz="0" w:space="0" w:color="auto"/>
        <w:left w:val="none" w:sz="0" w:space="0" w:color="auto"/>
        <w:bottom w:val="none" w:sz="0" w:space="0" w:color="auto"/>
        <w:right w:val="none" w:sz="0" w:space="0" w:color="auto"/>
      </w:divBdr>
    </w:div>
    <w:div w:id="891575459">
      <w:bodyDiv w:val="1"/>
      <w:marLeft w:val="0"/>
      <w:marRight w:val="0"/>
      <w:marTop w:val="0"/>
      <w:marBottom w:val="0"/>
      <w:divBdr>
        <w:top w:val="none" w:sz="0" w:space="0" w:color="auto"/>
        <w:left w:val="none" w:sz="0" w:space="0" w:color="auto"/>
        <w:bottom w:val="none" w:sz="0" w:space="0" w:color="auto"/>
        <w:right w:val="none" w:sz="0" w:space="0" w:color="auto"/>
      </w:divBdr>
    </w:div>
    <w:div w:id="891772489">
      <w:bodyDiv w:val="1"/>
      <w:marLeft w:val="0"/>
      <w:marRight w:val="0"/>
      <w:marTop w:val="0"/>
      <w:marBottom w:val="0"/>
      <w:divBdr>
        <w:top w:val="none" w:sz="0" w:space="0" w:color="auto"/>
        <w:left w:val="none" w:sz="0" w:space="0" w:color="auto"/>
        <w:bottom w:val="none" w:sz="0" w:space="0" w:color="auto"/>
        <w:right w:val="none" w:sz="0" w:space="0" w:color="auto"/>
      </w:divBdr>
    </w:div>
    <w:div w:id="891967668">
      <w:bodyDiv w:val="1"/>
      <w:marLeft w:val="0"/>
      <w:marRight w:val="0"/>
      <w:marTop w:val="0"/>
      <w:marBottom w:val="0"/>
      <w:divBdr>
        <w:top w:val="none" w:sz="0" w:space="0" w:color="auto"/>
        <w:left w:val="none" w:sz="0" w:space="0" w:color="auto"/>
        <w:bottom w:val="none" w:sz="0" w:space="0" w:color="auto"/>
        <w:right w:val="none" w:sz="0" w:space="0" w:color="auto"/>
      </w:divBdr>
    </w:div>
    <w:div w:id="892157673">
      <w:bodyDiv w:val="1"/>
      <w:marLeft w:val="0"/>
      <w:marRight w:val="0"/>
      <w:marTop w:val="0"/>
      <w:marBottom w:val="0"/>
      <w:divBdr>
        <w:top w:val="none" w:sz="0" w:space="0" w:color="auto"/>
        <w:left w:val="none" w:sz="0" w:space="0" w:color="auto"/>
        <w:bottom w:val="none" w:sz="0" w:space="0" w:color="auto"/>
        <w:right w:val="none" w:sz="0" w:space="0" w:color="auto"/>
      </w:divBdr>
    </w:div>
    <w:div w:id="892696894">
      <w:bodyDiv w:val="1"/>
      <w:marLeft w:val="0"/>
      <w:marRight w:val="0"/>
      <w:marTop w:val="0"/>
      <w:marBottom w:val="0"/>
      <w:divBdr>
        <w:top w:val="none" w:sz="0" w:space="0" w:color="auto"/>
        <w:left w:val="none" w:sz="0" w:space="0" w:color="auto"/>
        <w:bottom w:val="none" w:sz="0" w:space="0" w:color="auto"/>
        <w:right w:val="none" w:sz="0" w:space="0" w:color="auto"/>
      </w:divBdr>
    </w:div>
    <w:div w:id="893783987">
      <w:bodyDiv w:val="1"/>
      <w:marLeft w:val="0"/>
      <w:marRight w:val="0"/>
      <w:marTop w:val="0"/>
      <w:marBottom w:val="0"/>
      <w:divBdr>
        <w:top w:val="none" w:sz="0" w:space="0" w:color="auto"/>
        <w:left w:val="none" w:sz="0" w:space="0" w:color="auto"/>
        <w:bottom w:val="none" w:sz="0" w:space="0" w:color="auto"/>
        <w:right w:val="none" w:sz="0" w:space="0" w:color="auto"/>
      </w:divBdr>
    </w:div>
    <w:div w:id="894589983">
      <w:bodyDiv w:val="1"/>
      <w:marLeft w:val="0"/>
      <w:marRight w:val="0"/>
      <w:marTop w:val="0"/>
      <w:marBottom w:val="0"/>
      <w:divBdr>
        <w:top w:val="none" w:sz="0" w:space="0" w:color="auto"/>
        <w:left w:val="none" w:sz="0" w:space="0" w:color="auto"/>
        <w:bottom w:val="none" w:sz="0" w:space="0" w:color="auto"/>
        <w:right w:val="none" w:sz="0" w:space="0" w:color="auto"/>
      </w:divBdr>
    </w:div>
    <w:div w:id="894925582">
      <w:bodyDiv w:val="1"/>
      <w:marLeft w:val="0"/>
      <w:marRight w:val="0"/>
      <w:marTop w:val="0"/>
      <w:marBottom w:val="0"/>
      <w:divBdr>
        <w:top w:val="none" w:sz="0" w:space="0" w:color="auto"/>
        <w:left w:val="none" w:sz="0" w:space="0" w:color="auto"/>
        <w:bottom w:val="none" w:sz="0" w:space="0" w:color="auto"/>
        <w:right w:val="none" w:sz="0" w:space="0" w:color="auto"/>
      </w:divBdr>
    </w:div>
    <w:div w:id="896672055">
      <w:bodyDiv w:val="1"/>
      <w:marLeft w:val="0"/>
      <w:marRight w:val="0"/>
      <w:marTop w:val="0"/>
      <w:marBottom w:val="0"/>
      <w:divBdr>
        <w:top w:val="none" w:sz="0" w:space="0" w:color="auto"/>
        <w:left w:val="none" w:sz="0" w:space="0" w:color="auto"/>
        <w:bottom w:val="none" w:sz="0" w:space="0" w:color="auto"/>
        <w:right w:val="none" w:sz="0" w:space="0" w:color="auto"/>
      </w:divBdr>
    </w:div>
    <w:div w:id="898054984">
      <w:bodyDiv w:val="1"/>
      <w:marLeft w:val="0"/>
      <w:marRight w:val="0"/>
      <w:marTop w:val="0"/>
      <w:marBottom w:val="0"/>
      <w:divBdr>
        <w:top w:val="none" w:sz="0" w:space="0" w:color="auto"/>
        <w:left w:val="none" w:sz="0" w:space="0" w:color="auto"/>
        <w:bottom w:val="none" w:sz="0" w:space="0" w:color="auto"/>
        <w:right w:val="none" w:sz="0" w:space="0" w:color="auto"/>
      </w:divBdr>
    </w:div>
    <w:div w:id="898593188">
      <w:bodyDiv w:val="1"/>
      <w:marLeft w:val="0"/>
      <w:marRight w:val="0"/>
      <w:marTop w:val="0"/>
      <w:marBottom w:val="0"/>
      <w:divBdr>
        <w:top w:val="none" w:sz="0" w:space="0" w:color="auto"/>
        <w:left w:val="none" w:sz="0" w:space="0" w:color="auto"/>
        <w:bottom w:val="none" w:sz="0" w:space="0" w:color="auto"/>
        <w:right w:val="none" w:sz="0" w:space="0" w:color="auto"/>
      </w:divBdr>
    </w:div>
    <w:div w:id="898789340">
      <w:bodyDiv w:val="1"/>
      <w:marLeft w:val="0"/>
      <w:marRight w:val="0"/>
      <w:marTop w:val="0"/>
      <w:marBottom w:val="0"/>
      <w:divBdr>
        <w:top w:val="none" w:sz="0" w:space="0" w:color="auto"/>
        <w:left w:val="none" w:sz="0" w:space="0" w:color="auto"/>
        <w:bottom w:val="none" w:sz="0" w:space="0" w:color="auto"/>
        <w:right w:val="none" w:sz="0" w:space="0" w:color="auto"/>
      </w:divBdr>
    </w:div>
    <w:div w:id="899172624">
      <w:bodyDiv w:val="1"/>
      <w:marLeft w:val="0"/>
      <w:marRight w:val="0"/>
      <w:marTop w:val="0"/>
      <w:marBottom w:val="0"/>
      <w:divBdr>
        <w:top w:val="none" w:sz="0" w:space="0" w:color="auto"/>
        <w:left w:val="none" w:sz="0" w:space="0" w:color="auto"/>
        <w:bottom w:val="none" w:sz="0" w:space="0" w:color="auto"/>
        <w:right w:val="none" w:sz="0" w:space="0" w:color="auto"/>
      </w:divBdr>
    </w:div>
    <w:div w:id="900293863">
      <w:bodyDiv w:val="1"/>
      <w:marLeft w:val="0"/>
      <w:marRight w:val="0"/>
      <w:marTop w:val="0"/>
      <w:marBottom w:val="0"/>
      <w:divBdr>
        <w:top w:val="none" w:sz="0" w:space="0" w:color="auto"/>
        <w:left w:val="none" w:sz="0" w:space="0" w:color="auto"/>
        <w:bottom w:val="none" w:sz="0" w:space="0" w:color="auto"/>
        <w:right w:val="none" w:sz="0" w:space="0" w:color="auto"/>
      </w:divBdr>
    </w:div>
    <w:div w:id="900561075">
      <w:bodyDiv w:val="1"/>
      <w:marLeft w:val="0"/>
      <w:marRight w:val="0"/>
      <w:marTop w:val="0"/>
      <w:marBottom w:val="0"/>
      <w:divBdr>
        <w:top w:val="none" w:sz="0" w:space="0" w:color="auto"/>
        <w:left w:val="none" w:sz="0" w:space="0" w:color="auto"/>
        <w:bottom w:val="none" w:sz="0" w:space="0" w:color="auto"/>
        <w:right w:val="none" w:sz="0" w:space="0" w:color="auto"/>
      </w:divBdr>
    </w:div>
    <w:div w:id="900939928">
      <w:bodyDiv w:val="1"/>
      <w:marLeft w:val="0"/>
      <w:marRight w:val="0"/>
      <w:marTop w:val="0"/>
      <w:marBottom w:val="0"/>
      <w:divBdr>
        <w:top w:val="none" w:sz="0" w:space="0" w:color="auto"/>
        <w:left w:val="none" w:sz="0" w:space="0" w:color="auto"/>
        <w:bottom w:val="none" w:sz="0" w:space="0" w:color="auto"/>
        <w:right w:val="none" w:sz="0" w:space="0" w:color="auto"/>
      </w:divBdr>
    </w:div>
    <w:div w:id="901865465">
      <w:bodyDiv w:val="1"/>
      <w:marLeft w:val="0"/>
      <w:marRight w:val="0"/>
      <w:marTop w:val="0"/>
      <w:marBottom w:val="0"/>
      <w:divBdr>
        <w:top w:val="none" w:sz="0" w:space="0" w:color="auto"/>
        <w:left w:val="none" w:sz="0" w:space="0" w:color="auto"/>
        <w:bottom w:val="none" w:sz="0" w:space="0" w:color="auto"/>
        <w:right w:val="none" w:sz="0" w:space="0" w:color="auto"/>
      </w:divBdr>
    </w:div>
    <w:div w:id="902066337">
      <w:bodyDiv w:val="1"/>
      <w:marLeft w:val="0"/>
      <w:marRight w:val="0"/>
      <w:marTop w:val="0"/>
      <w:marBottom w:val="0"/>
      <w:divBdr>
        <w:top w:val="none" w:sz="0" w:space="0" w:color="auto"/>
        <w:left w:val="none" w:sz="0" w:space="0" w:color="auto"/>
        <w:bottom w:val="none" w:sz="0" w:space="0" w:color="auto"/>
        <w:right w:val="none" w:sz="0" w:space="0" w:color="auto"/>
      </w:divBdr>
    </w:div>
    <w:div w:id="902912233">
      <w:bodyDiv w:val="1"/>
      <w:marLeft w:val="0"/>
      <w:marRight w:val="0"/>
      <w:marTop w:val="0"/>
      <w:marBottom w:val="0"/>
      <w:divBdr>
        <w:top w:val="none" w:sz="0" w:space="0" w:color="auto"/>
        <w:left w:val="none" w:sz="0" w:space="0" w:color="auto"/>
        <w:bottom w:val="none" w:sz="0" w:space="0" w:color="auto"/>
        <w:right w:val="none" w:sz="0" w:space="0" w:color="auto"/>
      </w:divBdr>
    </w:div>
    <w:div w:id="902981053">
      <w:bodyDiv w:val="1"/>
      <w:marLeft w:val="0"/>
      <w:marRight w:val="0"/>
      <w:marTop w:val="0"/>
      <w:marBottom w:val="0"/>
      <w:divBdr>
        <w:top w:val="none" w:sz="0" w:space="0" w:color="auto"/>
        <w:left w:val="none" w:sz="0" w:space="0" w:color="auto"/>
        <w:bottom w:val="none" w:sz="0" w:space="0" w:color="auto"/>
        <w:right w:val="none" w:sz="0" w:space="0" w:color="auto"/>
      </w:divBdr>
    </w:div>
    <w:div w:id="903300141">
      <w:bodyDiv w:val="1"/>
      <w:marLeft w:val="0"/>
      <w:marRight w:val="0"/>
      <w:marTop w:val="0"/>
      <w:marBottom w:val="0"/>
      <w:divBdr>
        <w:top w:val="none" w:sz="0" w:space="0" w:color="auto"/>
        <w:left w:val="none" w:sz="0" w:space="0" w:color="auto"/>
        <w:bottom w:val="none" w:sz="0" w:space="0" w:color="auto"/>
        <w:right w:val="none" w:sz="0" w:space="0" w:color="auto"/>
      </w:divBdr>
    </w:div>
    <w:div w:id="903376189">
      <w:bodyDiv w:val="1"/>
      <w:marLeft w:val="0"/>
      <w:marRight w:val="0"/>
      <w:marTop w:val="0"/>
      <w:marBottom w:val="0"/>
      <w:divBdr>
        <w:top w:val="none" w:sz="0" w:space="0" w:color="auto"/>
        <w:left w:val="none" w:sz="0" w:space="0" w:color="auto"/>
        <w:bottom w:val="none" w:sz="0" w:space="0" w:color="auto"/>
        <w:right w:val="none" w:sz="0" w:space="0" w:color="auto"/>
      </w:divBdr>
    </w:div>
    <w:div w:id="903566763">
      <w:bodyDiv w:val="1"/>
      <w:marLeft w:val="0"/>
      <w:marRight w:val="0"/>
      <w:marTop w:val="0"/>
      <w:marBottom w:val="0"/>
      <w:divBdr>
        <w:top w:val="none" w:sz="0" w:space="0" w:color="auto"/>
        <w:left w:val="none" w:sz="0" w:space="0" w:color="auto"/>
        <w:bottom w:val="none" w:sz="0" w:space="0" w:color="auto"/>
        <w:right w:val="none" w:sz="0" w:space="0" w:color="auto"/>
      </w:divBdr>
    </w:div>
    <w:div w:id="904140597">
      <w:bodyDiv w:val="1"/>
      <w:marLeft w:val="0"/>
      <w:marRight w:val="0"/>
      <w:marTop w:val="0"/>
      <w:marBottom w:val="0"/>
      <w:divBdr>
        <w:top w:val="none" w:sz="0" w:space="0" w:color="auto"/>
        <w:left w:val="none" w:sz="0" w:space="0" w:color="auto"/>
        <w:bottom w:val="none" w:sz="0" w:space="0" w:color="auto"/>
        <w:right w:val="none" w:sz="0" w:space="0" w:color="auto"/>
      </w:divBdr>
    </w:div>
    <w:div w:id="904295422">
      <w:bodyDiv w:val="1"/>
      <w:marLeft w:val="0"/>
      <w:marRight w:val="0"/>
      <w:marTop w:val="0"/>
      <w:marBottom w:val="0"/>
      <w:divBdr>
        <w:top w:val="none" w:sz="0" w:space="0" w:color="auto"/>
        <w:left w:val="none" w:sz="0" w:space="0" w:color="auto"/>
        <w:bottom w:val="none" w:sz="0" w:space="0" w:color="auto"/>
        <w:right w:val="none" w:sz="0" w:space="0" w:color="auto"/>
      </w:divBdr>
    </w:div>
    <w:div w:id="904686246">
      <w:bodyDiv w:val="1"/>
      <w:marLeft w:val="0"/>
      <w:marRight w:val="0"/>
      <w:marTop w:val="0"/>
      <w:marBottom w:val="0"/>
      <w:divBdr>
        <w:top w:val="none" w:sz="0" w:space="0" w:color="auto"/>
        <w:left w:val="none" w:sz="0" w:space="0" w:color="auto"/>
        <w:bottom w:val="none" w:sz="0" w:space="0" w:color="auto"/>
        <w:right w:val="none" w:sz="0" w:space="0" w:color="auto"/>
      </w:divBdr>
    </w:div>
    <w:div w:id="905723420">
      <w:bodyDiv w:val="1"/>
      <w:marLeft w:val="0"/>
      <w:marRight w:val="0"/>
      <w:marTop w:val="0"/>
      <w:marBottom w:val="0"/>
      <w:divBdr>
        <w:top w:val="none" w:sz="0" w:space="0" w:color="auto"/>
        <w:left w:val="none" w:sz="0" w:space="0" w:color="auto"/>
        <w:bottom w:val="none" w:sz="0" w:space="0" w:color="auto"/>
        <w:right w:val="none" w:sz="0" w:space="0" w:color="auto"/>
      </w:divBdr>
    </w:div>
    <w:div w:id="905840267">
      <w:bodyDiv w:val="1"/>
      <w:marLeft w:val="0"/>
      <w:marRight w:val="0"/>
      <w:marTop w:val="0"/>
      <w:marBottom w:val="0"/>
      <w:divBdr>
        <w:top w:val="none" w:sz="0" w:space="0" w:color="auto"/>
        <w:left w:val="none" w:sz="0" w:space="0" w:color="auto"/>
        <w:bottom w:val="none" w:sz="0" w:space="0" w:color="auto"/>
        <w:right w:val="none" w:sz="0" w:space="0" w:color="auto"/>
      </w:divBdr>
    </w:div>
    <w:div w:id="905847178">
      <w:bodyDiv w:val="1"/>
      <w:marLeft w:val="0"/>
      <w:marRight w:val="0"/>
      <w:marTop w:val="0"/>
      <w:marBottom w:val="0"/>
      <w:divBdr>
        <w:top w:val="none" w:sz="0" w:space="0" w:color="auto"/>
        <w:left w:val="none" w:sz="0" w:space="0" w:color="auto"/>
        <w:bottom w:val="none" w:sz="0" w:space="0" w:color="auto"/>
        <w:right w:val="none" w:sz="0" w:space="0" w:color="auto"/>
      </w:divBdr>
    </w:div>
    <w:div w:id="906259462">
      <w:bodyDiv w:val="1"/>
      <w:marLeft w:val="0"/>
      <w:marRight w:val="0"/>
      <w:marTop w:val="0"/>
      <w:marBottom w:val="0"/>
      <w:divBdr>
        <w:top w:val="none" w:sz="0" w:space="0" w:color="auto"/>
        <w:left w:val="none" w:sz="0" w:space="0" w:color="auto"/>
        <w:bottom w:val="none" w:sz="0" w:space="0" w:color="auto"/>
        <w:right w:val="none" w:sz="0" w:space="0" w:color="auto"/>
      </w:divBdr>
    </w:div>
    <w:div w:id="906306497">
      <w:bodyDiv w:val="1"/>
      <w:marLeft w:val="0"/>
      <w:marRight w:val="0"/>
      <w:marTop w:val="0"/>
      <w:marBottom w:val="0"/>
      <w:divBdr>
        <w:top w:val="none" w:sz="0" w:space="0" w:color="auto"/>
        <w:left w:val="none" w:sz="0" w:space="0" w:color="auto"/>
        <w:bottom w:val="none" w:sz="0" w:space="0" w:color="auto"/>
        <w:right w:val="none" w:sz="0" w:space="0" w:color="auto"/>
      </w:divBdr>
    </w:div>
    <w:div w:id="906573366">
      <w:bodyDiv w:val="1"/>
      <w:marLeft w:val="0"/>
      <w:marRight w:val="0"/>
      <w:marTop w:val="0"/>
      <w:marBottom w:val="0"/>
      <w:divBdr>
        <w:top w:val="none" w:sz="0" w:space="0" w:color="auto"/>
        <w:left w:val="none" w:sz="0" w:space="0" w:color="auto"/>
        <w:bottom w:val="none" w:sz="0" w:space="0" w:color="auto"/>
        <w:right w:val="none" w:sz="0" w:space="0" w:color="auto"/>
      </w:divBdr>
    </w:div>
    <w:div w:id="906652914">
      <w:bodyDiv w:val="1"/>
      <w:marLeft w:val="0"/>
      <w:marRight w:val="0"/>
      <w:marTop w:val="0"/>
      <w:marBottom w:val="0"/>
      <w:divBdr>
        <w:top w:val="none" w:sz="0" w:space="0" w:color="auto"/>
        <w:left w:val="none" w:sz="0" w:space="0" w:color="auto"/>
        <w:bottom w:val="none" w:sz="0" w:space="0" w:color="auto"/>
        <w:right w:val="none" w:sz="0" w:space="0" w:color="auto"/>
      </w:divBdr>
    </w:div>
    <w:div w:id="906887680">
      <w:bodyDiv w:val="1"/>
      <w:marLeft w:val="0"/>
      <w:marRight w:val="0"/>
      <w:marTop w:val="0"/>
      <w:marBottom w:val="0"/>
      <w:divBdr>
        <w:top w:val="none" w:sz="0" w:space="0" w:color="auto"/>
        <w:left w:val="none" w:sz="0" w:space="0" w:color="auto"/>
        <w:bottom w:val="none" w:sz="0" w:space="0" w:color="auto"/>
        <w:right w:val="none" w:sz="0" w:space="0" w:color="auto"/>
      </w:divBdr>
    </w:div>
    <w:div w:id="907110321">
      <w:bodyDiv w:val="1"/>
      <w:marLeft w:val="0"/>
      <w:marRight w:val="0"/>
      <w:marTop w:val="0"/>
      <w:marBottom w:val="0"/>
      <w:divBdr>
        <w:top w:val="none" w:sz="0" w:space="0" w:color="auto"/>
        <w:left w:val="none" w:sz="0" w:space="0" w:color="auto"/>
        <w:bottom w:val="none" w:sz="0" w:space="0" w:color="auto"/>
        <w:right w:val="none" w:sz="0" w:space="0" w:color="auto"/>
      </w:divBdr>
    </w:div>
    <w:div w:id="908270331">
      <w:bodyDiv w:val="1"/>
      <w:marLeft w:val="0"/>
      <w:marRight w:val="0"/>
      <w:marTop w:val="0"/>
      <w:marBottom w:val="0"/>
      <w:divBdr>
        <w:top w:val="none" w:sz="0" w:space="0" w:color="auto"/>
        <w:left w:val="none" w:sz="0" w:space="0" w:color="auto"/>
        <w:bottom w:val="none" w:sz="0" w:space="0" w:color="auto"/>
        <w:right w:val="none" w:sz="0" w:space="0" w:color="auto"/>
      </w:divBdr>
    </w:div>
    <w:div w:id="908535497">
      <w:bodyDiv w:val="1"/>
      <w:marLeft w:val="0"/>
      <w:marRight w:val="0"/>
      <w:marTop w:val="0"/>
      <w:marBottom w:val="0"/>
      <w:divBdr>
        <w:top w:val="none" w:sz="0" w:space="0" w:color="auto"/>
        <w:left w:val="none" w:sz="0" w:space="0" w:color="auto"/>
        <w:bottom w:val="none" w:sz="0" w:space="0" w:color="auto"/>
        <w:right w:val="none" w:sz="0" w:space="0" w:color="auto"/>
      </w:divBdr>
    </w:div>
    <w:div w:id="909537058">
      <w:bodyDiv w:val="1"/>
      <w:marLeft w:val="0"/>
      <w:marRight w:val="0"/>
      <w:marTop w:val="0"/>
      <w:marBottom w:val="0"/>
      <w:divBdr>
        <w:top w:val="none" w:sz="0" w:space="0" w:color="auto"/>
        <w:left w:val="none" w:sz="0" w:space="0" w:color="auto"/>
        <w:bottom w:val="none" w:sz="0" w:space="0" w:color="auto"/>
        <w:right w:val="none" w:sz="0" w:space="0" w:color="auto"/>
      </w:divBdr>
    </w:div>
    <w:div w:id="909653609">
      <w:bodyDiv w:val="1"/>
      <w:marLeft w:val="0"/>
      <w:marRight w:val="0"/>
      <w:marTop w:val="0"/>
      <w:marBottom w:val="0"/>
      <w:divBdr>
        <w:top w:val="none" w:sz="0" w:space="0" w:color="auto"/>
        <w:left w:val="none" w:sz="0" w:space="0" w:color="auto"/>
        <w:bottom w:val="none" w:sz="0" w:space="0" w:color="auto"/>
        <w:right w:val="none" w:sz="0" w:space="0" w:color="auto"/>
      </w:divBdr>
    </w:div>
    <w:div w:id="909771395">
      <w:bodyDiv w:val="1"/>
      <w:marLeft w:val="0"/>
      <w:marRight w:val="0"/>
      <w:marTop w:val="0"/>
      <w:marBottom w:val="0"/>
      <w:divBdr>
        <w:top w:val="none" w:sz="0" w:space="0" w:color="auto"/>
        <w:left w:val="none" w:sz="0" w:space="0" w:color="auto"/>
        <w:bottom w:val="none" w:sz="0" w:space="0" w:color="auto"/>
        <w:right w:val="none" w:sz="0" w:space="0" w:color="auto"/>
      </w:divBdr>
    </w:div>
    <w:div w:id="911231530">
      <w:bodyDiv w:val="1"/>
      <w:marLeft w:val="0"/>
      <w:marRight w:val="0"/>
      <w:marTop w:val="0"/>
      <w:marBottom w:val="0"/>
      <w:divBdr>
        <w:top w:val="none" w:sz="0" w:space="0" w:color="auto"/>
        <w:left w:val="none" w:sz="0" w:space="0" w:color="auto"/>
        <w:bottom w:val="none" w:sz="0" w:space="0" w:color="auto"/>
        <w:right w:val="none" w:sz="0" w:space="0" w:color="auto"/>
      </w:divBdr>
    </w:div>
    <w:div w:id="912131319">
      <w:bodyDiv w:val="1"/>
      <w:marLeft w:val="0"/>
      <w:marRight w:val="0"/>
      <w:marTop w:val="0"/>
      <w:marBottom w:val="0"/>
      <w:divBdr>
        <w:top w:val="none" w:sz="0" w:space="0" w:color="auto"/>
        <w:left w:val="none" w:sz="0" w:space="0" w:color="auto"/>
        <w:bottom w:val="none" w:sz="0" w:space="0" w:color="auto"/>
        <w:right w:val="none" w:sz="0" w:space="0" w:color="auto"/>
      </w:divBdr>
    </w:div>
    <w:div w:id="912931258">
      <w:bodyDiv w:val="1"/>
      <w:marLeft w:val="0"/>
      <w:marRight w:val="0"/>
      <w:marTop w:val="0"/>
      <w:marBottom w:val="0"/>
      <w:divBdr>
        <w:top w:val="none" w:sz="0" w:space="0" w:color="auto"/>
        <w:left w:val="none" w:sz="0" w:space="0" w:color="auto"/>
        <w:bottom w:val="none" w:sz="0" w:space="0" w:color="auto"/>
        <w:right w:val="none" w:sz="0" w:space="0" w:color="auto"/>
      </w:divBdr>
    </w:div>
    <w:div w:id="913004839">
      <w:bodyDiv w:val="1"/>
      <w:marLeft w:val="0"/>
      <w:marRight w:val="0"/>
      <w:marTop w:val="0"/>
      <w:marBottom w:val="0"/>
      <w:divBdr>
        <w:top w:val="none" w:sz="0" w:space="0" w:color="auto"/>
        <w:left w:val="none" w:sz="0" w:space="0" w:color="auto"/>
        <w:bottom w:val="none" w:sz="0" w:space="0" w:color="auto"/>
        <w:right w:val="none" w:sz="0" w:space="0" w:color="auto"/>
      </w:divBdr>
    </w:div>
    <w:div w:id="91462852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4896399">
      <w:bodyDiv w:val="1"/>
      <w:marLeft w:val="0"/>
      <w:marRight w:val="0"/>
      <w:marTop w:val="0"/>
      <w:marBottom w:val="0"/>
      <w:divBdr>
        <w:top w:val="none" w:sz="0" w:space="0" w:color="auto"/>
        <w:left w:val="none" w:sz="0" w:space="0" w:color="auto"/>
        <w:bottom w:val="none" w:sz="0" w:space="0" w:color="auto"/>
        <w:right w:val="none" w:sz="0" w:space="0" w:color="auto"/>
      </w:divBdr>
    </w:div>
    <w:div w:id="915093511">
      <w:bodyDiv w:val="1"/>
      <w:marLeft w:val="0"/>
      <w:marRight w:val="0"/>
      <w:marTop w:val="0"/>
      <w:marBottom w:val="0"/>
      <w:divBdr>
        <w:top w:val="none" w:sz="0" w:space="0" w:color="auto"/>
        <w:left w:val="none" w:sz="0" w:space="0" w:color="auto"/>
        <w:bottom w:val="none" w:sz="0" w:space="0" w:color="auto"/>
        <w:right w:val="none" w:sz="0" w:space="0" w:color="auto"/>
      </w:divBdr>
    </w:div>
    <w:div w:id="915477830">
      <w:bodyDiv w:val="1"/>
      <w:marLeft w:val="0"/>
      <w:marRight w:val="0"/>
      <w:marTop w:val="0"/>
      <w:marBottom w:val="0"/>
      <w:divBdr>
        <w:top w:val="none" w:sz="0" w:space="0" w:color="auto"/>
        <w:left w:val="none" w:sz="0" w:space="0" w:color="auto"/>
        <w:bottom w:val="none" w:sz="0" w:space="0" w:color="auto"/>
        <w:right w:val="none" w:sz="0" w:space="0" w:color="auto"/>
      </w:divBdr>
    </w:div>
    <w:div w:id="915819588">
      <w:bodyDiv w:val="1"/>
      <w:marLeft w:val="0"/>
      <w:marRight w:val="0"/>
      <w:marTop w:val="0"/>
      <w:marBottom w:val="0"/>
      <w:divBdr>
        <w:top w:val="none" w:sz="0" w:space="0" w:color="auto"/>
        <w:left w:val="none" w:sz="0" w:space="0" w:color="auto"/>
        <w:bottom w:val="none" w:sz="0" w:space="0" w:color="auto"/>
        <w:right w:val="none" w:sz="0" w:space="0" w:color="auto"/>
      </w:divBdr>
    </w:div>
    <w:div w:id="917790464">
      <w:bodyDiv w:val="1"/>
      <w:marLeft w:val="0"/>
      <w:marRight w:val="0"/>
      <w:marTop w:val="0"/>
      <w:marBottom w:val="0"/>
      <w:divBdr>
        <w:top w:val="none" w:sz="0" w:space="0" w:color="auto"/>
        <w:left w:val="none" w:sz="0" w:space="0" w:color="auto"/>
        <w:bottom w:val="none" w:sz="0" w:space="0" w:color="auto"/>
        <w:right w:val="none" w:sz="0" w:space="0" w:color="auto"/>
      </w:divBdr>
    </w:div>
    <w:div w:id="918490392">
      <w:bodyDiv w:val="1"/>
      <w:marLeft w:val="0"/>
      <w:marRight w:val="0"/>
      <w:marTop w:val="0"/>
      <w:marBottom w:val="0"/>
      <w:divBdr>
        <w:top w:val="none" w:sz="0" w:space="0" w:color="auto"/>
        <w:left w:val="none" w:sz="0" w:space="0" w:color="auto"/>
        <w:bottom w:val="none" w:sz="0" w:space="0" w:color="auto"/>
        <w:right w:val="none" w:sz="0" w:space="0" w:color="auto"/>
      </w:divBdr>
    </w:div>
    <w:div w:id="918560307">
      <w:bodyDiv w:val="1"/>
      <w:marLeft w:val="0"/>
      <w:marRight w:val="0"/>
      <w:marTop w:val="0"/>
      <w:marBottom w:val="0"/>
      <w:divBdr>
        <w:top w:val="none" w:sz="0" w:space="0" w:color="auto"/>
        <w:left w:val="none" w:sz="0" w:space="0" w:color="auto"/>
        <w:bottom w:val="none" w:sz="0" w:space="0" w:color="auto"/>
        <w:right w:val="none" w:sz="0" w:space="0" w:color="auto"/>
      </w:divBdr>
    </w:div>
    <w:div w:id="918565440">
      <w:bodyDiv w:val="1"/>
      <w:marLeft w:val="0"/>
      <w:marRight w:val="0"/>
      <w:marTop w:val="0"/>
      <w:marBottom w:val="0"/>
      <w:divBdr>
        <w:top w:val="none" w:sz="0" w:space="0" w:color="auto"/>
        <w:left w:val="none" w:sz="0" w:space="0" w:color="auto"/>
        <w:bottom w:val="none" w:sz="0" w:space="0" w:color="auto"/>
        <w:right w:val="none" w:sz="0" w:space="0" w:color="auto"/>
      </w:divBdr>
    </w:div>
    <w:div w:id="919026995">
      <w:bodyDiv w:val="1"/>
      <w:marLeft w:val="0"/>
      <w:marRight w:val="0"/>
      <w:marTop w:val="0"/>
      <w:marBottom w:val="0"/>
      <w:divBdr>
        <w:top w:val="none" w:sz="0" w:space="0" w:color="auto"/>
        <w:left w:val="none" w:sz="0" w:space="0" w:color="auto"/>
        <w:bottom w:val="none" w:sz="0" w:space="0" w:color="auto"/>
        <w:right w:val="none" w:sz="0" w:space="0" w:color="auto"/>
      </w:divBdr>
    </w:div>
    <w:div w:id="920143029">
      <w:bodyDiv w:val="1"/>
      <w:marLeft w:val="0"/>
      <w:marRight w:val="0"/>
      <w:marTop w:val="0"/>
      <w:marBottom w:val="0"/>
      <w:divBdr>
        <w:top w:val="none" w:sz="0" w:space="0" w:color="auto"/>
        <w:left w:val="none" w:sz="0" w:space="0" w:color="auto"/>
        <w:bottom w:val="none" w:sz="0" w:space="0" w:color="auto"/>
        <w:right w:val="none" w:sz="0" w:space="0" w:color="auto"/>
      </w:divBdr>
    </w:div>
    <w:div w:id="920332997">
      <w:bodyDiv w:val="1"/>
      <w:marLeft w:val="0"/>
      <w:marRight w:val="0"/>
      <w:marTop w:val="0"/>
      <w:marBottom w:val="0"/>
      <w:divBdr>
        <w:top w:val="none" w:sz="0" w:space="0" w:color="auto"/>
        <w:left w:val="none" w:sz="0" w:space="0" w:color="auto"/>
        <w:bottom w:val="none" w:sz="0" w:space="0" w:color="auto"/>
        <w:right w:val="none" w:sz="0" w:space="0" w:color="auto"/>
      </w:divBdr>
    </w:div>
    <w:div w:id="920482837">
      <w:bodyDiv w:val="1"/>
      <w:marLeft w:val="0"/>
      <w:marRight w:val="0"/>
      <w:marTop w:val="0"/>
      <w:marBottom w:val="0"/>
      <w:divBdr>
        <w:top w:val="none" w:sz="0" w:space="0" w:color="auto"/>
        <w:left w:val="none" w:sz="0" w:space="0" w:color="auto"/>
        <w:bottom w:val="none" w:sz="0" w:space="0" w:color="auto"/>
        <w:right w:val="none" w:sz="0" w:space="0" w:color="auto"/>
      </w:divBdr>
    </w:div>
    <w:div w:id="921376650">
      <w:bodyDiv w:val="1"/>
      <w:marLeft w:val="0"/>
      <w:marRight w:val="0"/>
      <w:marTop w:val="0"/>
      <w:marBottom w:val="0"/>
      <w:divBdr>
        <w:top w:val="none" w:sz="0" w:space="0" w:color="auto"/>
        <w:left w:val="none" w:sz="0" w:space="0" w:color="auto"/>
        <w:bottom w:val="none" w:sz="0" w:space="0" w:color="auto"/>
        <w:right w:val="none" w:sz="0" w:space="0" w:color="auto"/>
      </w:divBdr>
    </w:div>
    <w:div w:id="921641442">
      <w:bodyDiv w:val="1"/>
      <w:marLeft w:val="0"/>
      <w:marRight w:val="0"/>
      <w:marTop w:val="0"/>
      <w:marBottom w:val="0"/>
      <w:divBdr>
        <w:top w:val="none" w:sz="0" w:space="0" w:color="auto"/>
        <w:left w:val="none" w:sz="0" w:space="0" w:color="auto"/>
        <w:bottom w:val="none" w:sz="0" w:space="0" w:color="auto"/>
        <w:right w:val="none" w:sz="0" w:space="0" w:color="auto"/>
      </w:divBdr>
    </w:div>
    <w:div w:id="922759470">
      <w:bodyDiv w:val="1"/>
      <w:marLeft w:val="0"/>
      <w:marRight w:val="0"/>
      <w:marTop w:val="0"/>
      <w:marBottom w:val="0"/>
      <w:divBdr>
        <w:top w:val="none" w:sz="0" w:space="0" w:color="auto"/>
        <w:left w:val="none" w:sz="0" w:space="0" w:color="auto"/>
        <w:bottom w:val="none" w:sz="0" w:space="0" w:color="auto"/>
        <w:right w:val="none" w:sz="0" w:space="0" w:color="auto"/>
      </w:divBdr>
    </w:div>
    <w:div w:id="923106522">
      <w:bodyDiv w:val="1"/>
      <w:marLeft w:val="0"/>
      <w:marRight w:val="0"/>
      <w:marTop w:val="0"/>
      <w:marBottom w:val="0"/>
      <w:divBdr>
        <w:top w:val="none" w:sz="0" w:space="0" w:color="auto"/>
        <w:left w:val="none" w:sz="0" w:space="0" w:color="auto"/>
        <w:bottom w:val="none" w:sz="0" w:space="0" w:color="auto"/>
        <w:right w:val="none" w:sz="0" w:space="0" w:color="auto"/>
      </w:divBdr>
    </w:div>
    <w:div w:id="923220612">
      <w:bodyDiv w:val="1"/>
      <w:marLeft w:val="0"/>
      <w:marRight w:val="0"/>
      <w:marTop w:val="0"/>
      <w:marBottom w:val="0"/>
      <w:divBdr>
        <w:top w:val="none" w:sz="0" w:space="0" w:color="auto"/>
        <w:left w:val="none" w:sz="0" w:space="0" w:color="auto"/>
        <w:bottom w:val="none" w:sz="0" w:space="0" w:color="auto"/>
        <w:right w:val="none" w:sz="0" w:space="0" w:color="auto"/>
      </w:divBdr>
    </w:div>
    <w:div w:id="923225804">
      <w:bodyDiv w:val="1"/>
      <w:marLeft w:val="0"/>
      <w:marRight w:val="0"/>
      <w:marTop w:val="0"/>
      <w:marBottom w:val="0"/>
      <w:divBdr>
        <w:top w:val="none" w:sz="0" w:space="0" w:color="auto"/>
        <w:left w:val="none" w:sz="0" w:space="0" w:color="auto"/>
        <w:bottom w:val="none" w:sz="0" w:space="0" w:color="auto"/>
        <w:right w:val="none" w:sz="0" w:space="0" w:color="auto"/>
      </w:divBdr>
    </w:div>
    <w:div w:id="923606060">
      <w:bodyDiv w:val="1"/>
      <w:marLeft w:val="0"/>
      <w:marRight w:val="0"/>
      <w:marTop w:val="0"/>
      <w:marBottom w:val="0"/>
      <w:divBdr>
        <w:top w:val="none" w:sz="0" w:space="0" w:color="auto"/>
        <w:left w:val="none" w:sz="0" w:space="0" w:color="auto"/>
        <w:bottom w:val="none" w:sz="0" w:space="0" w:color="auto"/>
        <w:right w:val="none" w:sz="0" w:space="0" w:color="auto"/>
      </w:divBdr>
    </w:div>
    <w:div w:id="924874689">
      <w:bodyDiv w:val="1"/>
      <w:marLeft w:val="0"/>
      <w:marRight w:val="0"/>
      <w:marTop w:val="0"/>
      <w:marBottom w:val="0"/>
      <w:divBdr>
        <w:top w:val="none" w:sz="0" w:space="0" w:color="auto"/>
        <w:left w:val="none" w:sz="0" w:space="0" w:color="auto"/>
        <w:bottom w:val="none" w:sz="0" w:space="0" w:color="auto"/>
        <w:right w:val="none" w:sz="0" w:space="0" w:color="auto"/>
      </w:divBdr>
    </w:div>
    <w:div w:id="925769204">
      <w:bodyDiv w:val="1"/>
      <w:marLeft w:val="0"/>
      <w:marRight w:val="0"/>
      <w:marTop w:val="0"/>
      <w:marBottom w:val="0"/>
      <w:divBdr>
        <w:top w:val="none" w:sz="0" w:space="0" w:color="auto"/>
        <w:left w:val="none" w:sz="0" w:space="0" w:color="auto"/>
        <w:bottom w:val="none" w:sz="0" w:space="0" w:color="auto"/>
        <w:right w:val="none" w:sz="0" w:space="0" w:color="auto"/>
      </w:divBdr>
    </w:div>
    <w:div w:id="925919965">
      <w:bodyDiv w:val="1"/>
      <w:marLeft w:val="0"/>
      <w:marRight w:val="0"/>
      <w:marTop w:val="0"/>
      <w:marBottom w:val="0"/>
      <w:divBdr>
        <w:top w:val="none" w:sz="0" w:space="0" w:color="auto"/>
        <w:left w:val="none" w:sz="0" w:space="0" w:color="auto"/>
        <w:bottom w:val="none" w:sz="0" w:space="0" w:color="auto"/>
        <w:right w:val="none" w:sz="0" w:space="0" w:color="auto"/>
      </w:divBdr>
    </w:div>
    <w:div w:id="925920286">
      <w:bodyDiv w:val="1"/>
      <w:marLeft w:val="0"/>
      <w:marRight w:val="0"/>
      <w:marTop w:val="0"/>
      <w:marBottom w:val="0"/>
      <w:divBdr>
        <w:top w:val="none" w:sz="0" w:space="0" w:color="auto"/>
        <w:left w:val="none" w:sz="0" w:space="0" w:color="auto"/>
        <w:bottom w:val="none" w:sz="0" w:space="0" w:color="auto"/>
        <w:right w:val="none" w:sz="0" w:space="0" w:color="auto"/>
      </w:divBdr>
    </w:div>
    <w:div w:id="926770916">
      <w:bodyDiv w:val="1"/>
      <w:marLeft w:val="0"/>
      <w:marRight w:val="0"/>
      <w:marTop w:val="0"/>
      <w:marBottom w:val="0"/>
      <w:divBdr>
        <w:top w:val="none" w:sz="0" w:space="0" w:color="auto"/>
        <w:left w:val="none" w:sz="0" w:space="0" w:color="auto"/>
        <w:bottom w:val="none" w:sz="0" w:space="0" w:color="auto"/>
        <w:right w:val="none" w:sz="0" w:space="0" w:color="auto"/>
      </w:divBdr>
    </w:div>
    <w:div w:id="927738042">
      <w:bodyDiv w:val="1"/>
      <w:marLeft w:val="0"/>
      <w:marRight w:val="0"/>
      <w:marTop w:val="0"/>
      <w:marBottom w:val="0"/>
      <w:divBdr>
        <w:top w:val="none" w:sz="0" w:space="0" w:color="auto"/>
        <w:left w:val="none" w:sz="0" w:space="0" w:color="auto"/>
        <w:bottom w:val="none" w:sz="0" w:space="0" w:color="auto"/>
        <w:right w:val="none" w:sz="0" w:space="0" w:color="auto"/>
      </w:divBdr>
    </w:div>
    <w:div w:id="927739395">
      <w:bodyDiv w:val="1"/>
      <w:marLeft w:val="0"/>
      <w:marRight w:val="0"/>
      <w:marTop w:val="0"/>
      <w:marBottom w:val="0"/>
      <w:divBdr>
        <w:top w:val="none" w:sz="0" w:space="0" w:color="auto"/>
        <w:left w:val="none" w:sz="0" w:space="0" w:color="auto"/>
        <w:bottom w:val="none" w:sz="0" w:space="0" w:color="auto"/>
        <w:right w:val="none" w:sz="0" w:space="0" w:color="auto"/>
      </w:divBdr>
    </w:div>
    <w:div w:id="929241847">
      <w:bodyDiv w:val="1"/>
      <w:marLeft w:val="0"/>
      <w:marRight w:val="0"/>
      <w:marTop w:val="0"/>
      <w:marBottom w:val="0"/>
      <w:divBdr>
        <w:top w:val="none" w:sz="0" w:space="0" w:color="auto"/>
        <w:left w:val="none" w:sz="0" w:space="0" w:color="auto"/>
        <w:bottom w:val="none" w:sz="0" w:space="0" w:color="auto"/>
        <w:right w:val="none" w:sz="0" w:space="0" w:color="auto"/>
      </w:divBdr>
    </w:div>
    <w:div w:id="929851063">
      <w:bodyDiv w:val="1"/>
      <w:marLeft w:val="0"/>
      <w:marRight w:val="0"/>
      <w:marTop w:val="0"/>
      <w:marBottom w:val="0"/>
      <w:divBdr>
        <w:top w:val="none" w:sz="0" w:space="0" w:color="auto"/>
        <w:left w:val="none" w:sz="0" w:space="0" w:color="auto"/>
        <w:bottom w:val="none" w:sz="0" w:space="0" w:color="auto"/>
        <w:right w:val="none" w:sz="0" w:space="0" w:color="auto"/>
      </w:divBdr>
    </w:div>
    <w:div w:id="930744174">
      <w:bodyDiv w:val="1"/>
      <w:marLeft w:val="0"/>
      <w:marRight w:val="0"/>
      <w:marTop w:val="0"/>
      <w:marBottom w:val="0"/>
      <w:divBdr>
        <w:top w:val="none" w:sz="0" w:space="0" w:color="auto"/>
        <w:left w:val="none" w:sz="0" w:space="0" w:color="auto"/>
        <w:bottom w:val="none" w:sz="0" w:space="0" w:color="auto"/>
        <w:right w:val="none" w:sz="0" w:space="0" w:color="auto"/>
      </w:divBdr>
    </w:div>
    <w:div w:id="931859737">
      <w:bodyDiv w:val="1"/>
      <w:marLeft w:val="0"/>
      <w:marRight w:val="0"/>
      <w:marTop w:val="0"/>
      <w:marBottom w:val="0"/>
      <w:divBdr>
        <w:top w:val="none" w:sz="0" w:space="0" w:color="auto"/>
        <w:left w:val="none" w:sz="0" w:space="0" w:color="auto"/>
        <w:bottom w:val="none" w:sz="0" w:space="0" w:color="auto"/>
        <w:right w:val="none" w:sz="0" w:space="0" w:color="auto"/>
      </w:divBdr>
    </w:div>
    <w:div w:id="931940274">
      <w:bodyDiv w:val="1"/>
      <w:marLeft w:val="0"/>
      <w:marRight w:val="0"/>
      <w:marTop w:val="0"/>
      <w:marBottom w:val="0"/>
      <w:divBdr>
        <w:top w:val="none" w:sz="0" w:space="0" w:color="auto"/>
        <w:left w:val="none" w:sz="0" w:space="0" w:color="auto"/>
        <w:bottom w:val="none" w:sz="0" w:space="0" w:color="auto"/>
        <w:right w:val="none" w:sz="0" w:space="0" w:color="auto"/>
      </w:divBdr>
    </w:div>
    <w:div w:id="936325271">
      <w:bodyDiv w:val="1"/>
      <w:marLeft w:val="0"/>
      <w:marRight w:val="0"/>
      <w:marTop w:val="0"/>
      <w:marBottom w:val="0"/>
      <w:divBdr>
        <w:top w:val="none" w:sz="0" w:space="0" w:color="auto"/>
        <w:left w:val="none" w:sz="0" w:space="0" w:color="auto"/>
        <w:bottom w:val="none" w:sz="0" w:space="0" w:color="auto"/>
        <w:right w:val="none" w:sz="0" w:space="0" w:color="auto"/>
      </w:divBdr>
    </w:div>
    <w:div w:id="936986843">
      <w:bodyDiv w:val="1"/>
      <w:marLeft w:val="0"/>
      <w:marRight w:val="0"/>
      <w:marTop w:val="0"/>
      <w:marBottom w:val="0"/>
      <w:divBdr>
        <w:top w:val="none" w:sz="0" w:space="0" w:color="auto"/>
        <w:left w:val="none" w:sz="0" w:space="0" w:color="auto"/>
        <w:bottom w:val="none" w:sz="0" w:space="0" w:color="auto"/>
        <w:right w:val="none" w:sz="0" w:space="0" w:color="auto"/>
      </w:divBdr>
    </w:div>
    <w:div w:id="937059880">
      <w:bodyDiv w:val="1"/>
      <w:marLeft w:val="0"/>
      <w:marRight w:val="0"/>
      <w:marTop w:val="0"/>
      <w:marBottom w:val="0"/>
      <w:divBdr>
        <w:top w:val="none" w:sz="0" w:space="0" w:color="auto"/>
        <w:left w:val="none" w:sz="0" w:space="0" w:color="auto"/>
        <w:bottom w:val="none" w:sz="0" w:space="0" w:color="auto"/>
        <w:right w:val="none" w:sz="0" w:space="0" w:color="auto"/>
      </w:divBdr>
    </w:div>
    <w:div w:id="937180051">
      <w:bodyDiv w:val="1"/>
      <w:marLeft w:val="0"/>
      <w:marRight w:val="0"/>
      <w:marTop w:val="0"/>
      <w:marBottom w:val="0"/>
      <w:divBdr>
        <w:top w:val="none" w:sz="0" w:space="0" w:color="auto"/>
        <w:left w:val="none" w:sz="0" w:space="0" w:color="auto"/>
        <w:bottom w:val="none" w:sz="0" w:space="0" w:color="auto"/>
        <w:right w:val="none" w:sz="0" w:space="0" w:color="auto"/>
      </w:divBdr>
    </w:div>
    <w:div w:id="937758439">
      <w:bodyDiv w:val="1"/>
      <w:marLeft w:val="0"/>
      <w:marRight w:val="0"/>
      <w:marTop w:val="0"/>
      <w:marBottom w:val="0"/>
      <w:divBdr>
        <w:top w:val="none" w:sz="0" w:space="0" w:color="auto"/>
        <w:left w:val="none" w:sz="0" w:space="0" w:color="auto"/>
        <w:bottom w:val="none" w:sz="0" w:space="0" w:color="auto"/>
        <w:right w:val="none" w:sz="0" w:space="0" w:color="auto"/>
      </w:divBdr>
    </w:div>
    <w:div w:id="938567399">
      <w:bodyDiv w:val="1"/>
      <w:marLeft w:val="0"/>
      <w:marRight w:val="0"/>
      <w:marTop w:val="0"/>
      <w:marBottom w:val="0"/>
      <w:divBdr>
        <w:top w:val="none" w:sz="0" w:space="0" w:color="auto"/>
        <w:left w:val="none" w:sz="0" w:space="0" w:color="auto"/>
        <w:bottom w:val="none" w:sz="0" w:space="0" w:color="auto"/>
        <w:right w:val="none" w:sz="0" w:space="0" w:color="auto"/>
      </w:divBdr>
    </w:div>
    <w:div w:id="939407938">
      <w:bodyDiv w:val="1"/>
      <w:marLeft w:val="0"/>
      <w:marRight w:val="0"/>
      <w:marTop w:val="0"/>
      <w:marBottom w:val="0"/>
      <w:divBdr>
        <w:top w:val="none" w:sz="0" w:space="0" w:color="auto"/>
        <w:left w:val="none" w:sz="0" w:space="0" w:color="auto"/>
        <w:bottom w:val="none" w:sz="0" w:space="0" w:color="auto"/>
        <w:right w:val="none" w:sz="0" w:space="0" w:color="auto"/>
      </w:divBdr>
    </w:div>
    <w:div w:id="941302530">
      <w:bodyDiv w:val="1"/>
      <w:marLeft w:val="0"/>
      <w:marRight w:val="0"/>
      <w:marTop w:val="0"/>
      <w:marBottom w:val="0"/>
      <w:divBdr>
        <w:top w:val="none" w:sz="0" w:space="0" w:color="auto"/>
        <w:left w:val="none" w:sz="0" w:space="0" w:color="auto"/>
        <w:bottom w:val="none" w:sz="0" w:space="0" w:color="auto"/>
        <w:right w:val="none" w:sz="0" w:space="0" w:color="auto"/>
      </w:divBdr>
    </w:div>
    <w:div w:id="941912236">
      <w:bodyDiv w:val="1"/>
      <w:marLeft w:val="0"/>
      <w:marRight w:val="0"/>
      <w:marTop w:val="0"/>
      <w:marBottom w:val="0"/>
      <w:divBdr>
        <w:top w:val="none" w:sz="0" w:space="0" w:color="auto"/>
        <w:left w:val="none" w:sz="0" w:space="0" w:color="auto"/>
        <w:bottom w:val="none" w:sz="0" w:space="0" w:color="auto"/>
        <w:right w:val="none" w:sz="0" w:space="0" w:color="auto"/>
      </w:divBdr>
    </w:div>
    <w:div w:id="942884297">
      <w:bodyDiv w:val="1"/>
      <w:marLeft w:val="0"/>
      <w:marRight w:val="0"/>
      <w:marTop w:val="0"/>
      <w:marBottom w:val="0"/>
      <w:divBdr>
        <w:top w:val="none" w:sz="0" w:space="0" w:color="auto"/>
        <w:left w:val="none" w:sz="0" w:space="0" w:color="auto"/>
        <w:bottom w:val="none" w:sz="0" w:space="0" w:color="auto"/>
        <w:right w:val="none" w:sz="0" w:space="0" w:color="auto"/>
      </w:divBdr>
    </w:div>
    <w:div w:id="943533784">
      <w:bodyDiv w:val="1"/>
      <w:marLeft w:val="0"/>
      <w:marRight w:val="0"/>
      <w:marTop w:val="0"/>
      <w:marBottom w:val="0"/>
      <w:divBdr>
        <w:top w:val="none" w:sz="0" w:space="0" w:color="auto"/>
        <w:left w:val="none" w:sz="0" w:space="0" w:color="auto"/>
        <w:bottom w:val="none" w:sz="0" w:space="0" w:color="auto"/>
        <w:right w:val="none" w:sz="0" w:space="0" w:color="auto"/>
      </w:divBdr>
    </w:div>
    <w:div w:id="944263304">
      <w:bodyDiv w:val="1"/>
      <w:marLeft w:val="0"/>
      <w:marRight w:val="0"/>
      <w:marTop w:val="0"/>
      <w:marBottom w:val="0"/>
      <w:divBdr>
        <w:top w:val="none" w:sz="0" w:space="0" w:color="auto"/>
        <w:left w:val="none" w:sz="0" w:space="0" w:color="auto"/>
        <w:bottom w:val="none" w:sz="0" w:space="0" w:color="auto"/>
        <w:right w:val="none" w:sz="0" w:space="0" w:color="auto"/>
      </w:divBdr>
    </w:div>
    <w:div w:id="944842916">
      <w:bodyDiv w:val="1"/>
      <w:marLeft w:val="0"/>
      <w:marRight w:val="0"/>
      <w:marTop w:val="0"/>
      <w:marBottom w:val="0"/>
      <w:divBdr>
        <w:top w:val="none" w:sz="0" w:space="0" w:color="auto"/>
        <w:left w:val="none" w:sz="0" w:space="0" w:color="auto"/>
        <w:bottom w:val="none" w:sz="0" w:space="0" w:color="auto"/>
        <w:right w:val="none" w:sz="0" w:space="0" w:color="auto"/>
      </w:divBdr>
    </w:div>
    <w:div w:id="944920500">
      <w:bodyDiv w:val="1"/>
      <w:marLeft w:val="0"/>
      <w:marRight w:val="0"/>
      <w:marTop w:val="0"/>
      <w:marBottom w:val="0"/>
      <w:divBdr>
        <w:top w:val="none" w:sz="0" w:space="0" w:color="auto"/>
        <w:left w:val="none" w:sz="0" w:space="0" w:color="auto"/>
        <w:bottom w:val="none" w:sz="0" w:space="0" w:color="auto"/>
        <w:right w:val="none" w:sz="0" w:space="0" w:color="auto"/>
      </w:divBdr>
    </w:div>
    <w:div w:id="944965806">
      <w:bodyDiv w:val="1"/>
      <w:marLeft w:val="0"/>
      <w:marRight w:val="0"/>
      <w:marTop w:val="0"/>
      <w:marBottom w:val="0"/>
      <w:divBdr>
        <w:top w:val="none" w:sz="0" w:space="0" w:color="auto"/>
        <w:left w:val="none" w:sz="0" w:space="0" w:color="auto"/>
        <w:bottom w:val="none" w:sz="0" w:space="0" w:color="auto"/>
        <w:right w:val="none" w:sz="0" w:space="0" w:color="auto"/>
      </w:divBdr>
    </w:div>
    <w:div w:id="947660523">
      <w:bodyDiv w:val="1"/>
      <w:marLeft w:val="0"/>
      <w:marRight w:val="0"/>
      <w:marTop w:val="0"/>
      <w:marBottom w:val="0"/>
      <w:divBdr>
        <w:top w:val="none" w:sz="0" w:space="0" w:color="auto"/>
        <w:left w:val="none" w:sz="0" w:space="0" w:color="auto"/>
        <w:bottom w:val="none" w:sz="0" w:space="0" w:color="auto"/>
        <w:right w:val="none" w:sz="0" w:space="0" w:color="auto"/>
      </w:divBdr>
    </w:div>
    <w:div w:id="948514104">
      <w:bodyDiv w:val="1"/>
      <w:marLeft w:val="0"/>
      <w:marRight w:val="0"/>
      <w:marTop w:val="0"/>
      <w:marBottom w:val="0"/>
      <w:divBdr>
        <w:top w:val="none" w:sz="0" w:space="0" w:color="auto"/>
        <w:left w:val="none" w:sz="0" w:space="0" w:color="auto"/>
        <w:bottom w:val="none" w:sz="0" w:space="0" w:color="auto"/>
        <w:right w:val="none" w:sz="0" w:space="0" w:color="auto"/>
      </w:divBdr>
    </w:div>
    <w:div w:id="948706162">
      <w:bodyDiv w:val="1"/>
      <w:marLeft w:val="0"/>
      <w:marRight w:val="0"/>
      <w:marTop w:val="0"/>
      <w:marBottom w:val="0"/>
      <w:divBdr>
        <w:top w:val="none" w:sz="0" w:space="0" w:color="auto"/>
        <w:left w:val="none" w:sz="0" w:space="0" w:color="auto"/>
        <w:bottom w:val="none" w:sz="0" w:space="0" w:color="auto"/>
        <w:right w:val="none" w:sz="0" w:space="0" w:color="auto"/>
      </w:divBdr>
    </w:div>
    <w:div w:id="949506427">
      <w:bodyDiv w:val="1"/>
      <w:marLeft w:val="0"/>
      <w:marRight w:val="0"/>
      <w:marTop w:val="0"/>
      <w:marBottom w:val="0"/>
      <w:divBdr>
        <w:top w:val="none" w:sz="0" w:space="0" w:color="auto"/>
        <w:left w:val="none" w:sz="0" w:space="0" w:color="auto"/>
        <w:bottom w:val="none" w:sz="0" w:space="0" w:color="auto"/>
        <w:right w:val="none" w:sz="0" w:space="0" w:color="auto"/>
      </w:divBdr>
    </w:div>
    <w:div w:id="951327206">
      <w:bodyDiv w:val="1"/>
      <w:marLeft w:val="0"/>
      <w:marRight w:val="0"/>
      <w:marTop w:val="0"/>
      <w:marBottom w:val="0"/>
      <w:divBdr>
        <w:top w:val="none" w:sz="0" w:space="0" w:color="auto"/>
        <w:left w:val="none" w:sz="0" w:space="0" w:color="auto"/>
        <w:bottom w:val="none" w:sz="0" w:space="0" w:color="auto"/>
        <w:right w:val="none" w:sz="0" w:space="0" w:color="auto"/>
      </w:divBdr>
    </w:div>
    <w:div w:id="952370741">
      <w:bodyDiv w:val="1"/>
      <w:marLeft w:val="0"/>
      <w:marRight w:val="0"/>
      <w:marTop w:val="0"/>
      <w:marBottom w:val="0"/>
      <w:divBdr>
        <w:top w:val="none" w:sz="0" w:space="0" w:color="auto"/>
        <w:left w:val="none" w:sz="0" w:space="0" w:color="auto"/>
        <w:bottom w:val="none" w:sz="0" w:space="0" w:color="auto"/>
        <w:right w:val="none" w:sz="0" w:space="0" w:color="auto"/>
      </w:divBdr>
    </w:div>
    <w:div w:id="952398621">
      <w:bodyDiv w:val="1"/>
      <w:marLeft w:val="0"/>
      <w:marRight w:val="0"/>
      <w:marTop w:val="0"/>
      <w:marBottom w:val="0"/>
      <w:divBdr>
        <w:top w:val="none" w:sz="0" w:space="0" w:color="auto"/>
        <w:left w:val="none" w:sz="0" w:space="0" w:color="auto"/>
        <w:bottom w:val="none" w:sz="0" w:space="0" w:color="auto"/>
        <w:right w:val="none" w:sz="0" w:space="0" w:color="auto"/>
      </w:divBdr>
    </w:div>
    <w:div w:id="952441165">
      <w:bodyDiv w:val="1"/>
      <w:marLeft w:val="0"/>
      <w:marRight w:val="0"/>
      <w:marTop w:val="0"/>
      <w:marBottom w:val="0"/>
      <w:divBdr>
        <w:top w:val="none" w:sz="0" w:space="0" w:color="auto"/>
        <w:left w:val="none" w:sz="0" w:space="0" w:color="auto"/>
        <w:bottom w:val="none" w:sz="0" w:space="0" w:color="auto"/>
        <w:right w:val="none" w:sz="0" w:space="0" w:color="auto"/>
      </w:divBdr>
    </w:div>
    <w:div w:id="952593105">
      <w:bodyDiv w:val="1"/>
      <w:marLeft w:val="0"/>
      <w:marRight w:val="0"/>
      <w:marTop w:val="0"/>
      <w:marBottom w:val="0"/>
      <w:divBdr>
        <w:top w:val="none" w:sz="0" w:space="0" w:color="auto"/>
        <w:left w:val="none" w:sz="0" w:space="0" w:color="auto"/>
        <w:bottom w:val="none" w:sz="0" w:space="0" w:color="auto"/>
        <w:right w:val="none" w:sz="0" w:space="0" w:color="auto"/>
      </w:divBdr>
    </w:div>
    <w:div w:id="952593861">
      <w:bodyDiv w:val="1"/>
      <w:marLeft w:val="0"/>
      <w:marRight w:val="0"/>
      <w:marTop w:val="0"/>
      <w:marBottom w:val="0"/>
      <w:divBdr>
        <w:top w:val="none" w:sz="0" w:space="0" w:color="auto"/>
        <w:left w:val="none" w:sz="0" w:space="0" w:color="auto"/>
        <w:bottom w:val="none" w:sz="0" w:space="0" w:color="auto"/>
        <w:right w:val="none" w:sz="0" w:space="0" w:color="auto"/>
      </w:divBdr>
    </w:div>
    <w:div w:id="952712705">
      <w:bodyDiv w:val="1"/>
      <w:marLeft w:val="0"/>
      <w:marRight w:val="0"/>
      <w:marTop w:val="0"/>
      <w:marBottom w:val="0"/>
      <w:divBdr>
        <w:top w:val="none" w:sz="0" w:space="0" w:color="auto"/>
        <w:left w:val="none" w:sz="0" w:space="0" w:color="auto"/>
        <w:bottom w:val="none" w:sz="0" w:space="0" w:color="auto"/>
        <w:right w:val="none" w:sz="0" w:space="0" w:color="auto"/>
      </w:divBdr>
    </w:div>
    <w:div w:id="953436717">
      <w:bodyDiv w:val="1"/>
      <w:marLeft w:val="0"/>
      <w:marRight w:val="0"/>
      <w:marTop w:val="0"/>
      <w:marBottom w:val="0"/>
      <w:divBdr>
        <w:top w:val="none" w:sz="0" w:space="0" w:color="auto"/>
        <w:left w:val="none" w:sz="0" w:space="0" w:color="auto"/>
        <w:bottom w:val="none" w:sz="0" w:space="0" w:color="auto"/>
        <w:right w:val="none" w:sz="0" w:space="0" w:color="auto"/>
      </w:divBdr>
    </w:div>
    <w:div w:id="953754848">
      <w:bodyDiv w:val="1"/>
      <w:marLeft w:val="0"/>
      <w:marRight w:val="0"/>
      <w:marTop w:val="0"/>
      <w:marBottom w:val="0"/>
      <w:divBdr>
        <w:top w:val="none" w:sz="0" w:space="0" w:color="auto"/>
        <w:left w:val="none" w:sz="0" w:space="0" w:color="auto"/>
        <w:bottom w:val="none" w:sz="0" w:space="0" w:color="auto"/>
        <w:right w:val="none" w:sz="0" w:space="0" w:color="auto"/>
      </w:divBdr>
    </w:div>
    <w:div w:id="954942220">
      <w:bodyDiv w:val="1"/>
      <w:marLeft w:val="0"/>
      <w:marRight w:val="0"/>
      <w:marTop w:val="0"/>
      <w:marBottom w:val="0"/>
      <w:divBdr>
        <w:top w:val="none" w:sz="0" w:space="0" w:color="auto"/>
        <w:left w:val="none" w:sz="0" w:space="0" w:color="auto"/>
        <w:bottom w:val="none" w:sz="0" w:space="0" w:color="auto"/>
        <w:right w:val="none" w:sz="0" w:space="0" w:color="auto"/>
      </w:divBdr>
    </w:div>
    <w:div w:id="955406711">
      <w:bodyDiv w:val="1"/>
      <w:marLeft w:val="0"/>
      <w:marRight w:val="0"/>
      <w:marTop w:val="0"/>
      <w:marBottom w:val="0"/>
      <w:divBdr>
        <w:top w:val="none" w:sz="0" w:space="0" w:color="auto"/>
        <w:left w:val="none" w:sz="0" w:space="0" w:color="auto"/>
        <w:bottom w:val="none" w:sz="0" w:space="0" w:color="auto"/>
        <w:right w:val="none" w:sz="0" w:space="0" w:color="auto"/>
      </w:divBdr>
    </w:div>
    <w:div w:id="955871708">
      <w:bodyDiv w:val="1"/>
      <w:marLeft w:val="0"/>
      <w:marRight w:val="0"/>
      <w:marTop w:val="0"/>
      <w:marBottom w:val="0"/>
      <w:divBdr>
        <w:top w:val="none" w:sz="0" w:space="0" w:color="auto"/>
        <w:left w:val="none" w:sz="0" w:space="0" w:color="auto"/>
        <w:bottom w:val="none" w:sz="0" w:space="0" w:color="auto"/>
        <w:right w:val="none" w:sz="0" w:space="0" w:color="auto"/>
      </w:divBdr>
    </w:div>
    <w:div w:id="956645809">
      <w:bodyDiv w:val="1"/>
      <w:marLeft w:val="0"/>
      <w:marRight w:val="0"/>
      <w:marTop w:val="0"/>
      <w:marBottom w:val="0"/>
      <w:divBdr>
        <w:top w:val="none" w:sz="0" w:space="0" w:color="auto"/>
        <w:left w:val="none" w:sz="0" w:space="0" w:color="auto"/>
        <w:bottom w:val="none" w:sz="0" w:space="0" w:color="auto"/>
        <w:right w:val="none" w:sz="0" w:space="0" w:color="auto"/>
      </w:divBdr>
    </w:div>
    <w:div w:id="958343475">
      <w:bodyDiv w:val="1"/>
      <w:marLeft w:val="0"/>
      <w:marRight w:val="0"/>
      <w:marTop w:val="0"/>
      <w:marBottom w:val="0"/>
      <w:divBdr>
        <w:top w:val="none" w:sz="0" w:space="0" w:color="auto"/>
        <w:left w:val="none" w:sz="0" w:space="0" w:color="auto"/>
        <w:bottom w:val="none" w:sz="0" w:space="0" w:color="auto"/>
        <w:right w:val="none" w:sz="0" w:space="0" w:color="auto"/>
      </w:divBdr>
    </w:div>
    <w:div w:id="958494480">
      <w:bodyDiv w:val="1"/>
      <w:marLeft w:val="0"/>
      <w:marRight w:val="0"/>
      <w:marTop w:val="0"/>
      <w:marBottom w:val="0"/>
      <w:divBdr>
        <w:top w:val="none" w:sz="0" w:space="0" w:color="auto"/>
        <w:left w:val="none" w:sz="0" w:space="0" w:color="auto"/>
        <w:bottom w:val="none" w:sz="0" w:space="0" w:color="auto"/>
        <w:right w:val="none" w:sz="0" w:space="0" w:color="auto"/>
      </w:divBdr>
    </w:div>
    <w:div w:id="960380430">
      <w:bodyDiv w:val="1"/>
      <w:marLeft w:val="0"/>
      <w:marRight w:val="0"/>
      <w:marTop w:val="0"/>
      <w:marBottom w:val="0"/>
      <w:divBdr>
        <w:top w:val="none" w:sz="0" w:space="0" w:color="auto"/>
        <w:left w:val="none" w:sz="0" w:space="0" w:color="auto"/>
        <w:bottom w:val="none" w:sz="0" w:space="0" w:color="auto"/>
        <w:right w:val="none" w:sz="0" w:space="0" w:color="auto"/>
      </w:divBdr>
    </w:div>
    <w:div w:id="960569951">
      <w:bodyDiv w:val="1"/>
      <w:marLeft w:val="0"/>
      <w:marRight w:val="0"/>
      <w:marTop w:val="0"/>
      <w:marBottom w:val="0"/>
      <w:divBdr>
        <w:top w:val="none" w:sz="0" w:space="0" w:color="auto"/>
        <w:left w:val="none" w:sz="0" w:space="0" w:color="auto"/>
        <w:bottom w:val="none" w:sz="0" w:space="0" w:color="auto"/>
        <w:right w:val="none" w:sz="0" w:space="0" w:color="auto"/>
      </w:divBdr>
    </w:div>
    <w:div w:id="961227559">
      <w:bodyDiv w:val="1"/>
      <w:marLeft w:val="0"/>
      <w:marRight w:val="0"/>
      <w:marTop w:val="0"/>
      <w:marBottom w:val="0"/>
      <w:divBdr>
        <w:top w:val="none" w:sz="0" w:space="0" w:color="auto"/>
        <w:left w:val="none" w:sz="0" w:space="0" w:color="auto"/>
        <w:bottom w:val="none" w:sz="0" w:space="0" w:color="auto"/>
        <w:right w:val="none" w:sz="0" w:space="0" w:color="auto"/>
      </w:divBdr>
    </w:div>
    <w:div w:id="962350255">
      <w:bodyDiv w:val="1"/>
      <w:marLeft w:val="0"/>
      <w:marRight w:val="0"/>
      <w:marTop w:val="0"/>
      <w:marBottom w:val="0"/>
      <w:divBdr>
        <w:top w:val="none" w:sz="0" w:space="0" w:color="auto"/>
        <w:left w:val="none" w:sz="0" w:space="0" w:color="auto"/>
        <w:bottom w:val="none" w:sz="0" w:space="0" w:color="auto"/>
        <w:right w:val="none" w:sz="0" w:space="0" w:color="auto"/>
      </w:divBdr>
    </w:div>
    <w:div w:id="962616722">
      <w:bodyDiv w:val="1"/>
      <w:marLeft w:val="0"/>
      <w:marRight w:val="0"/>
      <w:marTop w:val="0"/>
      <w:marBottom w:val="0"/>
      <w:divBdr>
        <w:top w:val="none" w:sz="0" w:space="0" w:color="auto"/>
        <w:left w:val="none" w:sz="0" w:space="0" w:color="auto"/>
        <w:bottom w:val="none" w:sz="0" w:space="0" w:color="auto"/>
        <w:right w:val="none" w:sz="0" w:space="0" w:color="auto"/>
      </w:divBdr>
    </w:div>
    <w:div w:id="962805653">
      <w:bodyDiv w:val="1"/>
      <w:marLeft w:val="0"/>
      <w:marRight w:val="0"/>
      <w:marTop w:val="0"/>
      <w:marBottom w:val="0"/>
      <w:divBdr>
        <w:top w:val="none" w:sz="0" w:space="0" w:color="auto"/>
        <w:left w:val="none" w:sz="0" w:space="0" w:color="auto"/>
        <w:bottom w:val="none" w:sz="0" w:space="0" w:color="auto"/>
        <w:right w:val="none" w:sz="0" w:space="0" w:color="auto"/>
      </w:divBdr>
    </w:div>
    <w:div w:id="962806716">
      <w:bodyDiv w:val="1"/>
      <w:marLeft w:val="0"/>
      <w:marRight w:val="0"/>
      <w:marTop w:val="0"/>
      <w:marBottom w:val="0"/>
      <w:divBdr>
        <w:top w:val="none" w:sz="0" w:space="0" w:color="auto"/>
        <w:left w:val="none" w:sz="0" w:space="0" w:color="auto"/>
        <w:bottom w:val="none" w:sz="0" w:space="0" w:color="auto"/>
        <w:right w:val="none" w:sz="0" w:space="0" w:color="auto"/>
      </w:divBdr>
    </w:div>
    <w:div w:id="963074593">
      <w:bodyDiv w:val="1"/>
      <w:marLeft w:val="0"/>
      <w:marRight w:val="0"/>
      <w:marTop w:val="0"/>
      <w:marBottom w:val="0"/>
      <w:divBdr>
        <w:top w:val="none" w:sz="0" w:space="0" w:color="auto"/>
        <w:left w:val="none" w:sz="0" w:space="0" w:color="auto"/>
        <w:bottom w:val="none" w:sz="0" w:space="0" w:color="auto"/>
        <w:right w:val="none" w:sz="0" w:space="0" w:color="auto"/>
      </w:divBdr>
    </w:div>
    <w:div w:id="963383822">
      <w:bodyDiv w:val="1"/>
      <w:marLeft w:val="0"/>
      <w:marRight w:val="0"/>
      <w:marTop w:val="0"/>
      <w:marBottom w:val="0"/>
      <w:divBdr>
        <w:top w:val="none" w:sz="0" w:space="0" w:color="auto"/>
        <w:left w:val="none" w:sz="0" w:space="0" w:color="auto"/>
        <w:bottom w:val="none" w:sz="0" w:space="0" w:color="auto"/>
        <w:right w:val="none" w:sz="0" w:space="0" w:color="auto"/>
      </w:divBdr>
    </w:div>
    <w:div w:id="963736453">
      <w:bodyDiv w:val="1"/>
      <w:marLeft w:val="0"/>
      <w:marRight w:val="0"/>
      <w:marTop w:val="0"/>
      <w:marBottom w:val="0"/>
      <w:divBdr>
        <w:top w:val="none" w:sz="0" w:space="0" w:color="auto"/>
        <w:left w:val="none" w:sz="0" w:space="0" w:color="auto"/>
        <w:bottom w:val="none" w:sz="0" w:space="0" w:color="auto"/>
        <w:right w:val="none" w:sz="0" w:space="0" w:color="auto"/>
      </w:divBdr>
    </w:div>
    <w:div w:id="964504288">
      <w:bodyDiv w:val="1"/>
      <w:marLeft w:val="0"/>
      <w:marRight w:val="0"/>
      <w:marTop w:val="0"/>
      <w:marBottom w:val="0"/>
      <w:divBdr>
        <w:top w:val="none" w:sz="0" w:space="0" w:color="auto"/>
        <w:left w:val="none" w:sz="0" w:space="0" w:color="auto"/>
        <w:bottom w:val="none" w:sz="0" w:space="0" w:color="auto"/>
        <w:right w:val="none" w:sz="0" w:space="0" w:color="auto"/>
      </w:divBdr>
    </w:div>
    <w:div w:id="964771524">
      <w:bodyDiv w:val="1"/>
      <w:marLeft w:val="0"/>
      <w:marRight w:val="0"/>
      <w:marTop w:val="0"/>
      <w:marBottom w:val="0"/>
      <w:divBdr>
        <w:top w:val="none" w:sz="0" w:space="0" w:color="auto"/>
        <w:left w:val="none" w:sz="0" w:space="0" w:color="auto"/>
        <w:bottom w:val="none" w:sz="0" w:space="0" w:color="auto"/>
        <w:right w:val="none" w:sz="0" w:space="0" w:color="auto"/>
      </w:divBdr>
    </w:div>
    <w:div w:id="964892147">
      <w:bodyDiv w:val="1"/>
      <w:marLeft w:val="0"/>
      <w:marRight w:val="0"/>
      <w:marTop w:val="0"/>
      <w:marBottom w:val="0"/>
      <w:divBdr>
        <w:top w:val="none" w:sz="0" w:space="0" w:color="auto"/>
        <w:left w:val="none" w:sz="0" w:space="0" w:color="auto"/>
        <w:bottom w:val="none" w:sz="0" w:space="0" w:color="auto"/>
        <w:right w:val="none" w:sz="0" w:space="0" w:color="auto"/>
      </w:divBdr>
    </w:div>
    <w:div w:id="965311155">
      <w:bodyDiv w:val="1"/>
      <w:marLeft w:val="0"/>
      <w:marRight w:val="0"/>
      <w:marTop w:val="0"/>
      <w:marBottom w:val="0"/>
      <w:divBdr>
        <w:top w:val="none" w:sz="0" w:space="0" w:color="auto"/>
        <w:left w:val="none" w:sz="0" w:space="0" w:color="auto"/>
        <w:bottom w:val="none" w:sz="0" w:space="0" w:color="auto"/>
        <w:right w:val="none" w:sz="0" w:space="0" w:color="auto"/>
      </w:divBdr>
    </w:div>
    <w:div w:id="965745237">
      <w:bodyDiv w:val="1"/>
      <w:marLeft w:val="0"/>
      <w:marRight w:val="0"/>
      <w:marTop w:val="0"/>
      <w:marBottom w:val="0"/>
      <w:divBdr>
        <w:top w:val="none" w:sz="0" w:space="0" w:color="auto"/>
        <w:left w:val="none" w:sz="0" w:space="0" w:color="auto"/>
        <w:bottom w:val="none" w:sz="0" w:space="0" w:color="auto"/>
        <w:right w:val="none" w:sz="0" w:space="0" w:color="auto"/>
      </w:divBdr>
    </w:div>
    <w:div w:id="967974374">
      <w:bodyDiv w:val="1"/>
      <w:marLeft w:val="0"/>
      <w:marRight w:val="0"/>
      <w:marTop w:val="0"/>
      <w:marBottom w:val="0"/>
      <w:divBdr>
        <w:top w:val="none" w:sz="0" w:space="0" w:color="auto"/>
        <w:left w:val="none" w:sz="0" w:space="0" w:color="auto"/>
        <w:bottom w:val="none" w:sz="0" w:space="0" w:color="auto"/>
        <w:right w:val="none" w:sz="0" w:space="0" w:color="auto"/>
      </w:divBdr>
    </w:div>
    <w:div w:id="967977294">
      <w:bodyDiv w:val="1"/>
      <w:marLeft w:val="0"/>
      <w:marRight w:val="0"/>
      <w:marTop w:val="0"/>
      <w:marBottom w:val="0"/>
      <w:divBdr>
        <w:top w:val="none" w:sz="0" w:space="0" w:color="auto"/>
        <w:left w:val="none" w:sz="0" w:space="0" w:color="auto"/>
        <w:bottom w:val="none" w:sz="0" w:space="0" w:color="auto"/>
        <w:right w:val="none" w:sz="0" w:space="0" w:color="auto"/>
      </w:divBdr>
    </w:div>
    <w:div w:id="968167085">
      <w:bodyDiv w:val="1"/>
      <w:marLeft w:val="0"/>
      <w:marRight w:val="0"/>
      <w:marTop w:val="0"/>
      <w:marBottom w:val="0"/>
      <w:divBdr>
        <w:top w:val="none" w:sz="0" w:space="0" w:color="auto"/>
        <w:left w:val="none" w:sz="0" w:space="0" w:color="auto"/>
        <w:bottom w:val="none" w:sz="0" w:space="0" w:color="auto"/>
        <w:right w:val="none" w:sz="0" w:space="0" w:color="auto"/>
      </w:divBdr>
    </w:div>
    <w:div w:id="968585491">
      <w:bodyDiv w:val="1"/>
      <w:marLeft w:val="0"/>
      <w:marRight w:val="0"/>
      <w:marTop w:val="0"/>
      <w:marBottom w:val="0"/>
      <w:divBdr>
        <w:top w:val="none" w:sz="0" w:space="0" w:color="auto"/>
        <w:left w:val="none" w:sz="0" w:space="0" w:color="auto"/>
        <w:bottom w:val="none" w:sz="0" w:space="0" w:color="auto"/>
        <w:right w:val="none" w:sz="0" w:space="0" w:color="auto"/>
      </w:divBdr>
    </w:div>
    <w:div w:id="969017039">
      <w:bodyDiv w:val="1"/>
      <w:marLeft w:val="0"/>
      <w:marRight w:val="0"/>
      <w:marTop w:val="0"/>
      <w:marBottom w:val="0"/>
      <w:divBdr>
        <w:top w:val="none" w:sz="0" w:space="0" w:color="auto"/>
        <w:left w:val="none" w:sz="0" w:space="0" w:color="auto"/>
        <w:bottom w:val="none" w:sz="0" w:space="0" w:color="auto"/>
        <w:right w:val="none" w:sz="0" w:space="0" w:color="auto"/>
      </w:divBdr>
    </w:div>
    <w:div w:id="970284584">
      <w:bodyDiv w:val="1"/>
      <w:marLeft w:val="0"/>
      <w:marRight w:val="0"/>
      <w:marTop w:val="0"/>
      <w:marBottom w:val="0"/>
      <w:divBdr>
        <w:top w:val="none" w:sz="0" w:space="0" w:color="auto"/>
        <w:left w:val="none" w:sz="0" w:space="0" w:color="auto"/>
        <w:bottom w:val="none" w:sz="0" w:space="0" w:color="auto"/>
        <w:right w:val="none" w:sz="0" w:space="0" w:color="auto"/>
      </w:divBdr>
    </w:div>
    <w:div w:id="970863610">
      <w:bodyDiv w:val="1"/>
      <w:marLeft w:val="0"/>
      <w:marRight w:val="0"/>
      <w:marTop w:val="0"/>
      <w:marBottom w:val="0"/>
      <w:divBdr>
        <w:top w:val="none" w:sz="0" w:space="0" w:color="auto"/>
        <w:left w:val="none" w:sz="0" w:space="0" w:color="auto"/>
        <w:bottom w:val="none" w:sz="0" w:space="0" w:color="auto"/>
        <w:right w:val="none" w:sz="0" w:space="0" w:color="auto"/>
      </w:divBdr>
    </w:div>
    <w:div w:id="971517277">
      <w:bodyDiv w:val="1"/>
      <w:marLeft w:val="0"/>
      <w:marRight w:val="0"/>
      <w:marTop w:val="0"/>
      <w:marBottom w:val="0"/>
      <w:divBdr>
        <w:top w:val="none" w:sz="0" w:space="0" w:color="auto"/>
        <w:left w:val="none" w:sz="0" w:space="0" w:color="auto"/>
        <w:bottom w:val="none" w:sz="0" w:space="0" w:color="auto"/>
        <w:right w:val="none" w:sz="0" w:space="0" w:color="auto"/>
      </w:divBdr>
    </w:div>
    <w:div w:id="971593323">
      <w:bodyDiv w:val="1"/>
      <w:marLeft w:val="0"/>
      <w:marRight w:val="0"/>
      <w:marTop w:val="0"/>
      <w:marBottom w:val="0"/>
      <w:divBdr>
        <w:top w:val="none" w:sz="0" w:space="0" w:color="auto"/>
        <w:left w:val="none" w:sz="0" w:space="0" w:color="auto"/>
        <w:bottom w:val="none" w:sz="0" w:space="0" w:color="auto"/>
        <w:right w:val="none" w:sz="0" w:space="0" w:color="auto"/>
      </w:divBdr>
    </w:div>
    <w:div w:id="972324549">
      <w:bodyDiv w:val="1"/>
      <w:marLeft w:val="0"/>
      <w:marRight w:val="0"/>
      <w:marTop w:val="0"/>
      <w:marBottom w:val="0"/>
      <w:divBdr>
        <w:top w:val="none" w:sz="0" w:space="0" w:color="auto"/>
        <w:left w:val="none" w:sz="0" w:space="0" w:color="auto"/>
        <w:bottom w:val="none" w:sz="0" w:space="0" w:color="auto"/>
        <w:right w:val="none" w:sz="0" w:space="0" w:color="auto"/>
      </w:divBdr>
    </w:div>
    <w:div w:id="972369188">
      <w:bodyDiv w:val="1"/>
      <w:marLeft w:val="0"/>
      <w:marRight w:val="0"/>
      <w:marTop w:val="0"/>
      <w:marBottom w:val="0"/>
      <w:divBdr>
        <w:top w:val="none" w:sz="0" w:space="0" w:color="auto"/>
        <w:left w:val="none" w:sz="0" w:space="0" w:color="auto"/>
        <w:bottom w:val="none" w:sz="0" w:space="0" w:color="auto"/>
        <w:right w:val="none" w:sz="0" w:space="0" w:color="auto"/>
      </w:divBdr>
    </w:div>
    <w:div w:id="972752219">
      <w:bodyDiv w:val="1"/>
      <w:marLeft w:val="0"/>
      <w:marRight w:val="0"/>
      <w:marTop w:val="0"/>
      <w:marBottom w:val="0"/>
      <w:divBdr>
        <w:top w:val="none" w:sz="0" w:space="0" w:color="auto"/>
        <w:left w:val="none" w:sz="0" w:space="0" w:color="auto"/>
        <w:bottom w:val="none" w:sz="0" w:space="0" w:color="auto"/>
        <w:right w:val="none" w:sz="0" w:space="0" w:color="auto"/>
      </w:divBdr>
    </w:div>
    <w:div w:id="97275820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949368">
      <w:bodyDiv w:val="1"/>
      <w:marLeft w:val="0"/>
      <w:marRight w:val="0"/>
      <w:marTop w:val="0"/>
      <w:marBottom w:val="0"/>
      <w:divBdr>
        <w:top w:val="none" w:sz="0" w:space="0" w:color="auto"/>
        <w:left w:val="none" w:sz="0" w:space="0" w:color="auto"/>
        <w:bottom w:val="none" w:sz="0" w:space="0" w:color="auto"/>
        <w:right w:val="none" w:sz="0" w:space="0" w:color="auto"/>
      </w:divBdr>
    </w:div>
    <w:div w:id="974212233">
      <w:bodyDiv w:val="1"/>
      <w:marLeft w:val="0"/>
      <w:marRight w:val="0"/>
      <w:marTop w:val="0"/>
      <w:marBottom w:val="0"/>
      <w:divBdr>
        <w:top w:val="none" w:sz="0" w:space="0" w:color="auto"/>
        <w:left w:val="none" w:sz="0" w:space="0" w:color="auto"/>
        <w:bottom w:val="none" w:sz="0" w:space="0" w:color="auto"/>
        <w:right w:val="none" w:sz="0" w:space="0" w:color="auto"/>
      </w:divBdr>
    </w:div>
    <w:div w:id="974335480">
      <w:bodyDiv w:val="1"/>
      <w:marLeft w:val="0"/>
      <w:marRight w:val="0"/>
      <w:marTop w:val="0"/>
      <w:marBottom w:val="0"/>
      <w:divBdr>
        <w:top w:val="none" w:sz="0" w:space="0" w:color="auto"/>
        <w:left w:val="none" w:sz="0" w:space="0" w:color="auto"/>
        <w:bottom w:val="none" w:sz="0" w:space="0" w:color="auto"/>
        <w:right w:val="none" w:sz="0" w:space="0" w:color="auto"/>
      </w:divBdr>
    </w:div>
    <w:div w:id="974600590">
      <w:bodyDiv w:val="1"/>
      <w:marLeft w:val="0"/>
      <w:marRight w:val="0"/>
      <w:marTop w:val="0"/>
      <w:marBottom w:val="0"/>
      <w:divBdr>
        <w:top w:val="none" w:sz="0" w:space="0" w:color="auto"/>
        <w:left w:val="none" w:sz="0" w:space="0" w:color="auto"/>
        <w:bottom w:val="none" w:sz="0" w:space="0" w:color="auto"/>
        <w:right w:val="none" w:sz="0" w:space="0" w:color="auto"/>
      </w:divBdr>
    </w:div>
    <w:div w:id="975136769">
      <w:bodyDiv w:val="1"/>
      <w:marLeft w:val="0"/>
      <w:marRight w:val="0"/>
      <w:marTop w:val="0"/>
      <w:marBottom w:val="0"/>
      <w:divBdr>
        <w:top w:val="none" w:sz="0" w:space="0" w:color="auto"/>
        <w:left w:val="none" w:sz="0" w:space="0" w:color="auto"/>
        <w:bottom w:val="none" w:sz="0" w:space="0" w:color="auto"/>
        <w:right w:val="none" w:sz="0" w:space="0" w:color="auto"/>
      </w:divBdr>
    </w:div>
    <w:div w:id="975646383">
      <w:bodyDiv w:val="1"/>
      <w:marLeft w:val="0"/>
      <w:marRight w:val="0"/>
      <w:marTop w:val="0"/>
      <w:marBottom w:val="0"/>
      <w:divBdr>
        <w:top w:val="none" w:sz="0" w:space="0" w:color="auto"/>
        <w:left w:val="none" w:sz="0" w:space="0" w:color="auto"/>
        <w:bottom w:val="none" w:sz="0" w:space="0" w:color="auto"/>
        <w:right w:val="none" w:sz="0" w:space="0" w:color="auto"/>
      </w:divBdr>
    </w:div>
    <w:div w:id="976105233">
      <w:bodyDiv w:val="1"/>
      <w:marLeft w:val="0"/>
      <w:marRight w:val="0"/>
      <w:marTop w:val="0"/>
      <w:marBottom w:val="0"/>
      <w:divBdr>
        <w:top w:val="none" w:sz="0" w:space="0" w:color="auto"/>
        <w:left w:val="none" w:sz="0" w:space="0" w:color="auto"/>
        <w:bottom w:val="none" w:sz="0" w:space="0" w:color="auto"/>
        <w:right w:val="none" w:sz="0" w:space="0" w:color="auto"/>
      </w:divBdr>
    </w:div>
    <w:div w:id="976371226">
      <w:bodyDiv w:val="1"/>
      <w:marLeft w:val="0"/>
      <w:marRight w:val="0"/>
      <w:marTop w:val="0"/>
      <w:marBottom w:val="0"/>
      <w:divBdr>
        <w:top w:val="none" w:sz="0" w:space="0" w:color="auto"/>
        <w:left w:val="none" w:sz="0" w:space="0" w:color="auto"/>
        <w:bottom w:val="none" w:sz="0" w:space="0" w:color="auto"/>
        <w:right w:val="none" w:sz="0" w:space="0" w:color="auto"/>
      </w:divBdr>
    </w:div>
    <w:div w:id="977882134">
      <w:bodyDiv w:val="1"/>
      <w:marLeft w:val="0"/>
      <w:marRight w:val="0"/>
      <w:marTop w:val="0"/>
      <w:marBottom w:val="0"/>
      <w:divBdr>
        <w:top w:val="none" w:sz="0" w:space="0" w:color="auto"/>
        <w:left w:val="none" w:sz="0" w:space="0" w:color="auto"/>
        <w:bottom w:val="none" w:sz="0" w:space="0" w:color="auto"/>
        <w:right w:val="none" w:sz="0" w:space="0" w:color="auto"/>
      </w:divBdr>
    </w:div>
    <w:div w:id="978069002">
      <w:bodyDiv w:val="1"/>
      <w:marLeft w:val="0"/>
      <w:marRight w:val="0"/>
      <w:marTop w:val="0"/>
      <w:marBottom w:val="0"/>
      <w:divBdr>
        <w:top w:val="none" w:sz="0" w:space="0" w:color="auto"/>
        <w:left w:val="none" w:sz="0" w:space="0" w:color="auto"/>
        <w:bottom w:val="none" w:sz="0" w:space="0" w:color="auto"/>
        <w:right w:val="none" w:sz="0" w:space="0" w:color="auto"/>
      </w:divBdr>
    </w:div>
    <w:div w:id="979580262">
      <w:bodyDiv w:val="1"/>
      <w:marLeft w:val="0"/>
      <w:marRight w:val="0"/>
      <w:marTop w:val="0"/>
      <w:marBottom w:val="0"/>
      <w:divBdr>
        <w:top w:val="none" w:sz="0" w:space="0" w:color="auto"/>
        <w:left w:val="none" w:sz="0" w:space="0" w:color="auto"/>
        <w:bottom w:val="none" w:sz="0" w:space="0" w:color="auto"/>
        <w:right w:val="none" w:sz="0" w:space="0" w:color="auto"/>
      </w:divBdr>
    </w:div>
    <w:div w:id="980615702">
      <w:bodyDiv w:val="1"/>
      <w:marLeft w:val="0"/>
      <w:marRight w:val="0"/>
      <w:marTop w:val="0"/>
      <w:marBottom w:val="0"/>
      <w:divBdr>
        <w:top w:val="none" w:sz="0" w:space="0" w:color="auto"/>
        <w:left w:val="none" w:sz="0" w:space="0" w:color="auto"/>
        <w:bottom w:val="none" w:sz="0" w:space="0" w:color="auto"/>
        <w:right w:val="none" w:sz="0" w:space="0" w:color="auto"/>
      </w:divBdr>
    </w:div>
    <w:div w:id="981039263">
      <w:bodyDiv w:val="1"/>
      <w:marLeft w:val="0"/>
      <w:marRight w:val="0"/>
      <w:marTop w:val="0"/>
      <w:marBottom w:val="0"/>
      <w:divBdr>
        <w:top w:val="none" w:sz="0" w:space="0" w:color="auto"/>
        <w:left w:val="none" w:sz="0" w:space="0" w:color="auto"/>
        <w:bottom w:val="none" w:sz="0" w:space="0" w:color="auto"/>
        <w:right w:val="none" w:sz="0" w:space="0" w:color="auto"/>
      </w:divBdr>
    </w:div>
    <w:div w:id="982126009">
      <w:bodyDiv w:val="1"/>
      <w:marLeft w:val="0"/>
      <w:marRight w:val="0"/>
      <w:marTop w:val="0"/>
      <w:marBottom w:val="0"/>
      <w:divBdr>
        <w:top w:val="none" w:sz="0" w:space="0" w:color="auto"/>
        <w:left w:val="none" w:sz="0" w:space="0" w:color="auto"/>
        <w:bottom w:val="none" w:sz="0" w:space="0" w:color="auto"/>
        <w:right w:val="none" w:sz="0" w:space="0" w:color="auto"/>
      </w:divBdr>
    </w:div>
    <w:div w:id="982153866">
      <w:bodyDiv w:val="1"/>
      <w:marLeft w:val="0"/>
      <w:marRight w:val="0"/>
      <w:marTop w:val="0"/>
      <w:marBottom w:val="0"/>
      <w:divBdr>
        <w:top w:val="none" w:sz="0" w:space="0" w:color="auto"/>
        <w:left w:val="none" w:sz="0" w:space="0" w:color="auto"/>
        <w:bottom w:val="none" w:sz="0" w:space="0" w:color="auto"/>
        <w:right w:val="none" w:sz="0" w:space="0" w:color="auto"/>
      </w:divBdr>
    </w:div>
    <w:div w:id="982468815">
      <w:bodyDiv w:val="1"/>
      <w:marLeft w:val="0"/>
      <w:marRight w:val="0"/>
      <w:marTop w:val="0"/>
      <w:marBottom w:val="0"/>
      <w:divBdr>
        <w:top w:val="none" w:sz="0" w:space="0" w:color="auto"/>
        <w:left w:val="none" w:sz="0" w:space="0" w:color="auto"/>
        <w:bottom w:val="none" w:sz="0" w:space="0" w:color="auto"/>
        <w:right w:val="none" w:sz="0" w:space="0" w:color="auto"/>
      </w:divBdr>
    </w:div>
    <w:div w:id="983391676">
      <w:bodyDiv w:val="1"/>
      <w:marLeft w:val="0"/>
      <w:marRight w:val="0"/>
      <w:marTop w:val="0"/>
      <w:marBottom w:val="0"/>
      <w:divBdr>
        <w:top w:val="none" w:sz="0" w:space="0" w:color="auto"/>
        <w:left w:val="none" w:sz="0" w:space="0" w:color="auto"/>
        <w:bottom w:val="none" w:sz="0" w:space="0" w:color="auto"/>
        <w:right w:val="none" w:sz="0" w:space="0" w:color="auto"/>
      </w:divBdr>
    </w:div>
    <w:div w:id="983899875">
      <w:bodyDiv w:val="1"/>
      <w:marLeft w:val="0"/>
      <w:marRight w:val="0"/>
      <w:marTop w:val="0"/>
      <w:marBottom w:val="0"/>
      <w:divBdr>
        <w:top w:val="none" w:sz="0" w:space="0" w:color="auto"/>
        <w:left w:val="none" w:sz="0" w:space="0" w:color="auto"/>
        <w:bottom w:val="none" w:sz="0" w:space="0" w:color="auto"/>
        <w:right w:val="none" w:sz="0" w:space="0" w:color="auto"/>
      </w:divBdr>
    </w:div>
    <w:div w:id="986324063">
      <w:bodyDiv w:val="1"/>
      <w:marLeft w:val="0"/>
      <w:marRight w:val="0"/>
      <w:marTop w:val="0"/>
      <w:marBottom w:val="0"/>
      <w:divBdr>
        <w:top w:val="none" w:sz="0" w:space="0" w:color="auto"/>
        <w:left w:val="none" w:sz="0" w:space="0" w:color="auto"/>
        <w:bottom w:val="none" w:sz="0" w:space="0" w:color="auto"/>
        <w:right w:val="none" w:sz="0" w:space="0" w:color="auto"/>
      </w:divBdr>
    </w:div>
    <w:div w:id="986473803">
      <w:bodyDiv w:val="1"/>
      <w:marLeft w:val="0"/>
      <w:marRight w:val="0"/>
      <w:marTop w:val="0"/>
      <w:marBottom w:val="0"/>
      <w:divBdr>
        <w:top w:val="none" w:sz="0" w:space="0" w:color="auto"/>
        <w:left w:val="none" w:sz="0" w:space="0" w:color="auto"/>
        <w:bottom w:val="none" w:sz="0" w:space="0" w:color="auto"/>
        <w:right w:val="none" w:sz="0" w:space="0" w:color="auto"/>
      </w:divBdr>
    </w:div>
    <w:div w:id="986515942">
      <w:bodyDiv w:val="1"/>
      <w:marLeft w:val="0"/>
      <w:marRight w:val="0"/>
      <w:marTop w:val="0"/>
      <w:marBottom w:val="0"/>
      <w:divBdr>
        <w:top w:val="none" w:sz="0" w:space="0" w:color="auto"/>
        <w:left w:val="none" w:sz="0" w:space="0" w:color="auto"/>
        <w:bottom w:val="none" w:sz="0" w:space="0" w:color="auto"/>
        <w:right w:val="none" w:sz="0" w:space="0" w:color="auto"/>
      </w:divBdr>
    </w:div>
    <w:div w:id="986860102">
      <w:bodyDiv w:val="1"/>
      <w:marLeft w:val="0"/>
      <w:marRight w:val="0"/>
      <w:marTop w:val="0"/>
      <w:marBottom w:val="0"/>
      <w:divBdr>
        <w:top w:val="none" w:sz="0" w:space="0" w:color="auto"/>
        <w:left w:val="none" w:sz="0" w:space="0" w:color="auto"/>
        <w:bottom w:val="none" w:sz="0" w:space="0" w:color="auto"/>
        <w:right w:val="none" w:sz="0" w:space="0" w:color="auto"/>
      </w:divBdr>
    </w:div>
    <w:div w:id="987054037">
      <w:bodyDiv w:val="1"/>
      <w:marLeft w:val="0"/>
      <w:marRight w:val="0"/>
      <w:marTop w:val="0"/>
      <w:marBottom w:val="0"/>
      <w:divBdr>
        <w:top w:val="none" w:sz="0" w:space="0" w:color="auto"/>
        <w:left w:val="none" w:sz="0" w:space="0" w:color="auto"/>
        <w:bottom w:val="none" w:sz="0" w:space="0" w:color="auto"/>
        <w:right w:val="none" w:sz="0" w:space="0" w:color="auto"/>
      </w:divBdr>
    </w:div>
    <w:div w:id="987706160">
      <w:bodyDiv w:val="1"/>
      <w:marLeft w:val="0"/>
      <w:marRight w:val="0"/>
      <w:marTop w:val="0"/>
      <w:marBottom w:val="0"/>
      <w:divBdr>
        <w:top w:val="none" w:sz="0" w:space="0" w:color="auto"/>
        <w:left w:val="none" w:sz="0" w:space="0" w:color="auto"/>
        <w:bottom w:val="none" w:sz="0" w:space="0" w:color="auto"/>
        <w:right w:val="none" w:sz="0" w:space="0" w:color="auto"/>
      </w:divBdr>
    </w:div>
    <w:div w:id="987786311">
      <w:bodyDiv w:val="1"/>
      <w:marLeft w:val="0"/>
      <w:marRight w:val="0"/>
      <w:marTop w:val="0"/>
      <w:marBottom w:val="0"/>
      <w:divBdr>
        <w:top w:val="none" w:sz="0" w:space="0" w:color="auto"/>
        <w:left w:val="none" w:sz="0" w:space="0" w:color="auto"/>
        <w:bottom w:val="none" w:sz="0" w:space="0" w:color="auto"/>
        <w:right w:val="none" w:sz="0" w:space="0" w:color="auto"/>
      </w:divBdr>
    </w:div>
    <w:div w:id="989673522">
      <w:bodyDiv w:val="1"/>
      <w:marLeft w:val="0"/>
      <w:marRight w:val="0"/>
      <w:marTop w:val="0"/>
      <w:marBottom w:val="0"/>
      <w:divBdr>
        <w:top w:val="none" w:sz="0" w:space="0" w:color="auto"/>
        <w:left w:val="none" w:sz="0" w:space="0" w:color="auto"/>
        <w:bottom w:val="none" w:sz="0" w:space="0" w:color="auto"/>
        <w:right w:val="none" w:sz="0" w:space="0" w:color="auto"/>
      </w:divBdr>
    </w:div>
    <w:div w:id="990059961">
      <w:bodyDiv w:val="1"/>
      <w:marLeft w:val="0"/>
      <w:marRight w:val="0"/>
      <w:marTop w:val="0"/>
      <w:marBottom w:val="0"/>
      <w:divBdr>
        <w:top w:val="none" w:sz="0" w:space="0" w:color="auto"/>
        <w:left w:val="none" w:sz="0" w:space="0" w:color="auto"/>
        <w:bottom w:val="none" w:sz="0" w:space="0" w:color="auto"/>
        <w:right w:val="none" w:sz="0" w:space="0" w:color="auto"/>
      </w:divBdr>
    </w:div>
    <w:div w:id="990520357">
      <w:bodyDiv w:val="1"/>
      <w:marLeft w:val="0"/>
      <w:marRight w:val="0"/>
      <w:marTop w:val="0"/>
      <w:marBottom w:val="0"/>
      <w:divBdr>
        <w:top w:val="none" w:sz="0" w:space="0" w:color="auto"/>
        <w:left w:val="none" w:sz="0" w:space="0" w:color="auto"/>
        <w:bottom w:val="none" w:sz="0" w:space="0" w:color="auto"/>
        <w:right w:val="none" w:sz="0" w:space="0" w:color="auto"/>
      </w:divBdr>
    </w:div>
    <w:div w:id="990601652">
      <w:bodyDiv w:val="1"/>
      <w:marLeft w:val="0"/>
      <w:marRight w:val="0"/>
      <w:marTop w:val="0"/>
      <w:marBottom w:val="0"/>
      <w:divBdr>
        <w:top w:val="none" w:sz="0" w:space="0" w:color="auto"/>
        <w:left w:val="none" w:sz="0" w:space="0" w:color="auto"/>
        <w:bottom w:val="none" w:sz="0" w:space="0" w:color="auto"/>
        <w:right w:val="none" w:sz="0" w:space="0" w:color="auto"/>
      </w:divBdr>
    </w:div>
    <w:div w:id="990794843">
      <w:bodyDiv w:val="1"/>
      <w:marLeft w:val="0"/>
      <w:marRight w:val="0"/>
      <w:marTop w:val="0"/>
      <w:marBottom w:val="0"/>
      <w:divBdr>
        <w:top w:val="none" w:sz="0" w:space="0" w:color="auto"/>
        <w:left w:val="none" w:sz="0" w:space="0" w:color="auto"/>
        <w:bottom w:val="none" w:sz="0" w:space="0" w:color="auto"/>
        <w:right w:val="none" w:sz="0" w:space="0" w:color="auto"/>
      </w:divBdr>
    </w:div>
    <w:div w:id="991953739">
      <w:bodyDiv w:val="1"/>
      <w:marLeft w:val="0"/>
      <w:marRight w:val="0"/>
      <w:marTop w:val="0"/>
      <w:marBottom w:val="0"/>
      <w:divBdr>
        <w:top w:val="none" w:sz="0" w:space="0" w:color="auto"/>
        <w:left w:val="none" w:sz="0" w:space="0" w:color="auto"/>
        <w:bottom w:val="none" w:sz="0" w:space="0" w:color="auto"/>
        <w:right w:val="none" w:sz="0" w:space="0" w:color="auto"/>
      </w:divBdr>
    </w:div>
    <w:div w:id="992955282">
      <w:bodyDiv w:val="1"/>
      <w:marLeft w:val="0"/>
      <w:marRight w:val="0"/>
      <w:marTop w:val="0"/>
      <w:marBottom w:val="0"/>
      <w:divBdr>
        <w:top w:val="none" w:sz="0" w:space="0" w:color="auto"/>
        <w:left w:val="none" w:sz="0" w:space="0" w:color="auto"/>
        <w:bottom w:val="none" w:sz="0" w:space="0" w:color="auto"/>
        <w:right w:val="none" w:sz="0" w:space="0" w:color="auto"/>
      </w:divBdr>
    </w:div>
    <w:div w:id="993029605">
      <w:bodyDiv w:val="1"/>
      <w:marLeft w:val="0"/>
      <w:marRight w:val="0"/>
      <w:marTop w:val="0"/>
      <w:marBottom w:val="0"/>
      <w:divBdr>
        <w:top w:val="none" w:sz="0" w:space="0" w:color="auto"/>
        <w:left w:val="none" w:sz="0" w:space="0" w:color="auto"/>
        <w:bottom w:val="none" w:sz="0" w:space="0" w:color="auto"/>
        <w:right w:val="none" w:sz="0" w:space="0" w:color="auto"/>
      </w:divBdr>
    </w:div>
    <w:div w:id="993216633">
      <w:bodyDiv w:val="1"/>
      <w:marLeft w:val="0"/>
      <w:marRight w:val="0"/>
      <w:marTop w:val="0"/>
      <w:marBottom w:val="0"/>
      <w:divBdr>
        <w:top w:val="none" w:sz="0" w:space="0" w:color="auto"/>
        <w:left w:val="none" w:sz="0" w:space="0" w:color="auto"/>
        <w:bottom w:val="none" w:sz="0" w:space="0" w:color="auto"/>
        <w:right w:val="none" w:sz="0" w:space="0" w:color="auto"/>
      </w:divBdr>
    </w:div>
    <w:div w:id="993416526">
      <w:bodyDiv w:val="1"/>
      <w:marLeft w:val="0"/>
      <w:marRight w:val="0"/>
      <w:marTop w:val="0"/>
      <w:marBottom w:val="0"/>
      <w:divBdr>
        <w:top w:val="none" w:sz="0" w:space="0" w:color="auto"/>
        <w:left w:val="none" w:sz="0" w:space="0" w:color="auto"/>
        <w:bottom w:val="none" w:sz="0" w:space="0" w:color="auto"/>
        <w:right w:val="none" w:sz="0" w:space="0" w:color="auto"/>
      </w:divBdr>
    </w:div>
    <w:div w:id="993871538">
      <w:bodyDiv w:val="1"/>
      <w:marLeft w:val="0"/>
      <w:marRight w:val="0"/>
      <w:marTop w:val="0"/>
      <w:marBottom w:val="0"/>
      <w:divBdr>
        <w:top w:val="none" w:sz="0" w:space="0" w:color="auto"/>
        <w:left w:val="none" w:sz="0" w:space="0" w:color="auto"/>
        <w:bottom w:val="none" w:sz="0" w:space="0" w:color="auto"/>
        <w:right w:val="none" w:sz="0" w:space="0" w:color="auto"/>
      </w:divBdr>
    </w:div>
    <w:div w:id="993873672">
      <w:bodyDiv w:val="1"/>
      <w:marLeft w:val="0"/>
      <w:marRight w:val="0"/>
      <w:marTop w:val="0"/>
      <w:marBottom w:val="0"/>
      <w:divBdr>
        <w:top w:val="none" w:sz="0" w:space="0" w:color="auto"/>
        <w:left w:val="none" w:sz="0" w:space="0" w:color="auto"/>
        <w:bottom w:val="none" w:sz="0" w:space="0" w:color="auto"/>
        <w:right w:val="none" w:sz="0" w:space="0" w:color="auto"/>
      </w:divBdr>
    </w:div>
    <w:div w:id="993951533">
      <w:bodyDiv w:val="1"/>
      <w:marLeft w:val="0"/>
      <w:marRight w:val="0"/>
      <w:marTop w:val="0"/>
      <w:marBottom w:val="0"/>
      <w:divBdr>
        <w:top w:val="none" w:sz="0" w:space="0" w:color="auto"/>
        <w:left w:val="none" w:sz="0" w:space="0" w:color="auto"/>
        <w:bottom w:val="none" w:sz="0" w:space="0" w:color="auto"/>
        <w:right w:val="none" w:sz="0" w:space="0" w:color="auto"/>
      </w:divBdr>
    </w:div>
    <w:div w:id="993996778">
      <w:bodyDiv w:val="1"/>
      <w:marLeft w:val="0"/>
      <w:marRight w:val="0"/>
      <w:marTop w:val="0"/>
      <w:marBottom w:val="0"/>
      <w:divBdr>
        <w:top w:val="none" w:sz="0" w:space="0" w:color="auto"/>
        <w:left w:val="none" w:sz="0" w:space="0" w:color="auto"/>
        <w:bottom w:val="none" w:sz="0" w:space="0" w:color="auto"/>
        <w:right w:val="none" w:sz="0" w:space="0" w:color="auto"/>
      </w:divBdr>
    </w:div>
    <w:div w:id="994069383">
      <w:bodyDiv w:val="1"/>
      <w:marLeft w:val="0"/>
      <w:marRight w:val="0"/>
      <w:marTop w:val="0"/>
      <w:marBottom w:val="0"/>
      <w:divBdr>
        <w:top w:val="none" w:sz="0" w:space="0" w:color="auto"/>
        <w:left w:val="none" w:sz="0" w:space="0" w:color="auto"/>
        <w:bottom w:val="none" w:sz="0" w:space="0" w:color="auto"/>
        <w:right w:val="none" w:sz="0" w:space="0" w:color="auto"/>
      </w:divBdr>
    </w:div>
    <w:div w:id="994645222">
      <w:bodyDiv w:val="1"/>
      <w:marLeft w:val="0"/>
      <w:marRight w:val="0"/>
      <w:marTop w:val="0"/>
      <w:marBottom w:val="0"/>
      <w:divBdr>
        <w:top w:val="none" w:sz="0" w:space="0" w:color="auto"/>
        <w:left w:val="none" w:sz="0" w:space="0" w:color="auto"/>
        <w:bottom w:val="none" w:sz="0" w:space="0" w:color="auto"/>
        <w:right w:val="none" w:sz="0" w:space="0" w:color="auto"/>
      </w:divBdr>
    </w:div>
    <w:div w:id="995765290">
      <w:bodyDiv w:val="1"/>
      <w:marLeft w:val="0"/>
      <w:marRight w:val="0"/>
      <w:marTop w:val="0"/>
      <w:marBottom w:val="0"/>
      <w:divBdr>
        <w:top w:val="none" w:sz="0" w:space="0" w:color="auto"/>
        <w:left w:val="none" w:sz="0" w:space="0" w:color="auto"/>
        <w:bottom w:val="none" w:sz="0" w:space="0" w:color="auto"/>
        <w:right w:val="none" w:sz="0" w:space="0" w:color="auto"/>
      </w:divBdr>
    </w:div>
    <w:div w:id="996228965">
      <w:bodyDiv w:val="1"/>
      <w:marLeft w:val="0"/>
      <w:marRight w:val="0"/>
      <w:marTop w:val="0"/>
      <w:marBottom w:val="0"/>
      <w:divBdr>
        <w:top w:val="none" w:sz="0" w:space="0" w:color="auto"/>
        <w:left w:val="none" w:sz="0" w:space="0" w:color="auto"/>
        <w:bottom w:val="none" w:sz="0" w:space="0" w:color="auto"/>
        <w:right w:val="none" w:sz="0" w:space="0" w:color="auto"/>
      </w:divBdr>
    </w:div>
    <w:div w:id="996230424">
      <w:bodyDiv w:val="1"/>
      <w:marLeft w:val="0"/>
      <w:marRight w:val="0"/>
      <w:marTop w:val="0"/>
      <w:marBottom w:val="0"/>
      <w:divBdr>
        <w:top w:val="none" w:sz="0" w:space="0" w:color="auto"/>
        <w:left w:val="none" w:sz="0" w:space="0" w:color="auto"/>
        <w:bottom w:val="none" w:sz="0" w:space="0" w:color="auto"/>
        <w:right w:val="none" w:sz="0" w:space="0" w:color="auto"/>
      </w:divBdr>
    </w:div>
    <w:div w:id="996611028">
      <w:bodyDiv w:val="1"/>
      <w:marLeft w:val="0"/>
      <w:marRight w:val="0"/>
      <w:marTop w:val="0"/>
      <w:marBottom w:val="0"/>
      <w:divBdr>
        <w:top w:val="none" w:sz="0" w:space="0" w:color="auto"/>
        <w:left w:val="none" w:sz="0" w:space="0" w:color="auto"/>
        <w:bottom w:val="none" w:sz="0" w:space="0" w:color="auto"/>
        <w:right w:val="none" w:sz="0" w:space="0" w:color="auto"/>
      </w:divBdr>
    </w:div>
    <w:div w:id="996762636">
      <w:bodyDiv w:val="1"/>
      <w:marLeft w:val="0"/>
      <w:marRight w:val="0"/>
      <w:marTop w:val="0"/>
      <w:marBottom w:val="0"/>
      <w:divBdr>
        <w:top w:val="none" w:sz="0" w:space="0" w:color="auto"/>
        <w:left w:val="none" w:sz="0" w:space="0" w:color="auto"/>
        <w:bottom w:val="none" w:sz="0" w:space="0" w:color="auto"/>
        <w:right w:val="none" w:sz="0" w:space="0" w:color="auto"/>
      </w:divBdr>
    </w:div>
    <w:div w:id="996955066">
      <w:bodyDiv w:val="1"/>
      <w:marLeft w:val="0"/>
      <w:marRight w:val="0"/>
      <w:marTop w:val="0"/>
      <w:marBottom w:val="0"/>
      <w:divBdr>
        <w:top w:val="none" w:sz="0" w:space="0" w:color="auto"/>
        <w:left w:val="none" w:sz="0" w:space="0" w:color="auto"/>
        <w:bottom w:val="none" w:sz="0" w:space="0" w:color="auto"/>
        <w:right w:val="none" w:sz="0" w:space="0" w:color="auto"/>
      </w:divBdr>
    </w:div>
    <w:div w:id="997616981">
      <w:bodyDiv w:val="1"/>
      <w:marLeft w:val="0"/>
      <w:marRight w:val="0"/>
      <w:marTop w:val="0"/>
      <w:marBottom w:val="0"/>
      <w:divBdr>
        <w:top w:val="none" w:sz="0" w:space="0" w:color="auto"/>
        <w:left w:val="none" w:sz="0" w:space="0" w:color="auto"/>
        <w:bottom w:val="none" w:sz="0" w:space="0" w:color="auto"/>
        <w:right w:val="none" w:sz="0" w:space="0" w:color="auto"/>
      </w:divBdr>
    </w:div>
    <w:div w:id="997732840">
      <w:bodyDiv w:val="1"/>
      <w:marLeft w:val="0"/>
      <w:marRight w:val="0"/>
      <w:marTop w:val="0"/>
      <w:marBottom w:val="0"/>
      <w:divBdr>
        <w:top w:val="none" w:sz="0" w:space="0" w:color="auto"/>
        <w:left w:val="none" w:sz="0" w:space="0" w:color="auto"/>
        <w:bottom w:val="none" w:sz="0" w:space="0" w:color="auto"/>
        <w:right w:val="none" w:sz="0" w:space="0" w:color="auto"/>
      </w:divBdr>
    </w:div>
    <w:div w:id="998384074">
      <w:bodyDiv w:val="1"/>
      <w:marLeft w:val="0"/>
      <w:marRight w:val="0"/>
      <w:marTop w:val="0"/>
      <w:marBottom w:val="0"/>
      <w:divBdr>
        <w:top w:val="none" w:sz="0" w:space="0" w:color="auto"/>
        <w:left w:val="none" w:sz="0" w:space="0" w:color="auto"/>
        <w:bottom w:val="none" w:sz="0" w:space="0" w:color="auto"/>
        <w:right w:val="none" w:sz="0" w:space="0" w:color="auto"/>
      </w:divBdr>
    </w:div>
    <w:div w:id="998852999">
      <w:bodyDiv w:val="1"/>
      <w:marLeft w:val="0"/>
      <w:marRight w:val="0"/>
      <w:marTop w:val="0"/>
      <w:marBottom w:val="0"/>
      <w:divBdr>
        <w:top w:val="none" w:sz="0" w:space="0" w:color="auto"/>
        <w:left w:val="none" w:sz="0" w:space="0" w:color="auto"/>
        <w:bottom w:val="none" w:sz="0" w:space="0" w:color="auto"/>
        <w:right w:val="none" w:sz="0" w:space="0" w:color="auto"/>
      </w:divBdr>
    </w:div>
    <w:div w:id="999621677">
      <w:bodyDiv w:val="1"/>
      <w:marLeft w:val="0"/>
      <w:marRight w:val="0"/>
      <w:marTop w:val="0"/>
      <w:marBottom w:val="0"/>
      <w:divBdr>
        <w:top w:val="none" w:sz="0" w:space="0" w:color="auto"/>
        <w:left w:val="none" w:sz="0" w:space="0" w:color="auto"/>
        <w:bottom w:val="none" w:sz="0" w:space="0" w:color="auto"/>
        <w:right w:val="none" w:sz="0" w:space="0" w:color="auto"/>
      </w:divBdr>
    </w:div>
    <w:div w:id="999695169">
      <w:bodyDiv w:val="1"/>
      <w:marLeft w:val="0"/>
      <w:marRight w:val="0"/>
      <w:marTop w:val="0"/>
      <w:marBottom w:val="0"/>
      <w:divBdr>
        <w:top w:val="none" w:sz="0" w:space="0" w:color="auto"/>
        <w:left w:val="none" w:sz="0" w:space="0" w:color="auto"/>
        <w:bottom w:val="none" w:sz="0" w:space="0" w:color="auto"/>
        <w:right w:val="none" w:sz="0" w:space="0" w:color="auto"/>
      </w:divBdr>
    </w:div>
    <w:div w:id="1002200725">
      <w:bodyDiv w:val="1"/>
      <w:marLeft w:val="0"/>
      <w:marRight w:val="0"/>
      <w:marTop w:val="0"/>
      <w:marBottom w:val="0"/>
      <w:divBdr>
        <w:top w:val="none" w:sz="0" w:space="0" w:color="auto"/>
        <w:left w:val="none" w:sz="0" w:space="0" w:color="auto"/>
        <w:bottom w:val="none" w:sz="0" w:space="0" w:color="auto"/>
        <w:right w:val="none" w:sz="0" w:space="0" w:color="auto"/>
      </w:divBdr>
    </w:div>
    <w:div w:id="1003436067">
      <w:bodyDiv w:val="1"/>
      <w:marLeft w:val="0"/>
      <w:marRight w:val="0"/>
      <w:marTop w:val="0"/>
      <w:marBottom w:val="0"/>
      <w:divBdr>
        <w:top w:val="none" w:sz="0" w:space="0" w:color="auto"/>
        <w:left w:val="none" w:sz="0" w:space="0" w:color="auto"/>
        <w:bottom w:val="none" w:sz="0" w:space="0" w:color="auto"/>
        <w:right w:val="none" w:sz="0" w:space="0" w:color="auto"/>
      </w:divBdr>
    </w:div>
    <w:div w:id="1003629504">
      <w:bodyDiv w:val="1"/>
      <w:marLeft w:val="0"/>
      <w:marRight w:val="0"/>
      <w:marTop w:val="0"/>
      <w:marBottom w:val="0"/>
      <w:divBdr>
        <w:top w:val="none" w:sz="0" w:space="0" w:color="auto"/>
        <w:left w:val="none" w:sz="0" w:space="0" w:color="auto"/>
        <w:bottom w:val="none" w:sz="0" w:space="0" w:color="auto"/>
        <w:right w:val="none" w:sz="0" w:space="0" w:color="auto"/>
      </w:divBdr>
    </w:div>
    <w:div w:id="1004284705">
      <w:bodyDiv w:val="1"/>
      <w:marLeft w:val="0"/>
      <w:marRight w:val="0"/>
      <w:marTop w:val="0"/>
      <w:marBottom w:val="0"/>
      <w:divBdr>
        <w:top w:val="none" w:sz="0" w:space="0" w:color="auto"/>
        <w:left w:val="none" w:sz="0" w:space="0" w:color="auto"/>
        <w:bottom w:val="none" w:sz="0" w:space="0" w:color="auto"/>
        <w:right w:val="none" w:sz="0" w:space="0" w:color="auto"/>
      </w:divBdr>
    </w:div>
    <w:div w:id="1005329347">
      <w:bodyDiv w:val="1"/>
      <w:marLeft w:val="0"/>
      <w:marRight w:val="0"/>
      <w:marTop w:val="0"/>
      <w:marBottom w:val="0"/>
      <w:divBdr>
        <w:top w:val="none" w:sz="0" w:space="0" w:color="auto"/>
        <w:left w:val="none" w:sz="0" w:space="0" w:color="auto"/>
        <w:bottom w:val="none" w:sz="0" w:space="0" w:color="auto"/>
        <w:right w:val="none" w:sz="0" w:space="0" w:color="auto"/>
      </w:divBdr>
    </w:div>
    <w:div w:id="1005354563">
      <w:bodyDiv w:val="1"/>
      <w:marLeft w:val="0"/>
      <w:marRight w:val="0"/>
      <w:marTop w:val="0"/>
      <w:marBottom w:val="0"/>
      <w:divBdr>
        <w:top w:val="none" w:sz="0" w:space="0" w:color="auto"/>
        <w:left w:val="none" w:sz="0" w:space="0" w:color="auto"/>
        <w:bottom w:val="none" w:sz="0" w:space="0" w:color="auto"/>
        <w:right w:val="none" w:sz="0" w:space="0" w:color="auto"/>
      </w:divBdr>
    </w:div>
    <w:div w:id="1005474515">
      <w:bodyDiv w:val="1"/>
      <w:marLeft w:val="0"/>
      <w:marRight w:val="0"/>
      <w:marTop w:val="0"/>
      <w:marBottom w:val="0"/>
      <w:divBdr>
        <w:top w:val="none" w:sz="0" w:space="0" w:color="auto"/>
        <w:left w:val="none" w:sz="0" w:space="0" w:color="auto"/>
        <w:bottom w:val="none" w:sz="0" w:space="0" w:color="auto"/>
        <w:right w:val="none" w:sz="0" w:space="0" w:color="auto"/>
      </w:divBdr>
    </w:div>
    <w:div w:id="1006129899">
      <w:bodyDiv w:val="1"/>
      <w:marLeft w:val="0"/>
      <w:marRight w:val="0"/>
      <w:marTop w:val="0"/>
      <w:marBottom w:val="0"/>
      <w:divBdr>
        <w:top w:val="none" w:sz="0" w:space="0" w:color="auto"/>
        <w:left w:val="none" w:sz="0" w:space="0" w:color="auto"/>
        <w:bottom w:val="none" w:sz="0" w:space="0" w:color="auto"/>
        <w:right w:val="none" w:sz="0" w:space="0" w:color="auto"/>
      </w:divBdr>
    </w:div>
    <w:div w:id="1006130675">
      <w:bodyDiv w:val="1"/>
      <w:marLeft w:val="0"/>
      <w:marRight w:val="0"/>
      <w:marTop w:val="0"/>
      <w:marBottom w:val="0"/>
      <w:divBdr>
        <w:top w:val="none" w:sz="0" w:space="0" w:color="auto"/>
        <w:left w:val="none" w:sz="0" w:space="0" w:color="auto"/>
        <w:bottom w:val="none" w:sz="0" w:space="0" w:color="auto"/>
        <w:right w:val="none" w:sz="0" w:space="0" w:color="auto"/>
      </w:divBdr>
    </w:div>
    <w:div w:id="1006321307">
      <w:bodyDiv w:val="1"/>
      <w:marLeft w:val="0"/>
      <w:marRight w:val="0"/>
      <w:marTop w:val="0"/>
      <w:marBottom w:val="0"/>
      <w:divBdr>
        <w:top w:val="none" w:sz="0" w:space="0" w:color="auto"/>
        <w:left w:val="none" w:sz="0" w:space="0" w:color="auto"/>
        <w:bottom w:val="none" w:sz="0" w:space="0" w:color="auto"/>
        <w:right w:val="none" w:sz="0" w:space="0" w:color="auto"/>
      </w:divBdr>
    </w:div>
    <w:div w:id="1006442242">
      <w:bodyDiv w:val="1"/>
      <w:marLeft w:val="0"/>
      <w:marRight w:val="0"/>
      <w:marTop w:val="0"/>
      <w:marBottom w:val="0"/>
      <w:divBdr>
        <w:top w:val="none" w:sz="0" w:space="0" w:color="auto"/>
        <w:left w:val="none" w:sz="0" w:space="0" w:color="auto"/>
        <w:bottom w:val="none" w:sz="0" w:space="0" w:color="auto"/>
        <w:right w:val="none" w:sz="0" w:space="0" w:color="auto"/>
      </w:divBdr>
    </w:div>
    <w:div w:id="1006516079">
      <w:bodyDiv w:val="1"/>
      <w:marLeft w:val="0"/>
      <w:marRight w:val="0"/>
      <w:marTop w:val="0"/>
      <w:marBottom w:val="0"/>
      <w:divBdr>
        <w:top w:val="none" w:sz="0" w:space="0" w:color="auto"/>
        <w:left w:val="none" w:sz="0" w:space="0" w:color="auto"/>
        <w:bottom w:val="none" w:sz="0" w:space="0" w:color="auto"/>
        <w:right w:val="none" w:sz="0" w:space="0" w:color="auto"/>
      </w:divBdr>
    </w:div>
    <w:div w:id="1006595349">
      <w:bodyDiv w:val="1"/>
      <w:marLeft w:val="0"/>
      <w:marRight w:val="0"/>
      <w:marTop w:val="0"/>
      <w:marBottom w:val="0"/>
      <w:divBdr>
        <w:top w:val="none" w:sz="0" w:space="0" w:color="auto"/>
        <w:left w:val="none" w:sz="0" w:space="0" w:color="auto"/>
        <w:bottom w:val="none" w:sz="0" w:space="0" w:color="auto"/>
        <w:right w:val="none" w:sz="0" w:space="0" w:color="auto"/>
      </w:divBdr>
    </w:div>
    <w:div w:id="1007170499">
      <w:bodyDiv w:val="1"/>
      <w:marLeft w:val="0"/>
      <w:marRight w:val="0"/>
      <w:marTop w:val="0"/>
      <w:marBottom w:val="0"/>
      <w:divBdr>
        <w:top w:val="none" w:sz="0" w:space="0" w:color="auto"/>
        <w:left w:val="none" w:sz="0" w:space="0" w:color="auto"/>
        <w:bottom w:val="none" w:sz="0" w:space="0" w:color="auto"/>
        <w:right w:val="none" w:sz="0" w:space="0" w:color="auto"/>
      </w:divBdr>
    </w:div>
    <w:div w:id="1007292268">
      <w:bodyDiv w:val="1"/>
      <w:marLeft w:val="0"/>
      <w:marRight w:val="0"/>
      <w:marTop w:val="0"/>
      <w:marBottom w:val="0"/>
      <w:divBdr>
        <w:top w:val="none" w:sz="0" w:space="0" w:color="auto"/>
        <w:left w:val="none" w:sz="0" w:space="0" w:color="auto"/>
        <w:bottom w:val="none" w:sz="0" w:space="0" w:color="auto"/>
        <w:right w:val="none" w:sz="0" w:space="0" w:color="auto"/>
      </w:divBdr>
    </w:div>
    <w:div w:id="1007366187">
      <w:bodyDiv w:val="1"/>
      <w:marLeft w:val="0"/>
      <w:marRight w:val="0"/>
      <w:marTop w:val="0"/>
      <w:marBottom w:val="0"/>
      <w:divBdr>
        <w:top w:val="none" w:sz="0" w:space="0" w:color="auto"/>
        <w:left w:val="none" w:sz="0" w:space="0" w:color="auto"/>
        <w:bottom w:val="none" w:sz="0" w:space="0" w:color="auto"/>
        <w:right w:val="none" w:sz="0" w:space="0" w:color="auto"/>
      </w:divBdr>
    </w:div>
    <w:div w:id="1008017136">
      <w:bodyDiv w:val="1"/>
      <w:marLeft w:val="0"/>
      <w:marRight w:val="0"/>
      <w:marTop w:val="0"/>
      <w:marBottom w:val="0"/>
      <w:divBdr>
        <w:top w:val="none" w:sz="0" w:space="0" w:color="auto"/>
        <w:left w:val="none" w:sz="0" w:space="0" w:color="auto"/>
        <w:bottom w:val="none" w:sz="0" w:space="0" w:color="auto"/>
        <w:right w:val="none" w:sz="0" w:space="0" w:color="auto"/>
      </w:divBdr>
    </w:div>
    <w:div w:id="1008600947">
      <w:bodyDiv w:val="1"/>
      <w:marLeft w:val="0"/>
      <w:marRight w:val="0"/>
      <w:marTop w:val="0"/>
      <w:marBottom w:val="0"/>
      <w:divBdr>
        <w:top w:val="none" w:sz="0" w:space="0" w:color="auto"/>
        <w:left w:val="none" w:sz="0" w:space="0" w:color="auto"/>
        <w:bottom w:val="none" w:sz="0" w:space="0" w:color="auto"/>
        <w:right w:val="none" w:sz="0" w:space="0" w:color="auto"/>
      </w:divBdr>
    </w:div>
    <w:div w:id="1008680408">
      <w:bodyDiv w:val="1"/>
      <w:marLeft w:val="0"/>
      <w:marRight w:val="0"/>
      <w:marTop w:val="0"/>
      <w:marBottom w:val="0"/>
      <w:divBdr>
        <w:top w:val="none" w:sz="0" w:space="0" w:color="auto"/>
        <w:left w:val="none" w:sz="0" w:space="0" w:color="auto"/>
        <w:bottom w:val="none" w:sz="0" w:space="0" w:color="auto"/>
        <w:right w:val="none" w:sz="0" w:space="0" w:color="auto"/>
      </w:divBdr>
    </w:div>
    <w:div w:id="1010597414">
      <w:bodyDiv w:val="1"/>
      <w:marLeft w:val="0"/>
      <w:marRight w:val="0"/>
      <w:marTop w:val="0"/>
      <w:marBottom w:val="0"/>
      <w:divBdr>
        <w:top w:val="none" w:sz="0" w:space="0" w:color="auto"/>
        <w:left w:val="none" w:sz="0" w:space="0" w:color="auto"/>
        <w:bottom w:val="none" w:sz="0" w:space="0" w:color="auto"/>
        <w:right w:val="none" w:sz="0" w:space="0" w:color="auto"/>
      </w:divBdr>
    </w:div>
    <w:div w:id="1010835506">
      <w:bodyDiv w:val="1"/>
      <w:marLeft w:val="0"/>
      <w:marRight w:val="0"/>
      <w:marTop w:val="0"/>
      <w:marBottom w:val="0"/>
      <w:divBdr>
        <w:top w:val="none" w:sz="0" w:space="0" w:color="auto"/>
        <w:left w:val="none" w:sz="0" w:space="0" w:color="auto"/>
        <w:bottom w:val="none" w:sz="0" w:space="0" w:color="auto"/>
        <w:right w:val="none" w:sz="0" w:space="0" w:color="auto"/>
      </w:divBdr>
    </w:div>
    <w:div w:id="1011495342">
      <w:bodyDiv w:val="1"/>
      <w:marLeft w:val="0"/>
      <w:marRight w:val="0"/>
      <w:marTop w:val="0"/>
      <w:marBottom w:val="0"/>
      <w:divBdr>
        <w:top w:val="none" w:sz="0" w:space="0" w:color="auto"/>
        <w:left w:val="none" w:sz="0" w:space="0" w:color="auto"/>
        <w:bottom w:val="none" w:sz="0" w:space="0" w:color="auto"/>
        <w:right w:val="none" w:sz="0" w:space="0" w:color="auto"/>
      </w:divBdr>
    </w:div>
    <w:div w:id="1011759957">
      <w:bodyDiv w:val="1"/>
      <w:marLeft w:val="0"/>
      <w:marRight w:val="0"/>
      <w:marTop w:val="0"/>
      <w:marBottom w:val="0"/>
      <w:divBdr>
        <w:top w:val="none" w:sz="0" w:space="0" w:color="auto"/>
        <w:left w:val="none" w:sz="0" w:space="0" w:color="auto"/>
        <w:bottom w:val="none" w:sz="0" w:space="0" w:color="auto"/>
        <w:right w:val="none" w:sz="0" w:space="0" w:color="auto"/>
      </w:divBdr>
    </w:div>
    <w:div w:id="1012101765">
      <w:bodyDiv w:val="1"/>
      <w:marLeft w:val="0"/>
      <w:marRight w:val="0"/>
      <w:marTop w:val="0"/>
      <w:marBottom w:val="0"/>
      <w:divBdr>
        <w:top w:val="none" w:sz="0" w:space="0" w:color="auto"/>
        <w:left w:val="none" w:sz="0" w:space="0" w:color="auto"/>
        <w:bottom w:val="none" w:sz="0" w:space="0" w:color="auto"/>
        <w:right w:val="none" w:sz="0" w:space="0" w:color="auto"/>
      </w:divBdr>
    </w:div>
    <w:div w:id="1012149641">
      <w:bodyDiv w:val="1"/>
      <w:marLeft w:val="0"/>
      <w:marRight w:val="0"/>
      <w:marTop w:val="0"/>
      <w:marBottom w:val="0"/>
      <w:divBdr>
        <w:top w:val="none" w:sz="0" w:space="0" w:color="auto"/>
        <w:left w:val="none" w:sz="0" w:space="0" w:color="auto"/>
        <w:bottom w:val="none" w:sz="0" w:space="0" w:color="auto"/>
        <w:right w:val="none" w:sz="0" w:space="0" w:color="auto"/>
      </w:divBdr>
    </w:div>
    <w:div w:id="1014108345">
      <w:bodyDiv w:val="1"/>
      <w:marLeft w:val="0"/>
      <w:marRight w:val="0"/>
      <w:marTop w:val="0"/>
      <w:marBottom w:val="0"/>
      <w:divBdr>
        <w:top w:val="none" w:sz="0" w:space="0" w:color="auto"/>
        <w:left w:val="none" w:sz="0" w:space="0" w:color="auto"/>
        <w:bottom w:val="none" w:sz="0" w:space="0" w:color="auto"/>
        <w:right w:val="none" w:sz="0" w:space="0" w:color="auto"/>
      </w:divBdr>
    </w:div>
    <w:div w:id="1015113837">
      <w:bodyDiv w:val="1"/>
      <w:marLeft w:val="0"/>
      <w:marRight w:val="0"/>
      <w:marTop w:val="0"/>
      <w:marBottom w:val="0"/>
      <w:divBdr>
        <w:top w:val="none" w:sz="0" w:space="0" w:color="auto"/>
        <w:left w:val="none" w:sz="0" w:space="0" w:color="auto"/>
        <w:bottom w:val="none" w:sz="0" w:space="0" w:color="auto"/>
        <w:right w:val="none" w:sz="0" w:space="0" w:color="auto"/>
      </w:divBdr>
    </w:div>
    <w:div w:id="1015496488">
      <w:bodyDiv w:val="1"/>
      <w:marLeft w:val="0"/>
      <w:marRight w:val="0"/>
      <w:marTop w:val="0"/>
      <w:marBottom w:val="0"/>
      <w:divBdr>
        <w:top w:val="none" w:sz="0" w:space="0" w:color="auto"/>
        <w:left w:val="none" w:sz="0" w:space="0" w:color="auto"/>
        <w:bottom w:val="none" w:sz="0" w:space="0" w:color="auto"/>
        <w:right w:val="none" w:sz="0" w:space="0" w:color="auto"/>
      </w:divBdr>
    </w:div>
    <w:div w:id="1018657107">
      <w:bodyDiv w:val="1"/>
      <w:marLeft w:val="0"/>
      <w:marRight w:val="0"/>
      <w:marTop w:val="0"/>
      <w:marBottom w:val="0"/>
      <w:divBdr>
        <w:top w:val="none" w:sz="0" w:space="0" w:color="auto"/>
        <w:left w:val="none" w:sz="0" w:space="0" w:color="auto"/>
        <w:bottom w:val="none" w:sz="0" w:space="0" w:color="auto"/>
        <w:right w:val="none" w:sz="0" w:space="0" w:color="auto"/>
      </w:divBdr>
    </w:div>
    <w:div w:id="1019505056">
      <w:bodyDiv w:val="1"/>
      <w:marLeft w:val="0"/>
      <w:marRight w:val="0"/>
      <w:marTop w:val="0"/>
      <w:marBottom w:val="0"/>
      <w:divBdr>
        <w:top w:val="none" w:sz="0" w:space="0" w:color="auto"/>
        <w:left w:val="none" w:sz="0" w:space="0" w:color="auto"/>
        <w:bottom w:val="none" w:sz="0" w:space="0" w:color="auto"/>
        <w:right w:val="none" w:sz="0" w:space="0" w:color="auto"/>
      </w:divBdr>
    </w:div>
    <w:div w:id="1019622730">
      <w:bodyDiv w:val="1"/>
      <w:marLeft w:val="0"/>
      <w:marRight w:val="0"/>
      <w:marTop w:val="0"/>
      <w:marBottom w:val="0"/>
      <w:divBdr>
        <w:top w:val="none" w:sz="0" w:space="0" w:color="auto"/>
        <w:left w:val="none" w:sz="0" w:space="0" w:color="auto"/>
        <w:bottom w:val="none" w:sz="0" w:space="0" w:color="auto"/>
        <w:right w:val="none" w:sz="0" w:space="0" w:color="auto"/>
      </w:divBdr>
    </w:div>
    <w:div w:id="1020617940">
      <w:bodyDiv w:val="1"/>
      <w:marLeft w:val="0"/>
      <w:marRight w:val="0"/>
      <w:marTop w:val="0"/>
      <w:marBottom w:val="0"/>
      <w:divBdr>
        <w:top w:val="none" w:sz="0" w:space="0" w:color="auto"/>
        <w:left w:val="none" w:sz="0" w:space="0" w:color="auto"/>
        <w:bottom w:val="none" w:sz="0" w:space="0" w:color="auto"/>
        <w:right w:val="none" w:sz="0" w:space="0" w:color="auto"/>
      </w:divBdr>
    </w:div>
    <w:div w:id="1021124334">
      <w:bodyDiv w:val="1"/>
      <w:marLeft w:val="0"/>
      <w:marRight w:val="0"/>
      <w:marTop w:val="0"/>
      <w:marBottom w:val="0"/>
      <w:divBdr>
        <w:top w:val="none" w:sz="0" w:space="0" w:color="auto"/>
        <w:left w:val="none" w:sz="0" w:space="0" w:color="auto"/>
        <w:bottom w:val="none" w:sz="0" w:space="0" w:color="auto"/>
        <w:right w:val="none" w:sz="0" w:space="0" w:color="auto"/>
      </w:divBdr>
    </w:div>
    <w:div w:id="1021278638">
      <w:bodyDiv w:val="1"/>
      <w:marLeft w:val="0"/>
      <w:marRight w:val="0"/>
      <w:marTop w:val="0"/>
      <w:marBottom w:val="0"/>
      <w:divBdr>
        <w:top w:val="none" w:sz="0" w:space="0" w:color="auto"/>
        <w:left w:val="none" w:sz="0" w:space="0" w:color="auto"/>
        <w:bottom w:val="none" w:sz="0" w:space="0" w:color="auto"/>
        <w:right w:val="none" w:sz="0" w:space="0" w:color="auto"/>
      </w:divBdr>
    </w:div>
    <w:div w:id="1021853221">
      <w:bodyDiv w:val="1"/>
      <w:marLeft w:val="0"/>
      <w:marRight w:val="0"/>
      <w:marTop w:val="0"/>
      <w:marBottom w:val="0"/>
      <w:divBdr>
        <w:top w:val="none" w:sz="0" w:space="0" w:color="auto"/>
        <w:left w:val="none" w:sz="0" w:space="0" w:color="auto"/>
        <w:bottom w:val="none" w:sz="0" w:space="0" w:color="auto"/>
        <w:right w:val="none" w:sz="0" w:space="0" w:color="auto"/>
      </w:divBdr>
    </w:div>
    <w:div w:id="1022629420">
      <w:bodyDiv w:val="1"/>
      <w:marLeft w:val="0"/>
      <w:marRight w:val="0"/>
      <w:marTop w:val="0"/>
      <w:marBottom w:val="0"/>
      <w:divBdr>
        <w:top w:val="none" w:sz="0" w:space="0" w:color="auto"/>
        <w:left w:val="none" w:sz="0" w:space="0" w:color="auto"/>
        <w:bottom w:val="none" w:sz="0" w:space="0" w:color="auto"/>
        <w:right w:val="none" w:sz="0" w:space="0" w:color="auto"/>
      </w:divBdr>
    </w:div>
    <w:div w:id="1022705381">
      <w:bodyDiv w:val="1"/>
      <w:marLeft w:val="0"/>
      <w:marRight w:val="0"/>
      <w:marTop w:val="0"/>
      <w:marBottom w:val="0"/>
      <w:divBdr>
        <w:top w:val="none" w:sz="0" w:space="0" w:color="auto"/>
        <w:left w:val="none" w:sz="0" w:space="0" w:color="auto"/>
        <w:bottom w:val="none" w:sz="0" w:space="0" w:color="auto"/>
        <w:right w:val="none" w:sz="0" w:space="0" w:color="auto"/>
      </w:divBdr>
    </w:div>
    <w:div w:id="1022784168">
      <w:bodyDiv w:val="1"/>
      <w:marLeft w:val="0"/>
      <w:marRight w:val="0"/>
      <w:marTop w:val="0"/>
      <w:marBottom w:val="0"/>
      <w:divBdr>
        <w:top w:val="none" w:sz="0" w:space="0" w:color="auto"/>
        <w:left w:val="none" w:sz="0" w:space="0" w:color="auto"/>
        <w:bottom w:val="none" w:sz="0" w:space="0" w:color="auto"/>
        <w:right w:val="none" w:sz="0" w:space="0" w:color="auto"/>
      </w:divBdr>
    </w:div>
    <w:div w:id="1022825001">
      <w:bodyDiv w:val="1"/>
      <w:marLeft w:val="0"/>
      <w:marRight w:val="0"/>
      <w:marTop w:val="0"/>
      <w:marBottom w:val="0"/>
      <w:divBdr>
        <w:top w:val="none" w:sz="0" w:space="0" w:color="auto"/>
        <w:left w:val="none" w:sz="0" w:space="0" w:color="auto"/>
        <w:bottom w:val="none" w:sz="0" w:space="0" w:color="auto"/>
        <w:right w:val="none" w:sz="0" w:space="0" w:color="auto"/>
      </w:divBdr>
    </w:div>
    <w:div w:id="1023283508">
      <w:bodyDiv w:val="1"/>
      <w:marLeft w:val="0"/>
      <w:marRight w:val="0"/>
      <w:marTop w:val="0"/>
      <w:marBottom w:val="0"/>
      <w:divBdr>
        <w:top w:val="none" w:sz="0" w:space="0" w:color="auto"/>
        <w:left w:val="none" w:sz="0" w:space="0" w:color="auto"/>
        <w:bottom w:val="none" w:sz="0" w:space="0" w:color="auto"/>
        <w:right w:val="none" w:sz="0" w:space="0" w:color="auto"/>
      </w:divBdr>
    </w:div>
    <w:div w:id="1024094782">
      <w:bodyDiv w:val="1"/>
      <w:marLeft w:val="0"/>
      <w:marRight w:val="0"/>
      <w:marTop w:val="0"/>
      <w:marBottom w:val="0"/>
      <w:divBdr>
        <w:top w:val="none" w:sz="0" w:space="0" w:color="auto"/>
        <w:left w:val="none" w:sz="0" w:space="0" w:color="auto"/>
        <w:bottom w:val="none" w:sz="0" w:space="0" w:color="auto"/>
        <w:right w:val="none" w:sz="0" w:space="0" w:color="auto"/>
      </w:divBdr>
    </w:div>
    <w:div w:id="1024163315">
      <w:bodyDiv w:val="1"/>
      <w:marLeft w:val="0"/>
      <w:marRight w:val="0"/>
      <w:marTop w:val="0"/>
      <w:marBottom w:val="0"/>
      <w:divBdr>
        <w:top w:val="none" w:sz="0" w:space="0" w:color="auto"/>
        <w:left w:val="none" w:sz="0" w:space="0" w:color="auto"/>
        <w:bottom w:val="none" w:sz="0" w:space="0" w:color="auto"/>
        <w:right w:val="none" w:sz="0" w:space="0" w:color="auto"/>
      </w:divBdr>
    </w:div>
    <w:div w:id="1026562898">
      <w:bodyDiv w:val="1"/>
      <w:marLeft w:val="0"/>
      <w:marRight w:val="0"/>
      <w:marTop w:val="0"/>
      <w:marBottom w:val="0"/>
      <w:divBdr>
        <w:top w:val="none" w:sz="0" w:space="0" w:color="auto"/>
        <w:left w:val="none" w:sz="0" w:space="0" w:color="auto"/>
        <w:bottom w:val="none" w:sz="0" w:space="0" w:color="auto"/>
        <w:right w:val="none" w:sz="0" w:space="0" w:color="auto"/>
      </w:divBdr>
    </w:div>
    <w:div w:id="1027606429">
      <w:bodyDiv w:val="1"/>
      <w:marLeft w:val="0"/>
      <w:marRight w:val="0"/>
      <w:marTop w:val="0"/>
      <w:marBottom w:val="0"/>
      <w:divBdr>
        <w:top w:val="none" w:sz="0" w:space="0" w:color="auto"/>
        <w:left w:val="none" w:sz="0" w:space="0" w:color="auto"/>
        <w:bottom w:val="none" w:sz="0" w:space="0" w:color="auto"/>
        <w:right w:val="none" w:sz="0" w:space="0" w:color="auto"/>
      </w:divBdr>
    </w:div>
    <w:div w:id="1027757602">
      <w:bodyDiv w:val="1"/>
      <w:marLeft w:val="0"/>
      <w:marRight w:val="0"/>
      <w:marTop w:val="0"/>
      <w:marBottom w:val="0"/>
      <w:divBdr>
        <w:top w:val="none" w:sz="0" w:space="0" w:color="auto"/>
        <w:left w:val="none" w:sz="0" w:space="0" w:color="auto"/>
        <w:bottom w:val="none" w:sz="0" w:space="0" w:color="auto"/>
        <w:right w:val="none" w:sz="0" w:space="0" w:color="auto"/>
      </w:divBdr>
    </w:div>
    <w:div w:id="1027832257">
      <w:bodyDiv w:val="1"/>
      <w:marLeft w:val="0"/>
      <w:marRight w:val="0"/>
      <w:marTop w:val="0"/>
      <w:marBottom w:val="0"/>
      <w:divBdr>
        <w:top w:val="none" w:sz="0" w:space="0" w:color="auto"/>
        <w:left w:val="none" w:sz="0" w:space="0" w:color="auto"/>
        <w:bottom w:val="none" w:sz="0" w:space="0" w:color="auto"/>
        <w:right w:val="none" w:sz="0" w:space="0" w:color="auto"/>
      </w:divBdr>
    </w:div>
    <w:div w:id="1028412725">
      <w:bodyDiv w:val="1"/>
      <w:marLeft w:val="0"/>
      <w:marRight w:val="0"/>
      <w:marTop w:val="0"/>
      <w:marBottom w:val="0"/>
      <w:divBdr>
        <w:top w:val="none" w:sz="0" w:space="0" w:color="auto"/>
        <w:left w:val="none" w:sz="0" w:space="0" w:color="auto"/>
        <w:bottom w:val="none" w:sz="0" w:space="0" w:color="auto"/>
        <w:right w:val="none" w:sz="0" w:space="0" w:color="auto"/>
      </w:divBdr>
    </w:div>
    <w:div w:id="1028683150">
      <w:bodyDiv w:val="1"/>
      <w:marLeft w:val="0"/>
      <w:marRight w:val="0"/>
      <w:marTop w:val="0"/>
      <w:marBottom w:val="0"/>
      <w:divBdr>
        <w:top w:val="none" w:sz="0" w:space="0" w:color="auto"/>
        <w:left w:val="none" w:sz="0" w:space="0" w:color="auto"/>
        <w:bottom w:val="none" w:sz="0" w:space="0" w:color="auto"/>
        <w:right w:val="none" w:sz="0" w:space="0" w:color="auto"/>
      </w:divBdr>
    </w:div>
    <w:div w:id="1029259939">
      <w:bodyDiv w:val="1"/>
      <w:marLeft w:val="0"/>
      <w:marRight w:val="0"/>
      <w:marTop w:val="0"/>
      <w:marBottom w:val="0"/>
      <w:divBdr>
        <w:top w:val="none" w:sz="0" w:space="0" w:color="auto"/>
        <w:left w:val="none" w:sz="0" w:space="0" w:color="auto"/>
        <w:bottom w:val="none" w:sz="0" w:space="0" w:color="auto"/>
        <w:right w:val="none" w:sz="0" w:space="0" w:color="auto"/>
      </w:divBdr>
    </w:div>
    <w:div w:id="1029526692">
      <w:bodyDiv w:val="1"/>
      <w:marLeft w:val="0"/>
      <w:marRight w:val="0"/>
      <w:marTop w:val="0"/>
      <w:marBottom w:val="0"/>
      <w:divBdr>
        <w:top w:val="none" w:sz="0" w:space="0" w:color="auto"/>
        <w:left w:val="none" w:sz="0" w:space="0" w:color="auto"/>
        <w:bottom w:val="none" w:sz="0" w:space="0" w:color="auto"/>
        <w:right w:val="none" w:sz="0" w:space="0" w:color="auto"/>
      </w:divBdr>
    </w:div>
    <w:div w:id="1029601504">
      <w:bodyDiv w:val="1"/>
      <w:marLeft w:val="0"/>
      <w:marRight w:val="0"/>
      <w:marTop w:val="0"/>
      <w:marBottom w:val="0"/>
      <w:divBdr>
        <w:top w:val="none" w:sz="0" w:space="0" w:color="auto"/>
        <w:left w:val="none" w:sz="0" w:space="0" w:color="auto"/>
        <w:bottom w:val="none" w:sz="0" w:space="0" w:color="auto"/>
        <w:right w:val="none" w:sz="0" w:space="0" w:color="auto"/>
      </w:divBdr>
    </w:div>
    <w:div w:id="1029721270">
      <w:bodyDiv w:val="1"/>
      <w:marLeft w:val="0"/>
      <w:marRight w:val="0"/>
      <w:marTop w:val="0"/>
      <w:marBottom w:val="0"/>
      <w:divBdr>
        <w:top w:val="none" w:sz="0" w:space="0" w:color="auto"/>
        <w:left w:val="none" w:sz="0" w:space="0" w:color="auto"/>
        <w:bottom w:val="none" w:sz="0" w:space="0" w:color="auto"/>
        <w:right w:val="none" w:sz="0" w:space="0" w:color="auto"/>
      </w:divBdr>
    </w:div>
    <w:div w:id="1030494561">
      <w:bodyDiv w:val="1"/>
      <w:marLeft w:val="0"/>
      <w:marRight w:val="0"/>
      <w:marTop w:val="0"/>
      <w:marBottom w:val="0"/>
      <w:divBdr>
        <w:top w:val="none" w:sz="0" w:space="0" w:color="auto"/>
        <w:left w:val="none" w:sz="0" w:space="0" w:color="auto"/>
        <w:bottom w:val="none" w:sz="0" w:space="0" w:color="auto"/>
        <w:right w:val="none" w:sz="0" w:space="0" w:color="auto"/>
      </w:divBdr>
    </w:div>
    <w:div w:id="1030842556">
      <w:bodyDiv w:val="1"/>
      <w:marLeft w:val="0"/>
      <w:marRight w:val="0"/>
      <w:marTop w:val="0"/>
      <w:marBottom w:val="0"/>
      <w:divBdr>
        <w:top w:val="none" w:sz="0" w:space="0" w:color="auto"/>
        <w:left w:val="none" w:sz="0" w:space="0" w:color="auto"/>
        <w:bottom w:val="none" w:sz="0" w:space="0" w:color="auto"/>
        <w:right w:val="none" w:sz="0" w:space="0" w:color="auto"/>
      </w:divBdr>
    </w:div>
    <w:div w:id="1031345113">
      <w:bodyDiv w:val="1"/>
      <w:marLeft w:val="0"/>
      <w:marRight w:val="0"/>
      <w:marTop w:val="0"/>
      <w:marBottom w:val="0"/>
      <w:divBdr>
        <w:top w:val="none" w:sz="0" w:space="0" w:color="auto"/>
        <w:left w:val="none" w:sz="0" w:space="0" w:color="auto"/>
        <w:bottom w:val="none" w:sz="0" w:space="0" w:color="auto"/>
        <w:right w:val="none" w:sz="0" w:space="0" w:color="auto"/>
      </w:divBdr>
    </w:div>
    <w:div w:id="1031807040">
      <w:bodyDiv w:val="1"/>
      <w:marLeft w:val="0"/>
      <w:marRight w:val="0"/>
      <w:marTop w:val="0"/>
      <w:marBottom w:val="0"/>
      <w:divBdr>
        <w:top w:val="none" w:sz="0" w:space="0" w:color="auto"/>
        <w:left w:val="none" w:sz="0" w:space="0" w:color="auto"/>
        <w:bottom w:val="none" w:sz="0" w:space="0" w:color="auto"/>
        <w:right w:val="none" w:sz="0" w:space="0" w:color="auto"/>
      </w:divBdr>
    </w:div>
    <w:div w:id="1031879674">
      <w:bodyDiv w:val="1"/>
      <w:marLeft w:val="0"/>
      <w:marRight w:val="0"/>
      <w:marTop w:val="0"/>
      <w:marBottom w:val="0"/>
      <w:divBdr>
        <w:top w:val="none" w:sz="0" w:space="0" w:color="auto"/>
        <w:left w:val="none" w:sz="0" w:space="0" w:color="auto"/>
        <w:bottom w:val="none" w:sz="0" w:space="0" w:color="auto"/>
        <w:right w:val="none" w:sz="0" w:space="0" w:color="auto"/>
      </w:divBdr>
    </w:div>
    <w:div w:id="1032344523">
      <w:bodyDiv w:val="1"/>
      <w:marLeft w:val="0"/>
      <w:marRight w:val="0"/>
      <w:marTop w:val="0"/>
      <w:marBottom w:val="0"/>
      <w:divBdr>
        <w:top w:val="none" w:sz="0" w:space="0" w:color="auto"/>
        <w:left w:val="none" w:sz="0" w:space="0" w:color="auto"/>
        <w:bottom w:val="none" w:sz="0" w:space="0" w:color="auto"/>
        <w:right w:val="none" w:sz="0" w:space="0" w:color="auto"/>
      </w:divBdr>
    </w:div>
    <w:div w:id="1032614341">
      <w:bodyDiv w:val="1"/>
      <w:marLeft w:val="0"/>
      <w:marRight w:val="0"/>
      <w:marTop w:val="0"/>
      <w:marBottom w:val="0"/>
      <w:divBdr>
        <w:top w:val="none" w:sz="0" w:space="0" w:color="auto"/>
        <w:left w:val="none" w:sz="0" w:space="0" w:color="auto"/>
        <w:bottom w:val="none" w:sz="0" w:space="0" w:color="auto"/>
        <w:right w:val="none" w:sz="0" w:space="0" w:color="auto"/>
      </w:divBdr>
    </w:div>
    <w:div w:id="1033191064">
      <w:bodyDiv w:val="1"/>
      <w:marLeft w:val="0"/>
      <w:marRight w:val="0"/>
      <w:marTop w:val="0"/>
      <w:marBottom w:val="0"/>
      <w:divBdr>
        <w:top w:val="none" w:sz="0" w:space="0" w:color="auto"/>
        <w:left w:val="none" w:sz="0" w:space="0" w:color="auto"/>
        <w:bottom w:val="none" w:sz="0" w:space="0" w:color="auto"/>
        <w:right w:val="none" w:sz="0" w:space="0" w:color="auto"/>
      </w:divBdr>
    </w:div>
    <w:div w:id="1033579806">
      <w:bodyDiv w:val="1"/>
      <w:marLeft w:val="0"/>
      <w:marRight w:val="0"/>
      <w:marTop w:val="0"/>
      <w:marBottom w:val="0"/>
      <w:divBdr>
        <w:top w:val="none" w:sz="0" w:space="0" w:color="auto"/>
        <w:left w:val="none" w:sz="0" w:space="0" w:color="auto"/>
        <w:bottom w:val="none" w:sz="0" w:space="0" w:color="auto"/>
        <w:right w:val="none" w:sz="0" w:space="0" w:color="auto"/>
      </w:divBdr>
    </w:div>
    <w:div w:id="1033581761">
      <w:bodyDiv w:val="1"/>
      <w:marLeft w:val="0"/>
      <w:marRight w:val="0"/>
      <w:marTop w:val="0"/>
      <w:marBottom w:val="0"/>
      <w:divBdr>
        <w:top w:val="none" w:sz="0" w:space="0" w:color="auto"/>
        <w:left w:val="none" w:sz="0" w:space="0" w:color="auto"/>
        <w:bottom w:val="none" w:sz="0" w:space="0" w:color="auto"/>
        <w:right w:val="none" w:sz="0" w:space="0" w:color="auto"/>
      </w:divBdr>
    </w:div>
    <w:div w:id="1033651969">
      <w:bodyDiv w:val="1"/>
      <w:marLeft w:val="0"/>
      <w:marRight w:val="0"/>
      <w:marTop w:val="0"/>
      <w:marBottom w:val="0"/>
      <w:divBdr>
        <w:top w:val="none" w:sz="0" w:space="0" w:color="auto"/>
        <w:left w:val="none" w:sz="0" w:space="0" w:color="auto"/>
        <w:bottom w:val="none" w:sz="0" w:space="0" w:color="auto"/>
        <w:right w:val="none" w:sz="0" w:space="0" w:color="auto"/>
      </w:divBdr>
    </w:div>
    <w:div w:id="1033993723">
      <w:bodyDiv w:val="1"/>
      <w:marLeft w:val="0"/>
      <w:marRight w:val="0"/>
      <w:marTop w:val="0"/>
      <w:marBottom w:val="0"/>
      <w:divBdr>
        <w:top w:val="none" w:sz="0" w:space="0" w:color="auto"/>
        <w:left w:val="none" w:sz="0" w:space="0" w:color="auto"/>
        <w:bottom w:val="none" w:sz="0" w:space="0" w:color="auto"/>
        <w:right w:val="none" w:sz="0" w:space="0" w:color="auto"/>
      </w:divBdr>
    </w:div>
    <w:div w:id="1034235328">
      <w:bodyDiv w:val="1"/>
      <w:marLeft w:val="0"/>
      <w:marRight w:val="0"/>
      <w:marTop w:val="0"/>
      <w:marBottom w:val="0"/>
      <w:divBdr>
        <w:top w:val="none" w:sz="0" w:space="0" w:color="auto"/>
        <w:left w:val="none" w:sz="0" w:space="0" w:color="auto"/>
        <w:bottom w:val="none" w:sz="0" w:space="0" w:color="auto"/>
        <w:right w:val="none" w:sz="0" w:space="0" w:color="auto"/>
      </w:divBdr>
    </w:div>
    <w:div w:id="1034380123">
      <w:bodyDiv w:val="1"/>
      <w:marLeft w:val="0"/>
      <w:marRight w:val="0"/>
      <w:marTop w:val="0"/>
      <w:marBottom w:val="0"/>
      <w:divBdr>
        <w:top w:val="none" w:sz="0" w:space="0" w:color="auto"/>
        <w:left w:val="none" w:sz="0" w:space="0" w:color="auto"/>
        <w:bottom w:val="none" w:sz="0" w:space="0" w:color="auto"/>
        <w:right w:val="none" w:sz="0" w:space="0" w:color="auto"/>
      </w:divBdr>
    </w:div>
    <w:div w:id="1034502472">
      <w:bodyDiv w:val="1"/>
      <w:marLeft w:val="0"/>
      <w:marRight w:val="0"/>
      <w:marTop w:val="0"/>
      <w:marBottom w:val="0"/>
      <w:divBdr>
        <w:top w:val="none" w:sz="0" w:space="0" w:color="auto"/>
        <w:left w:val="none" w:sz="0" w:space="0" w:color="auto"/>
        <w:bottom w:val="none" w:sz="0" w:space="0" w:color="auto"/>
        <w:right w:val="none" w:sz="0" w:space="0" w:color="auto"/>
      </w:divBdr>
    </w:div>
    <w:div w:id="1034619091">
      <w:bodyDiv w:val="1"/>
      <w:marLeft w:val="0"/>
      <w:marRight w:val="0"/>
      <w:marTop w:val="0"/>
      <w:marBottom w:val="0"/>
      <w:divBdr>
        <w:top w:val="none" w:sz="0" w:space="0" w:color="auto"/>
        <w:left w:val="none" w:sz="0" w:space="0" w:color="auto"/>
        <w:bottom w:val="none" w:sz="0" w:space="0" w:color="auto"/>
        <w:right w:val="none" w:sz="0" w:space="0" w:color="auto"/>
      </w:divBdr>
    </w:div>
    <w:div w:id="1034690507">
      <w:bodyDiv w:val="1"/>
      <w:marLeft w:val="0"/>
      <w:marRight w:val="0"/>
      <w:marTop w:val="0"/>
      <w:marBottom w:val="0"/>
      <w:divBdr>
        <w:top w:val="none" w:sz="0" w:space="0" w:color="auto"/>
        <w:left w:val="none" w:sz="0" w:space="0" w:color="auto"/>
        <w:bottom w:val="none" w:sz="0" w:space="0" w:color="auto"/>
        <w:right w:val="none" w:sz="0" w:space="0" w:color="auto"/>
      </w:divBdr>
    </w:div>
    <w:div w:id="1034813750">
      <w:bodyDiv w:val="1"/>
      <w:marLeft w:val="0"/>
      <w:marRight w:val="0"/>
      <w:marTop w:val="0"/>
      <w:marBottom w:val="0"/>
      <w:divBdr>
        <w:top w:val="none" w:sz="0" w:space="0" w:color="auto"/>
        <w:left w:val="none" w:sz="0" w:space="0" w:color="auto"/>
        <w:bottom w:val="none" w:sz="0" w:space="0" w:color="auto"/>
        <w:right w:val="none" w:sz="0" w:space="0" w:color="auto"/>
      </w:divBdr>
    </w:div>
    <w:div w:id="1035350610">
      <w:bodyDiv w:val="1"/>
      <w:marLeft w:val="0"/>
      <w:marRight w:val="0"/>
      <w:marTop w:val="0"/>
      <w:marBottom w:val="0"/>
      <w:divBdr>
        <w:top w:val="none" w:sz="0" w:space="0" w:color="auto"/>
        <w:left w:val="none" w:sz="0" w:space="0" w:color="auto"/>
        <w:bottom w:val="none" w:sz="0" w:space="0" w:color="auto"/>
        <w:right w:val="none" w:sz="0" w:space="0" w:color="auto"/>
      </w:divBdr>
    </w:div>
    <w:div w:id="1035933391">
      <w:bodyDiv w:val="1"/>
      <w:marLeft w:val="0"/>
      <w:marRight w:val="0"/>
      <w:marTop w:val="0"/>
      <w:marBottom w:val="0"/>
      <w:divBdr>
        <w:top w:val="none" w:sz="0" w:space="0" w:color="auto"/>
        <w:left w:val="none" w:sz="0" w:space="0" w:color="auto"/>
        <w:bottom w:val="none" w:sz="0" w:space="0" w:color="auto"/>
        <w:right w:val="none" w:sz="0" w:space="0" w:color="auto"/>
      </w:divBdr>
    </w:div>
    <w:div w:id="1037316784">
      <w:bodyDiv w:val="1"/>
      <w:marLeft w:val="0"/>
      <w:marRight w:val="0"/>
      <w:marTop w:val="0"/>
      <w:marBottom w:val="0"/>
      <w:divBdr>
        <w:top w:val="none" w:sz="0" w:space="0" w:color="auto"/>
        <w:left w:val="none" w:sz="0" w:space="0" w:color="auto"/>
        <w:bottom w:val="none" w:sz="0" w:space="0" w:color="auto"/>
        <w:right w:val="none" w:sz="0" w:space="0" w:color="auto"/>
      </w:divBdr>
    </w:div>
    <w:div w:id="1039083832">
      <w:bodyDiv w:val="1"/>
      <w:marLeft w:val="0"/>
      <w:marRight w:val="0"/>
      <w:marTop w:val="0"/>
      <w:marBottom w:val="0"/>
      <w:divBdr>
        <w:top w:val="none" w:sz="0" w:space="0" w:color="auto"/>
        <w:left w:val="none" w:sz="0" w:space="0" w:color="auto"/>
        <w:bottom w:val="none" w:sz="0" w:space="0" w:color="auto"/>
        <w:right w:val="none" w:sz="0" w:space="0" w:color="auto"/>
      </w:divBdr>
    </w:div>
    <w:div w:id="1039206701">
      <w:bodyDiv w:val="1"/>
      <w:marLeft w:val="0"/>
      <w:marRight w:val="0"/>
      <w:marTop w:val="0"/>
      <w:marBottom w:val="0"/>
      <w:divBdr>
        <w:top w:val="none" w:sz="0" w:space="0" w:color="auto"/>
        <w:left w:val="none" w:sz="0" w:space="0" w:color="auto"/>
        <w:bottom w:val="none" w:sz="0" w:space="0" w:color="auto"/>
        <w:right w:val="none" w:sz="0" w:space="0" w:color="auto"/>
      </w:divBdr>
    </w:div>
    <w:div w:id="1039284984">
      <w:bodyDiv w:val="1"/>
      <w:marLeft w:val="0"/>
      <w:marRight w:val="0"/>
      <w:marTop w:val="0"/>
      <w:marBottom w:val="0"/>
      <w:divBdr>
        <w:top w:val="none" w:sz="0" w:space="0" w:color="auto"/>
        <w:left w:val="none" w:sz="0" w:space="0" w:color="auto"/>
        <w:bottom w:val="none" w:sz="0" w:space="0" w:color="auto"/>
        <w:right w:val="none" w:sz="0" w:space="0" w:color="auto"/>
      </w:divBdr>
    </w:div>
    <w:div w:id="1039429300">
      <w:bodyDiv w:val="1"/>
      <w:marLeft w:val="0"/>
      <w:marRight w:val="0"/>
      <w:marTop w:val="0"/>
      <w:marBottom w:val="0"/>
      <w:divBdr>
        <w:top w:val="none" w:sz="0" w:space="0" w:color="auto"/>
        <w:left w:val="none" w:sz="0" w:space="0" w:color="auto"/>
        <w:bottom w:val="none" w:sz="0" w:space="0" w:color="auto"/>
        <w:right w:val="none" w:sz="0" w:space="0" w:color="auto"/>
      </w:divBdr>
    </w:div>
    <w:div w:id="1039864303">
      <w:bodyDiv w:val="1"/>
      <w:marLeft w:val="0"/>
      <w:marRight w:val="0"/>
      <w:marTop w:val="0"/>
      <w:marBottom w:val="0"/>
      <w:divBdr>
        <w:top w:val="none" w:sz="0" w:space="0" w:color="auto"/>
        <w:left w:val="none" w:sz="0" w:space="0" w:color="auto"/>
        <w:bottom w:val="none" w:sz="0" w:space="0" w:color="auto"/>
        <w:right w:val="none" w:sz="0" w:space="0" w:color="auto"/>
      </w:divBdr>
    </w:div>
    <w:div w:id="1040084206">
      <w:bodyDiv w:val="1"/>
      <w:marLeft w:val="0"/>
      <w:marRight w:val="0"/>
      <w:marTop w:val="0"/>
      <w:marBottom w:val="0"/>
      <w:divBdr>
        <w:top w:val="none" w:sz="0" w:space="0" w:color="auto"/>
        <w:left w:val="none" w:sz="0" w:space="0" w:color="auto"/>
        <w:bottom w:val="none" w:sz="0" w:space="0" w:color="auto"/>
        <w:right w:val="none" w:sz="0" w:space="0" w:color="auto"/>
      </w:divBdr>
    </w:div>
    <w:div w:id="1040201759">
      <w:bodyDiv w:val="1"/>
      <w:marLeft w:val="0"/>
      <w:marRight w:val="0"/>
      <w:marTop w:val="0"/>
      <w:marBottom w:val="0"/>
      <w:divBdr>
        <w:top w:val="none" w:sz="0" w:space="0" w:color="auto"/>
        <w:left w:val="none" w:sz="0" w:space="0" w:color="auto"/>
        <w:bottom w:val="none" w:sz="0" w:space="0" w:color="auto"/>
        <w:right w:val="none" w:sz="0" w:space="0" w:color="auto"/>
      </w:divBdr>
    </w:div>
    <w:div w:id="1040403463">
      <w:bodyDiv w:val="1"/>
      <w:marLeft w:val="0"/>
      <w:marRight w:val="0"/>
      <w:marTop w:val="0"/>
      <w:marBottom w:val="0"/>
      <w:divBdr>
        <w:top w:val="none" w:sz="0" w:space="0" w:color="auto"/>
        <w:left w:val="none" w:sz="0" w:space="0" w:color="auto"/>
        <w:bottom w:val="none" w:sz="0" w:space="0" w:color="auto"/>
        <w:right w:val="none" w:sz="0" w:space="0" w:color="auto"/>
      </w:divBdr>
    </w:div>
    <w:div w:id="1040782560">
      <w:bodyDiv w:val="1"/>
      <w:marLeft w:val="0"/>
      <w:marRight w:val="0"/>
      <w:marTop w:val="0"/>
      <w:marBottom w:val="0"/>
      <w:divBdr>
        <w:top w:val="none" w:sz="0" w:space="0" w:color="auto"/>
        <w:left w:val="none" w:sz="0" w:space="0" w:color="auto"/>
        <w:bottom w:val="none" w:sz="0" w:space="0" w:color="auto"/>
        <w:right w:val="none" w:sz="0" w:space="0" w:color="auto"/>
      </w:divBdr>
    </w:div>
    <w:div w:id="1041057843">
      <w:bodyDiv w:val="1"/>
      <w:marLeft w:val="0"/>
      <w:marRight w:val="0"/>
      <w:marTop w:val="0"/>
      <w:marBottom w:val="0"/>
      <w:divBdr>
        <w:top w:val="none" w:sz="0" w:space="0" w:color="auto"/>
        <w:left w:val="none" w:sz="0" w:space="0" w:color="auto"/>
        <w:bottom w:val="none" w:sz="0" w:space="0" w:color="auto"/>
        <w:right w:val="none" w:sz="0" w:space="0" w:color="auto"/>
      </w:divBdr>
    </w:div>
    <w:div w:id="1041058116">
      <w:bodyDiv w:val="1"/>
      <w:marLeft w:val="0"/>
      <w:marRight w:val="0"/>
      <w:marTop w:val="0"/>
      <w:marBottom w:val="0"/>
      <w:divBdr>
        <w:top w:val="none" w:sz="0" w:space="0" w:color="auto"/>
        <w:left w:val="none" w:sz="0" w:space="0" w:color="auto"/>
        <w:bottom w:val="none" w:sz="0" w:space="0" w:color="auto"/>
        <w:right w:val="none" w:sz="0" w:space="0" w:color="auto"/>
      </w:divBdr>
    </w:div>
    <w:div w:id="1041250603">
      <w:bodyDiv w:val="1"/>
      <w:marLeft w:val="0"/>
      <w:marRight w:val="0"/>
      <w:marTop w:val="0"/>
      <w:marBottom w:val="0"/>
      <w:divBdr>
        <w:top w:val="none" w:sz="0" w:space="0" w:color="auto"/>
        <w:left w:val="none" w:sz="0" w:space="0" w:color="auto"/>
        <w:bottom w:val="none" w:sz="0" w:space="0" w:color="auto"/>
        <w:right w:val="none" w:sz="0" w:space="0" w:color="auto"/>
      </w:divBdr>
    </w:div>
    <w:div w:id="1041440053">
      <w:bodyDiv w:val="1"/>
      <w:marLeft w:val="0"/>
      <w:marRight w:val="0"/>
      <w:marTop w:val="0"/>
      <w:marBottom w:val="0"/>
      <w:divBdr>
        <w:top w:val="none" w:sz="0" w:space="0" w:color="auto"/>
        <w:left w:val="none" w:sz="0" w:space="0" w:color="auto"/>
        <w:bottom w:val="none" w:sz="0" w:space="0" w:color="auto"/>
        <w:right w:val="none" w:sz="0" w:space="0" w:color="auto"/>
      </w:divBdr>
    </w:div>
    <w:div w:id="1042022649">
      <w:bodyDiv w:val="1"/>
      <w:marLeft w:val="0"/>
      <w:marRight w:val="0"/>
      <w:marTop w:val="0"/>
      <w:marBottom w:val="0"/>
      <w:divBdr>
        <w:top w:val="none" w:sz="0" w:space="0" w:color="auto"/>
        <w:left w:val="none" w:sz="0" w:space="0" w:color="auto"/>
        <w:bottom w:val="none" w:sz="0" w:space="0" w:color="auto"/>
        <w:right w:val="none" w:sz="0" w:space="0" w:color="auto"/>
      </w:divBdr>
    </w:div>
    <w:div w:id="1042050104">
      <w:bodyDiv w:val="1"/>
      <w:marLeft w:val="0"/>
      <w:marRight w:val="0"/>
      <w:marTop w:val="0"/>
      <w:marBottom w:val="0"/>
      <w:divBdr>
        <w:top w:val="none" w:sz="0" w:space="0" w:color="auto"/>
        <w:left w:val="none" w:sz="0" w:space="0" w:color="auto"/>
        <w:bottom w:val="none" w:sz="0" w:space="0" w:color="auto"/>
        <w:right w:val="none" w:sz="0" w:space="0" w:color="auto"/>
      </w:divBdr>
    </w:div>
    <w:div w:id="1043670697">
      <w:bodyDiv w:val="1"/>
      <w:marLeft w:val="0"/>
      <w:marRight w:val="0"/>
      <w:marTop w:val="0"/>
      <w:marBottom w:val="0"/>
      <w:divBdr>
        <w:top w:val="none" w:sz="0" w:space="0" w:color="auto"/>
        <w:left w:val="none" w:sz="0" w:space="0" w:color="auto"/>
        <w:bottom w:val="none" w:sz="0" w:space="0" w:color="auto"/>
        <w:right w:val="none" w:sz="0" w:space="0" w:color="auto"/>
      </w:divBdr>
    </w:div>
    <w:div w:id="1045175667">
      <w:bodyDiv w:val="1"/>
      <w:marLeft w:val="0"/>
      <w:marRight w:val="0"/>
      <w:marTop w:val="0"/>
      <w:marBottom w:val="0"/>
      <w:divBdr>
        <w:top w:val="none" w:sz="0" w:space="0" w:color="auto"/>
        <w:left w:val="none" w:sz="0" w:space="0" w:color="auto"/>
        <w:bottom w:val="none" w:sz="0" w:space="0" w:color="auto"/>
        <w:right w:val="none" w:sz="0" w:space="0" w:color="auto"/>
      </w:divBdr>
    </w:div>
    <w:div w:id="1045299318">
      <w:bodyDiv w:val="1"/>
      <w:marLeft w:val="0"/>
      <w:marRight w:val="0"/>
      <w:marTop w:val="0"/>
      <w:marBottom w:val="0"/>
      <w:divBdr>
        <w:top w:val="none" w:sz="0" w:space="0" w:color="auto"/>
        <w:left w:val="none" w:sz="0" w:space="0" w:color="auto"/>
        <w:bottom w:val="none" w:sz="0" w:space="0" w:color="auto"/>
        <w:right w:val="none" w:sz="0" w:space="0" w:color="auto"/>
      </w:divBdr>
    </w:div>
    <w:div w:id="1045518522">
      <w:bodyDiv w:val="1"/>
      <w:marLeft w:val="0"/>
      <w:marRight w:val="0"/>
      <w:marTop w:val="0"/>
      <w:marBottom w:val="0"/>
      <w:divBdr>
        <w:top w:val="none" w:sz="0" w:space="0" w:color="auto"/>
        <w:left w:val="none" w:sz="0" w:space="0" w:color="auto"/>
        <w:bottom w:val="none" w:sz="0" w:space="0" w:color="auto"/>
        <w:right w:val="none" w:sz="0" w:space="0" w:color="auto"/>
      </w:divBdr>
    </w:div>
    <w:div w:id="1045980573">
      <w:bodyDiv w:val="1"/>
      <w:marLeft w:val="0"/>
      <w:marRight w:val="0"/>
      <w:marTop w:val="0"/>
      <w:marBottom w:val="0"/>
      <w:divBdr>
        <w:top w:val="none" w:sz="0" w:space="0" w:color="auto"/>
        <w:left w:val="none" w:sz="0" w:space="0" w:color="auto"/>
        <w:bottom w:val="none" w:sz="0" w:space="0" w:color="auto"/>
        <w:right w:val="none" w:sz="0" w:space="0" w:color="auto"/>
      </w:divBdr>
    </w:div>
    <w:div w:id="1046640835">
      <w:bodyDiv w:val="1"/>
      <w:marLeft w:val="0"/>
      <w:marRight w:val="0"/>
      <w:marTop w:val="0"/>
      <w:marBottom w:val="0"/>
      <w:divBdr>
        <w:top w:val="none" w:sz="0" w:space="0" w:color="auto"/>
        <w:left w:val="none" w:sz="0" w:space="0" w:color="auto"/>
        <w:bottom w:val="none" w:sz="0" w:space="0" w:color="auto"/>
        <w:right w:val="none" w:sz="0" w:space="0" w:color="auto"/>
      </w:divBdr>
    </w:div>
    <w:div w:id="1047297329">
      <w:bodyDiv w:val="1"/>
      <w:marLeft w:val="0"/>
      <w:marRight w:val="0"/>
      <w:marTop w:val="0"/>
      <w:marBottom w:val="0"/>
      <w:divBdr>
        <w:top w:val="none" w:sz="0" w:space="0" w:color="auto"/>
        <w:left w:val="none" w:sz="0" w:space="0" w:color="auto"/>
        <w:bottom w:val="none" w:sz="0" w:space="0" w:color="auto"/>
        <w:right w:val="none" w:sz="0" w:space="0" w:color="auto"/>
      </w:divBdr>
    </w:div>
    <w:div w:id="1048183784">
      <w:bodyDiv w:val="1"/>
      <w:marLeft w:val="0"/>
      <w:marRight w:val="0"/>
      <w:marTop w:val="0"/>
      <w:marBottom w:val="0"/>
      <w:divBdr>
        <w:top w:val="none" w:sz="0" w:space="0" w:color="auto"/>
        <w:left w:val="none" w:sz="0" w:space="0" w:color="auto"/>
        <w:bottom w:val="none" w:sz="0" w:space="0" w:color="auto"/>
        <w:right w:val="none" w:sz="0" w:space="0" w:color="auto"/>
      </w:divBdr>
    </w:div>
    <w:div w:id="1049498208">
      <w:bodyDiv w:val="1"/>
      <w:marLeft w:val="0"/>
      <w:marRight w:val="0"/>
      <w:marTop w:val="0"/>
      <w:marBottom w:val="0"/>
      <w:divBdr>
        <w:top w:val="none" w:sz="0" w:space="0" w:color="auto"/>
        <w:left w:val="none" w:sz="0" w:space="0" w:color="auto"/>
        <w:bottom w:val="none" w:sz="0" w:space="0" w:color="auto"/>
        <w:right w:val="none" w:sz="0" w:space="0" w:color="auto"/>
      </w:divBdr>
    </w:div>
    <w:div w:id="1050345532">
      <w:bodyDiv w:val="1"/>
      <w:marLeft w:val="0"/>
      <w:marRight w:val="0"/>
      <w:marTop w:val="0"/>
      <w:marBottom w:val="0"/>
      <w:divBdr>
        <w:top w:val="none" w:sz="0" w:space="0" w:color="auto"/>
        <w:left w:val="none" w:sz="0" w:space="0" w:color="auto"/>
        <w:bottom w:val="none" w:sz="0" w:space="0" w:color="auto"/>
        <w:right w:val="none" w:sz="0" w:space="0" w:color="auto"/>
      </w:divBdr>
    </w:div>
    <w:div w:id="1050543037">
      <w:bodyDiv w:val="1"/>
      <w:marLeft w:val="0"/>
      <w:marRight w:val="0"/>
      <w:marTop w:val="0"/>
      <w:marBottom w:val="0"/>
      <w:divBdr>
        <w:top w:val="none" w:sz="0" w:space="0" w:color="auto"/>
        <w:left w:val="none" w:sz="0" w:space="0" w:color="auto"/>
        <w:bottom w:val="none" w:sz="0" w:space="0" w:color="auto"/>
        <w:right w:val="none" w:sz="0" w:space="0" w:color="auto"/>
      </w:divBdr>
    </w:div>
    <w:div w:id="1050887684">
      <w:bodyDiv w:val="1"/>
      <w:marLeft w:val="0"/>
      <w:marRight w:val="0"/>
      <w:marTop w:val="0"/>
      <w:marBottom w:val="0"/>
      <w:divBdr>
        <w:top w:val="none" w:sz="0" w:space="0" w:color="auto"/>
        <w:left w:val="none" w:sz="0" w:space="0" w:color="auto"/>
        <w:bottom w:val="none" w:sz="0" w:space="0" w:color="auto"/>
        <w:right w:val="none" w:sz="0" w:space="0" w:color="auto"/>
      </w:divBdr>
    </w:div>
    <w:div w:id="1051199132">
      <w:bodyDiv w:val="1"/>
      <w:marLeft w:val="0"/>
      <w:marRight w:val="0"/>
      <w:marTop w:val="0"/>
      <w:marBottom w:val="0"/>
      <w:divBdr>
        <w:top w:val="none" w:sz="0" w:space="0" w:color="auto"/>
        <w:left w:val="none" w:sz="0" w:space="0" w:color="auto"/>
        <w:bottom w:val="none" w:sz="0" w:space="0" w:color="auto"/>
        <w:right w:val="none" w:sz="0" w:space="0" w:color="auto"/>
      </w:divBdr>
    </w:div>
    <w:div w:id="1051996784">
      <w:bodyDiv w:val="1"/>
      <w:marLeft w:val="0"/>
      <w:marRight w:val="0"/>
      <w:marTop w:val="0"/>
      <w:marBottom w:val="0"/>
      <w:divBdr>
        <w:top w:val="none" w:sz="0" w:space="0" w:color="auto"/>
        <w:left w:val="none" w:sz="0" w:space="0" w:color="auto"/>
        <w:bottom w:val="none" w:sz="0" w:space="0" w:color="auto"/>
        <w:right w:val="none" w:sz="0" w:space="0" w:color="auto"/>
      </w:divBdr>
    </w:div>
    <w:div w:id="1054307795">
      <w:bodyDiv w:val="1"/>
      <w:marLeft w:val="0"/>
      <w:marRight w:val="0"/>
      <w:marTop w:val="0"/>
      <w:marBottom w:val="0"/>
      <w:divBdr>
        <w:top w:val="none" w:sz="0" w:space="0" w:color="auto"/>
        <w:left w:val="none" w:sz="0" w:space="0" w:color="auto"/>
        <w:bottom w:val="none" w:sz="0" w:space="0" w:color="auto"/>
        <w:right w:val="none" w:sz="0" w:space="0" w:color="auto"/>
      </w:divBdr>
    </w:div>
    <w:div w:id="1054811941">
      <w:bodyDiv w:val="1"/>
      <w:marLeft w:val="0"/>
      <w:marRight w:val="0"/>
      <w:marTop w:val="0"/>
      <w:marBottom w:val="0"/>
      <w:divBdr>
        <w:top w:val="none" w:sz="0" w:space="0" w:color="auto"/>
        <w:left w:val="none" w:sz="0" w:space="0" w:color="auto"/>
        <w:bottom w:val="none" w:sz="0" w:space="0" w:color="auto"/>
        <w:right w:val="none" w:sz="0" w:space="0" w:color="auto"/>
      </w:divBdr>
    </w:div>
    <w:div w:id="1054963270">
      <w:bodyDiv w:val="1"/>
      <w:marLeft w:val="0"/>
      <w:marRight w:val="0"/>
      <w:marTop w:val="0"/>
      <w:marBottom w:val="0"/>
      <w:divBdr>
        <w:top w:val="none" w:sz="0" w:space="0" w:color="auto"/>
        <w:left w:val="none" w:sz="0" w:space="0" w:color="auto"/>
        <w:bottom w:val="none" w:sz="0" w:space="0" w:color="auto"/>
        <w:right w:val="none" w:sz="0" w:space="0" w:color="auto"/>
      </w:divBdr>
    </w:div>
    <w:div w:id="1055087779">
      <w:bodyDiv w:val="1"/>
      <w:marLeft w:val="0"/>
      <w:marRight w:val="0"/>
      <w:marTop w:val="0"/>
      <w:marBottom w:val="0"/>
      <w:divBdr>
        <w:top w:val="none" w:sz="0" w:space="0" w:color="auto"/>
        <w:left w:val="none" w:sz="0" w:space="0" w:color="auto"/>
        <w:bottom w:val="none" w:sz="0" w:space="0" w:color="auto"/>
        <w:right w:val="none" w:sz="0" w:space="0" w:color="auto"/>
      </w:divBdr>
    </w:div>
    <w:div w:id="1056198335">
      <w:bodyDiv w:val="1"/>
      <w:marLeft w:val="0"/>
      <w:marRight w:val="0"/>
      <w:marTop w:val="0"/>
      <w:marBottom w:val="0"/>
      <w:divBdr>
        <w:top w:val="none" w:sz="0" w:space="0" w:color="auto"/>
        <w:left w:val="none" w:sz="0" w:space="0" w:color="auto"/>
        <w:bottom w:val="none" w:sz="0" w:space="0" w:color="auto"/>
        <w:right w:val="none" w:sz="0" w:space="0" w:color="auto"/>
      </w:divBdr>
    </w:div>
    <w:div w:id="1056247147">
      <w:bodyDiv w:val="1"/>
      <w:marLeft w:val="0"/>
      <w:marRight w:val="0"/>
      <w:marTop w:val="0"/>
      <w:marBottom w:val="0"/>
      <w:divBdr>
        <w:top w:val="none" w:sz="0" w:space="0" w:color="auto"/>
        <w:left w:val="none" w:sz="0" w:space="0" w:color="auto"/>
        <w:bottom w:val="none" w:sz="0" w:space="0" w:color="auto"/>
        <w:right w:val="none" w:sz="0" w:space="0" w:color="auto"/>
      </w:divBdr>
    </w:div>
    <w:div w:id="1056660400">
      <w:bodyDiv w:val="1"/>
      <w:marLeft w:val="0"/>
      <w:marRight w:val="0"/>
      <w:marTop w:val="0"/>
      <w:marBottom w:val="0"/>
      <w:divBdr>
        <w:top w:val="none" w:sz="0" w:space="0" w:color="auto"/>
        <w:left w:val="none" w:sz="0" w:space="0" w:color="auto"/>
        <w:bottom w:val="none" w:sz="0" w:space="0" w:color="auto"/>
        <w:right w:val="none" w:sz="0" w:space="0" w:color="auto"/>
      </w:divBdr>
    </w:div>
    <w:div w:id="1057170931">
      <w:bodyDiv w:val="1"/>
      <w:marLeft w:val="0"/>
      <w:marRight w:val="0"/>
      <w:marTop w:val="0"/>
      <w:marBottom w:val="0"/>
      <w:divBdr>
        <w:top w:val="none" w:sz="0" w:space="0" w:color="auto"/>
        <w:left w:val="none" w:sz="0" w:space="0" w:color="auto"/>
        <w:bottom w:val="none" w:sz="0" w:space="0" w:color="auto"/>
        <w:right w:val="none" w:sz="0" w:space="0" w:color="auto"/>
      </w:divBdr>
    </w:div>
    <w:div w:id="1058019516">
      <w:bodyDiv w:val="1"/>
      <w:marLeft w:val="0"/>
      <w:marRight w:val="0"/>
      <w:marTop w:val="0"/>
      <w:marBottom w:val="0"/>
      <w:divBdr>
        <w:top w:val="none" w:sz="0" w:space="0" w:color="auto"/>
        <w:left w:val="none" w:sz="0" w:space="0" w:color="auto"/>
        <w:bottom w:val="none" w:sz="0" w:space="0" w:color="auto"/>
        <w:right w:val="none" w:sz="0" w:space="0" w:color="auto"/>
      </w:divBdr>
    </w:div>
    <w:div w:id="1058284303">
      <w:bodyDiv w:val="1"/>
      <w:marLeft w:val="0"/>
      <w:marRight w:val="0"/>
      <w:marTop w:val="0"/>
      <w:marBottom w:val="0"/>
      <w:divBdr>
        <w:top w:val="none" w:sz="0" w:space="0" w:color="auto"/>
        <w:left w:val="none" w:sz="0" w:space="0" w:color="auto"/>
        <w:bottom w:val="none" w:sz="0" w:space="0" w:color="auto"/>
        <w:right w:val="none" w:sz="0" w:space="0" w:color="auto"/>
      </w:divBdr>
    </w:div>
    <w:div w:id="1058743618">
      <w:bodyDiv w:val="1"/>
      <w:marLeft w:val="0"/>
      <w:marRight w:val="0"/>
      <w:marTop w:val="0"/>
      <w:marBottom w:val="0"/>
      <w:divBdr>
        <w:top w:val="none" w:sz="0" w:space="0" w:color="auto"/>
        <w:left w:val="none" w:sz="0" w:space="0" w:color="auto"/>
        <w:bottom w:val="none" w:sz="0" w:space="0" w:color="auto"/>
        <w:right w:val="none" w:sz="0" w:space="0" w:color="auto"/>
      </w:divBdr>
    </w:div>
    <w:div w:id="1059091780">
      <w:bodyDiv w:val="1"/>
      <w:marLeft w:val="0"/>
      <w:marRight w:val="0"/>
      <w:marTop w:val="0"/>
      <w:marBottom w:val="0"/>
      <w:divBdr>
        <w:top w:val="none" w:sz="0" w:space="0" w:color="auto"/>
        <w:left w:val="none" w:sz="0" w:space="0" w:color="auto"/>
        <w:bottom w:val="none" w:sz="0" w:space="0" w:color="auto"/>
        <w:right w:val="none" w:sz="0" w:space="0" w:color="auto"/>
      </w:divBdr>
    </w:div>
    <w:div w:id="1059941940">
      <w:bodyDiv w:val="1"/>
      <w:marLeft w:val="0"/>
      <w:marRight w:val="0"/>
      <w:marTop w:val="0"/>
      <w:marBottom w:val="0"/>
      <w:divBdr>
        <w:top w:val="none" w:sz="0" w:space="0" w:color="auto"/>
        <w:left w:val="none" w:sz="0" w:space="0" w:color="auto"/>
        <w:bottom w:val="none" w:sz="0" w:space="0" w:color="auto"/>
        <w:right w:val="none" w:sz="0" w:space="0" w:color="auto"/>
      </w:divBdr>
    </w:div>
    <w:div w:id="1060054754">
      <w:bodyDiv w:val="1"/>
      <w:marLeft w:val="0"/>
      <w:marRight w:val="0"/>
      <w:marTop w:val="0"/>
      <w:marBottom w:val="0"/>
      <w:divBdr>
        <w:top w:val="none" w:sz="0" w:space="0" w:color="auto"/>
        <w:left w:val="none" w:sz="0" w:space="0" w:color="auto"/>
        <w:bottom w:val="none" w:sz="0" w:space="0" w:color="auto"/>
        <w:right w:val="none" w:sz="0" w:space="0" w:color="auto"/>
      </w:divBdr>
    </w:div>
    <w:div w:id="1060665678">
      <w:bodyDiv w:val="1"/>
      <w:marLeft w:val="0"/>
      <w:marRight w:val="0"/>
      <w:marTop w:val="0"/>
      <w:marBottom w:val="0"/>
      <w:divBdr>
        <w:top w:val="none" w:sz="0" w:space="0" w:color="auto"/>
        <w:left w:val="none" w:sz="0" w:space="0" w:color="auto"/>
        <w:bottom w:val="none" w:sz="0" w:space="0" w:color="auto"/>
        <w:right w:val="none" w:sz="0" w:space="0" w:color="auto"/>
      </w:divBdr>
    </w:div>
    <w:div w:id="1060782969">
      <w:bodyDiv w:val="1"/>
      <w:marLeft w:val="0"/>
      <w:marRight w:val="0"/>
      <w:marTop w:val="0"/>
      <w:marBottom w:val="0"/>
      <w:divBdr>
        <w:top w:val="none" w:sz="0" w:space="0" w:color="auto"/>
        <w:left w:val="none" w:sz="0" w:space="0" w:color="auto"/>
        <w:bottom w:val="none" w:sz="0" w:space="0" w:color="auto"/>
        <w:right w:val="none" w:sz="0" w:space="0" w:color="auto"/>
      </w:divBdr>
    </w:div>
    <w:div w:id="1060975966">
      <w:bodyDiv w:val="1"/>
      <w:marLeft w:val="0"/>
      <w:marRight w:val="0"/>
      <w:marTop w:val="0"/>
      <w:marBottom w:val="0"/>
      <w:divBdr>
        <w:top w:val="none" w:sz="0" w:space="0" w:color="auto"/>
        <w:left w:val="none" w:sz="0" w:space="0" w:color="auto"/>
        <w:bottom w:val="none" w:sz="0" w:space="0" w:color="auto"/>
        <w:right w:val="none" w:sz="0" w:space="0" w:color="auto"/>
      </w:divBdr>
    </w:div>
    <w:div w:id="1061177963">
      <w:bodyDiv w:val="1"/>
      <w:marLeft w:val="0"/>
      <w:marRight w:val="0"/>
      <w:marTop w:val="0"/>
      <w:marBottom w:val="0"/>
      <w:divBdr>
        <w:top w:val="none" w:sz="0" w:space="0" w:color="auto"/>
        <w:left w:val="none" w:sz="0" w:space="0" w:color="auto"/>
        <w:bottom w:val="none" w:sz="0" w:space="0" w:color="auto"/>
        <w:right w:val="none" w:sz="0" w:space="0" w:color="auto"/>
      </w:divBdr>
    </w:div>
    <w:div w:id="1062674379">
      <w:bodyDiv w:val="1"/>
      <w:marLeft w:val="0"/>
      <w:marRight w:val="0"/>
      <w:marTop w:val="0"/>
      <w:marBottom w:val="0"/>
      <w:divBdr>
        <w:top w:val="none" w:sz="0" w:space="0" w:color="auto"/>
        <w:left w:val="none" w:sz="0" w:space="0" w:color="auto"/>
        <w:bottom w:val="none" w:sz="0" w:space="0" w:color="auto"/>
        <w:right w:val="none" w:sz="0" w:space="0" w:color="auto"/>
      </w:divBdr>
    </w:div>
    <w:div w:id="1063287628">
      <w:bodyDiv w:val="1"/>
      <w:marLeft w:val="0"/>
      <w:marRight w:val="0"/>
      <w:marTop w:val="0"/>
      <w:marBottom w:val="0"/>
      <w:divBdr>
        <w:top w:val="none" w:sz="0" w:space="0" w:color="auto"/>
        <w:left w:val="none" w:sz="0" w:space="0" w:color="auto"/>
        <w:bottom w:val="none" w:sz="0" w:space="0" w:color="auto"/>
        <w:right w:val="none" w:sz="0" w:space="0" w:color="auto"/>
      </w:divBdr>
    </w:div>
    <w:div w:id="1063912785">
      <w:bodyDiv w:val="1"/>
      <w:marLeft w:val="0"/>
      <w:marRight w:val="0"/>
      <w:marTop w:val="0"/>
      <w:marBottom w:val="0"/>
      <w:divBdr>
        <w:top w:val="none" w:sz="0" w:space="0" w:color="auto"/>
        <w:left w:val="none" w:sz="0" w:space="0" w:color="auto"/>
        <w:bottom w:val="none" w:sz="0" w:space="0" w:color="auto"/>
        <w:right w:val="none" w:sz="0" w:space="0" w:color="auto"/>
      </w:divBdr>
    </w:div>
    <w:div w:id="1065295186">
      <w:bodyDiv w:val="1"/>
      <w:marLeft w:val="0"/>
      <w:marRight w:val="0"/>
      <w:marTop w:val="0"/>
      <w:marBottom w:val="0"/>
      <w:divBdr>
        <w:top w:val="none" w:sz="0" w:space="0" w:color="auto"/>
        <w:left w:val="none" w:sz="0" w:space="0" w:color="auto"/>
        <w:bottom w:val="none" w:sz="0" w:space="0" w:color="auto"/>
        <w:right w:val="none" w:sz="0" w:space="0" w:color="auto"/>
      </w:divBdr>
    </w:div>
    <w:div w:id="1067068936">
      <w:bodyDiv w:val="1"/>
      <w:marLeft w:val="0"/>
      <w:marRight w:val="0"/>
      <w:marTop w:val="0"/>
      <w:marBottom w:val="0"/>
      <w:divBdr>
        <w:top w:val="none" w:sz="0" w:space="0" w:color="auto"/>
        <w:left w:val="none" w:sz="0" w:space="0" w:color="auto"/>
        <w:bottom w:val="none" w:sz="0" w:space="0" w:color="auto"/>
        <w:right w:val="none" w:sz="0" w:space="0" w:color="auto"/>
      </w:divBdr>
    </w:div>
    <w:div w:id="1068188892">
      <w:bodyDiv w:val="1"/>
      <w:marLeft w:val="0"/>
      <w:marRight w:val="0"/>
      <w:marTop w:val="0"/>
      <w:marBottom w:val="0"/>
      <w:divBdr>
        <w:top w:val="none" w:sz="0" w:space="0" w:color="auto"/>
        <w:left w:val="none" w:sz="0" w:space="0" w:color="auto"/>
        <w:bottom w:val="none" w:sz="0" w:space="0" w:color="auto"/>
        <w:right w:val="none" w:sz="0" w:space="0" w:color="auto"/>
      </w:divBdr>
    </w:div>
    <w:div w:id="1068461813">
      <w:bodyDiv w:val="1"/>
      <w:marLeft w:val="0"/>
      <w:marRight w:val="0"/>
      <w:marTop w:val="0"/>
      <w:marBottom w:val="0"/>
      <w:divBdr>
        <w:top w:val="none" w:sz="0" w:space="0" w:color="auto"/>
        <w:left w:val="none" w:sz="0" w:space="0" w:color="auto"/>
        <w:bottom w:val="none" w:sz="0" w:space="0" w:color="auto"/>
        <w:right w:val="none" w:sz="0" w:space="0" w:color="auto"/>
      </w:divBdr>
    </w:div>
    <w:div w:id="1068652483">
      <w:bodyDiv w:val="1"/>
      <w:marLeft w:val="0"/>
      <w:marRight w:val="0"/>
      <w:marTop w:val="0"/>
      <w:marBottom w:val="0"/>
      <w:divBdr>
        <w:top w:val="none" w:sz="0" w:space="0" w:color="auto"/>
        <w:left w:val="none" w:sz="0" w:space="0" w:color="auto"/>
        <w:bottom w:val="none" w:sz="0" w:space="0" w:color="auto"/>
        <w:right w:val="none" w:sz="0" w:space="0" w:color="auto"/>
      </w:divBdr>
    </w:div>
    <w:div w:id="1069229189">
      <w:bodyDiv w:val="1"/>
      <w:marLeft w:val="0"/>
      <w:marRight w:val="0"/>
      <w:marTop w:val="0"/>
      <w:marBottom w:val="0"/>
      <w:divBdr>
        <w:top w:val="none" w:sz="0" w:space="0" w:color="auto"/>
        <w:left w:val="none" w:sz="0" w:space="0" w:color="auto"/>
        <w:bottom w:val="none" w:sz="0" w:space="0" w:color="auto"/>
        <w:right w:val="none" w:sz="0" w:space="0" w:color="auto"/>
      </w:divBdr>
    </w:div>
    <w:div w:id="1069419785">
      <w:bodyDiv w:val="1"/>
      <w:marLeft w:val="0"/>
      <w:marRight w:val="0"/>
      <w:marTop w:val="0"/>
      <w:marBottom w:val="0"/>
      <w:divBdr>
        <w:top w:val="none" w:sz="0" w:space="0" w:color="auto"/>
        <w:left w:val="none" w:sz="0" w:space="0" w:color="auto"/>
        <w:bottom w:val="none" w:sz="0" w:space="0" w:color="auto"/>
        <w:right w:val="none" w:sz="0" w:space="0" w:color="auto"/>
      </w:divBdr>
    </w:div>
    <w:div w:id="1069696882">
      <w:bodyDiv w:val="1"/>
      <w:marLeft w:val="0"/>
      <w:marRight w:val="0"/>
      <w:marTop w:val="0"/>
      <w:marBottom w:val="0"/>
      <w:divBdr>
        <w:top w:val="none" w:sz="0" w:space="0" w:color="auto"/>
        <w:left w:val="none" w:sz="0" w:space="0" w:color="auto"/>
        <w:bottom w:val="none" w:sz="0" w:space="0" w:color="auto"/>
        <w:right w:val="none" w:sz="0" w:space="0" w:color="auto"/>
      </w:divBdr>
    </w:div>
    <w:div w:id="1069765670">
      <w:bodyDiv w:val="1"/>
      <w:marLeft w:val="0"/>
      <w:marRight w:val="0"/>
      <w:marTop w:val="0"/>
      <w:marBottom w:val="0"/>
      <w:divBdr>
        <w:top w:val="none" w:sz="0" w:space="0" w:color="auto"/>
        <w:left w:val="none" w:sz="0" w:space="0" w:color="auto"/>
        <w:bottom w:val="none" w:sz="0" w:space="0" w:color="auto"/>
        <w:right w:val="none" w:sz="0" w:space="0" w:color="auto"/>
      </w:divBdr>
    </w:div>
    <w:div w:id="1070225812">
      <w:bodyDiv w:val="1"/>
      <w:marLeft w:val="0"/>
      <w:marRight w:val="0"/>
      <w:marTop w:val="0"/>
      <w:marBottom w:val="0"/>
      <w:divBdr>
        <w:top w:val="none" w:sz="0" w:space="0" w:color="auto"/>
        <w:left w:val="none" w:sz="0" w:space="0" w:color="auto"/>
        <w:bottom w:val="none" w:sz="0" w:space="0" w:color="auto"/>
        <w:right w:val="none" w:sz="0" w:space="0" w:color="auto"/>
      </w:divBdr>
    </w:div>
    <w:div w:id="1070493859">
      <w:bodyDiv w:val="1"/>
      <w:marLeft w:val="0"/>
      <w:marRight w:val="0"/>
      <w:marTop w:val="0"/>
      <w:marBottom w:val="0"/>
      <w:divBdr>
        <w:top w:val="none" w:sz="0" w:space="0" w:color="auto"/>
        <w:left w:val="none" w:sz="0" w:space="0" w:color="auto"/>
        <w:bottom w:val="none" w:sz="0" w:space="0" w:color="auto"/>
        <w:right w:val="none" w:sz="0" w:space="0" w:color="auto"/>
      </w:divBdr>
    </w:div>
    <w:div w:id="1070543726">
      <w:bodyDiv w:val="1"/>
      <w:marLeft w:val="0"/>
      <w:marRight w:val="0"/>
      <w:marTop w:val="0"/>
      <w:marBottom w:val="0"/>
      <w:divBdr>
        <w:top w:val="none" w:sz="0" w:space="0" w:color="auto"/>
        <w:left w:val="none" w:sz="0" w:space="0" w:color="auto"/>
        <w:bottom w:val="none" w:sz="0" w:space="0" w:color="auto"/>
        <w:right w:val="none" w:sz="0" w:space="0" w:color="auto"/>
      </w:divBdr>
    </w:div>
    <w:div w:id="1072577714">
      <w:bodyDiv w:val="1"/>
      <w:marLeft w:val="0"/>
      <w:marRight w:val="0"/>
      <w:marTop w:val="0"/>
      <w:marBottom w:val="0"/>
      <w:divBdr>
        <w:top w:val="none" w:sz="0" w:space="0" w:color="auto"/>
        <w:left w:val="none" w:sz="0" w:space="0" w:color="auto"/>
        <w:bottom w:val="none" w:sz="0" w:space="0" w:color="auto"/>
        <w:right w:val="none" w:sz="0" w:space="0" w:color="auto"/>
      </w:divBdr>
    </w:div>
    <w:div w:id="1072778594">
      <w:bodyDiv w:val="1"/>
      <w:marLeft w:val="0"/>
      <w:marRight w:val="0"/>
      <w:marTop w:val="0"/>
      <w:marBottom w:val="0"/>
      <w:divBdr>
        <w:top w:val="none" w:sz="0" w:space="0" w:color="auto"/>
        <w:left w:val="none" w:sz="0" w:space="0" w:color="auto"/>
        <w:bottom w:val="none" w:sz="0" w:space="0" w:color="auto"/>
        <w:right w:val="none" w:sz="0" w:space="0" w:color="auto"/>
      </w:divBdr>
    </w:div>
    <w:div w:id="1073888709">
      <w:bodyDiv w:val="1"/>
      <w:marLeft w:val="0"/>
      <w:marRight w:val="0"/>
      <w:marTop w:val="0"/>
      <w:marBottom w:val="0"/>
      <w:divBdr>
        <w:top w:val="none" w:sz="0" w:space="0" w:color="auto"/>
        <w:left w:val="none" w:sz="0" w:space="0" w:color="auto"/>
        <w:bottom w:val="none" w:sz="0" w:space="0" w:color="auto"/>
        <w:right w:val="none" w:sz="0" w:space="0" w:color="auto"/>
      </w:divBdr>
    </w:div>
    <w:div w:id="1074594033">
      <w:bodyDiv w:val="1"/>
      <w:marLeft w:val="0"/>
      <w:marRight w:val="0"/>
      <w:marTop w:val="0"/>
      <w:marBottom w:val="0"/>
      <w:divBdr>
        <w:top w:val="none" w:sz="0" w:space="0" w:color="auto"/>
        <w:left w:val="none" w:sz="0" w:space="0" w:color="auto"/>
        <w:bottom w:val="none" w:sz="0" w:space="0" w:color="auto"/>
        <w:right w:val="none" w:sz="0" w:space="0" w:color="auto"/>
      </w:divBdr>
    </w:div>
    <w:div w:id="1074862892">
      <w:bodyDiv w:val="1"/>
      <w:marLeft w:val="0"/>
      <w:marRight w:val="0"/>
      <w:marTop w:val="0"/>
      <w:marBottom w:val="0"/>
      <w:divBdr>
        <w:top w:val="none" w:sz="0" w:space="0" w:color="auto"/>
        <w:left w:val="none" w:sz="0" w:space="0" w:color="auto"/>
        <w:bottom w:val="none" w:sz="0" w:space="0" w:color="auto"/>
        <w:right w:val="none" w:sz="0" w:space="0" w:color="auto"/>
      </w:divBdr>
    </w:div>
    <w:div w:id="1074939132">
      <w:bodyDiv w:val="1"/>
      <w:marLeft w:val="0"/>
      <w:marRight w:val="0"/>
      <w:marTop w:val="0"/>
      <w:marBottom w:val="0"/>
      <w:divBdr>
        <w:top w:val="none" w:sz="0" w:space="0" w:color="auto"/>
        <w:left w:val="none" w:sz="0" w:space="0" w:color="auto"/>
        <w:bottom w:val="none" w:sz="0" w:space="0" w:color="auto"/>
        <w:right w:val="none" w:sz="0" w:space="0" w:color="auto"/>
      </w:divBdr>
    </w:div>
    <w:div w:id="1076710084">
      <w:bodyDiv w:val="1"/>
      <w:marLeft w:val="0"/>
      <w:marRight w:val="0"/>
      <w:marTop w:val="0"/>
      <w:marBottom w:val="0"/>
      <w:divBdr>
        <w:top w:val="none" w:sz="0" w:space="0" w:color="auto"/>
        <w:left w:val="none" w:sz="0" w:space="0" w:color="auto"/>
        <w:bottom w:val="none" w:sz="0" w:space="0" w:color="auto"/>
        <w:right w:val="none" w:sz="0" w:space="0" w:color="auto"/>
      </w:divBdr>
    </w:div>
    <w:div w:id="1078092952">
      <w:bodyDiv w:val="1"/>
      <w:marLeft w:val="0"/>
      <w:marRight w:val="0"/>
      <w:marTop w:val="0"/>
      <w:marBottom w:val="0"/>
      <w:divBdr>
        <w:top w:val="none" w:sz="0" w:space="0" w:color="auto"/>
        <w:left w:val="none" w:sz="0" w:space="0" w:color="auto"/>
        <w:bottom w:val="none" w:sz="0" w:space="0" w:color="auto"/>
        <w:right w:val="none" w:sz="0" w:space="0" w:color="auto"/>
      </w:divBdr>
    </w:div>
    <w:div w:id="1078285325">
      <w:bodyDiv w:val="1"/>
      <w:marLeft w:val="0"/>
      <w:marRight w:val="0"/>
      <w:marTop w:val="0"/>
      <w:marBottom w:val="0"/>
      <w:divBdr>
        <w:top w:val="none" w:sz="0" w:space="0" w:color="auto"/>
        <w:left w:val="none" w:sz="0" w:space="0" w:color="auto"/>
        <w:bottom w:val="none" w:sz="0" w:space="0" w:color="auto"/>
        <w:right w:val="none" w:sz="0" w:space="0" w:color="auto"/>
      </w:divBdr>
    </w:div>
    <w:div w:id="1078332168">
      <w:bodyDiv w:val="1"/>
      <w:marLeft w:val="0"/>
      <w:marRight w:val="0"/>
      <w:marTop w:val="0"/>
      <w:marBottom w:val="0"/>
      <w:divBdr>
        <w:top w:val="none" w:sz="0" w:space="0" w:color="auto"/>
        <w:left w:val="none" w:sz="0" w:space="0" w:color="auto"/>
        <w:bottom w:val="none" w:sz="0" w:space="0" w:color="auto"/>
        <w:right w:val="none" w:sz="0" w:space="0" w:color="auto"/>
      </w:divBdr>
    </w:div>
    <w:div w:id="1078553409">
      <w:bodyDiv w:val="1"/>
      <w:marLeft w:val="0"/>
      <w:marRight w:val="0"/>
      <w:marTop w:val="0"/>
      <w:marBottom w:val="0"/>
      <w:divBdr>
        <w:top w:val="none" w:sz="0" w:space="0" w:color="auto"/>
        <w:left w:val="none" w:sz="0" w:space="0" w:color="auto"/>
        <w:bottom w:val="none" w:sz="0" w:space="0" w:color="auto"/>
        <w:right w:val="none" w:sz="0" w:space="0" w:color="auto"/>
      </w:divBdr>
    </w:div>
    <w:div w:id="1079978797">
      <w:bodyDiv w:val="1"/>
      <w:marLeft w:val="0"/>
      <w:marRight w:val="0"/>
      <w:marTop w:val="0"/>
      <w:marBottom w:val="0"/>
      <w:divBdr>
        <w:top w:val="none" w:sz="0" w:space="0" w:color="auto"/>
        <w:left w:val="none" w:sz="0" w:space="0" w:color="auto"/>
        <w:bottom w:val="none" w:sz="0" w:space="0" w:color="auto"/>
        <w:right w:val="none" w:sz="0" w:space="0" w:color="auto"/>
      </w:divBdr>
    </w:div>
    <w:div w:id="1080908874">
      <w:bodyDiv w:val="1"/>
      <w:marLeft w:val="0"/>
      <w:marRight w:val="0"/>
      <w:marTop w:val="0"/>
      <w:marBottom w:val="0"/>
      <w:divBdr>
        <w:top w:val="none" w:sz="0" w:space="0" w:color="auto"/>
        <w:left w:val="none" w:sz="0" w:space="0" w:color="auto"/>
        <w:bottom w:val="none" w:sz="0" w:space="0" w:color="auto"/>
        <w:right w:val="none" w:sz="0" w:space="0" w:color="auto"/>
      </w:divBdr>
    </w:div>
    <w:div w:id="1082918946">
      <w:bodyDiv w:val="1"/>
      <w:marLeft w:val="0"/>
      <w:marRight w:val="0"/>
      <w:marTop w:val="0"/>
      <w:marBottom w:val="0"/>
      <w:divBdr>
        <w:top w:val="none" w:sz="0" w:space="0" w:color="auto"/>
        <w:left w:val="none" w:sz="0" w:space="0" w:color="auto"/>
        <w:bottom w:val="none" w:sz="0" w:space="0" w:color="auto"/>
        <w:right w:val="none" w:sz="0" w:space="0" w:color="auto"/>
      </w:divBdr>
    </w:div>
    <w:div w:id="1083721066">
      <w:bodyDiv w:val="1"/>
      <w:marLeft w:val="0"/>
      <w:marRight w:val="0"/>
      <w:marTop w:val="0"/>
      <w:marBottom w:val="0"/>
      <w:divBdr>
        <w:top w:val="none" w:sz="0" w:space="0" w:color="auto"/>
        <w:left w:val="none" w:sz="0" w:space="0" w:color="auto"/>
        <w:bottom w:val="none" w:sz="0" w:space="0" w:color="auto"/>
        <w:right w:val="none" w:sz="0" w:space="0" w:color="auto"/>
      </w:divBdr>
    </w:div>
    <w:div w:id="1086001375">
      <w:bodyDiv w:val="1"/>
      <w:marLeft w:val="0"/>
      <w:marRight w:val="0"/>
      <w:marTop w:val="0"/>
      <w:marBottom w:val="0"/>
      <w:divBdr>
        <w:top w:val="none" w:sz="0" w:space="0" w:color="auto"/>
        <w:left w:val="none" w:sz="0" w:space="0" w:color="auto"/>
        <w:bottom w:val="none" w:sz="0" w:space="0" w:color="auto"/>
        <w:right w:val="none" w:sz="0" w:space="0" w:color="auto"/>
      </w:divBdr>
    </w:div>
    <w:div w:id="1086074612">
      <w:bodyDiv w:val="1"/>
      <w:marLeft w:val="0"/>
      <w:marRight w:val="0"/>
      <w:marTop w:val="0"/>
      <w:marBottom w:val="0"/>
      <w:divBdr>
        <w:top w:val="none" w:sz="0" w:space="0" w:color="auto"/>
        <w:left w:val="none" w:sz="0" w:space="0" w:color="auto"/>
        <w:bottom w:val="none" w:sz="0" w:space="0" w:color="auto"/>
        <w:right w:val="none" w:sz="0" w:space="0" w:color="auto"/>
      </w:divBdr>
    </w:div>
    <w:div w:id="1088160469">
      <w:bodyDiv w:val="1"/>
      <w:marLeft w:val="0"/>
      <w:marRight w:val="0"/>
      <w:marTop w:val="0"/>
      <w:marBottom w:val="0"/>
      <w:divBdr>
        <w:top w:val="none" w:sz="0" w:space="0" w:color="auto"/>
        <w:left w:val="none" w:sz="0" w:space="0" w:color="auto"/>
        <w:bottom w:val="none" w:sz="0" w:space="0" w:color="auto"/>
        <w:right w:val="none" w:sz="0" w:space="0" w:color="auto"/>
      </w:divBdr>
    </w:div>
    <w:div w:id="1088818144">
      <w:bodyDiv w:val="1"/>
      <w:marLeft w:val="0"/>
      <w:marRight w:val="0"/>
      <w:marTop w:val="0"/>
      <w:marBottom w:val="0"/>
      <w:divBdr>
        <w:top w:val="none" w:sz="0" w:space="0" w:color="auto"/>
        <w:left w:val="none" w:sz="0" w:space="0" w:color="auto"/>
        <w:bottom w:val="none" w:sz="0" w:space="0" w:color="auto"/>
        <w:right w:val="none" w:sz="0" w:space="0" w:color="auto"/>
      </w:divBdr>
    </w:div>
    <w:div w:id="1089086277">
      <w:bodyDiv w:val="1"/>
      <w:marLeft w:val="0"/>
      <w:marRight w:val="0"/>
      <w:marTop w:val="0"/>
      <w:marBottom w:val="0"/>
      <w:divBdr>
        <w:top w:val="none" w:sz="0" w:space="0" w:color="auto"/>
        <w:left w:val="none" w:sz="0" w:space="0" w:color="auto"/>
        <w:bottom w:val="none" w:sz="0" w:space="0" w:color="auto"/>
        <w:right w:val="none" w:sz="0" w:space="0" w:color="auto"/>
      </w:divBdr>
    </w:div>
    <w:div w:id="1089692660">
      <w:bodyDiv w:val="1"/>
      <w:marLeft w:val="0"/>
      <w:marRight w:val="0"/>
      <w:marTop w:val="0"/>
      <w:marBottom w:val="0"/>
      <w:divBdr>
        <w:top w:val="none" w:sz="0" w:space="0" w:color="auto"/>
        <w:left w:val="none" w:sz="0" w:space="0" w:color="auto"/>
        <w:bottom w:val="none" w:sz="0" w:space="0" w:color="auto"/>
        <w:right w:val="none" w:sz="0" w:space="0" w:color="auto"/>
      </w:divBdr>
    </w:div>
    <w:div w:id="1089694977">
      <w:bodyDiv w:val="1"/>
      <w:marLeft w:val="0"/>
      <w:marRight w:val="0"/>
      <w:marTop w:val="0"/>
      <w:marBottom w:val="0"/>
      <w:divBdr>
        <w:top w:val="none" w:sz="0" w:space="0" w:color="auto"/>
        <w:left w:val="none" w:sz="0" w:space="0" w:color="auto"/>
        <w:bottom w:val="none" w:sz="0" w:space="0" w:color="auto"/>
        <w:right w:val="none" w:sz="0" w:space="0" w:color="auto"/>
      </w:divBdr>
    </w:div>
    <w:div w:id="1090927283">
      <w:bodyDiv w:val="1"/>
      <w:marLeft w:val="0"/>
      <w:marRight w:val="0"/>
      <w:marTop w:val="0"/>
      <w:marBottom w:val="0"/>
      <w:divBdr>
        <w:top w:val="none" w:sz="0" w:space="0" w:color="auto"/>
        <w:left w:val="none" w:sz="0" w:space="0" w:color="auto"/>
        <w:bottom w:val="none" w:sz="0" w:space="0" w:color="auto"/>
        <w:right w:val="none" w:sz="0" w:space="0" w:color="auto"/>
      </w:divBdr>
    </w:div>
    <w:div w:id="1091969671">
      <w:bodyDiv w:val="1"/>
      <w:marLeft w:val="0"/>
      <w:marRight w:val="0"/>
      <w:marTop w:val="0"/>
      <w:marBottom w:val="0"/>
      <w:divBdr>
        <w:top w:val="none" w:sz="0" w:space="0" w:color="auto"/>
        <w:left w:val="none" w:sz="0" w:space="0" w:color="auto"/>
        <w:bottom w:val="none" w:sz="0" w:space="0" w:color="auto"/>
        <w:right w:val="none" w:sz="0" w:space="0" w:color="auto"/>
      </w:divBdr>
    </w:div>
    <w:div w:id="1092049085">
      <w:bodyDiv w:val="1"/>
      <w:marLeft w:val="0"/>
      <w:marRight w:val="0"/>
      <w:marTop w:val="0"/>
      <w:marBottom w:val="0"/>
      <w:divBdr>
        <w:top w:val="none" w:sz="0" w:space="0" w:color="auto"/>
        <w:left w:val="none" w:sz="0" w:space="0" w:color="auto"/>
        <w:bottom w:val="none" w:sz="0" w:space="0" w:color="auto"/>
        <w:right w:val="none" w:sz="0" w:space="0" w:color="auto"/>
      </w:divBdr>
    </w:div>
    <w:div w:id="1092240378">
      <w:bodyDiv w:val="1"/>
      <w:marLeft w:val="0"/>
      <w:marRight w:val="0"/>
      <w:marTop w:val="0"/>
      <w:marBottom w:val="0"/>
      <w:divBdr>
        <w:top w:val="none" w:sz="0" w:space="0" w:color="auto"/>
        <w:left w:val="none" w:sz="0" w:space="0" w:color="auto"/>
        <w:bottom w:val="none" w:sz="0" w:space="0" w:color="auto"/>
        <w:right w:val="none" w:sz="0" w:space="0" w:color="auto"/>
      </w:divBdr>
    </w:div>
    <w:div w:id="1092358485">
      <w:bodyDiv w:val="1"/>
      <w:marLeft w:val="0"/>
      <w:marRight w:val="0"/>
      <w:marTop w:val="0"/>
      <w:marBottom w:val="0"/>
      <w:divBdr>
        <w:top w:val="none" w:sz="0" w:space="0" w:color="auto"/>
        <w:left w:val="none" w:sz="0" w:space="0" w:color="auto"/>
        <w:bottom w:val="none" w:sz="0" w:space="0" w:color="auto"/>
        <w:right w:val="none" w:sz="0" w:space="0" w:color="auto"/>
      </w:divBdr>
    </w:div>
    <w:div w:id="1092431656">
      <w:bodyDiv w:val="1"/>
      <w:marLeft w:val="0"/>
      <w:marRight w:val="0"/>
      <w:marTop w:val="0"/>
      <w:marBottom w:val="0"/>
      <w:divBdr>
        <w:top w:val="none" w:sz="0" w:space="0" w:color="auto"/>
        <w:left w:val="none" w:sz="0" w:space="0" w:color="auto"/>
        <w:bottom w:val="none" w:sz="0" w:space="0" w:color="auto"/>
        <w:right w:val="none" w:sz="0" w:space="0" w:color="auto"/>
      </w:divBdr>
    </w:div>
    <w:div w:id="1092625037">
      <w:bodyDiv w:val="1"/>
      <w:marLeft w:val="0"/>
      <w:marRight w:val="0"/>
      <w:marTop w:val="0"/>
      <w:marBottom w:val="0"/>
      <w:divBdr>
        <w:top w:val="none" w:sz="0" w:space="0" w:color="auto"/>
        <w:left w:val="none" w:sz="0" w:space="0" w:color="auto"/>
        <w:bottom w:val="none" w:sz="0" w:space="0" w:color="auto"/>
        <w:right w:val="none" w:sz="0" w:space="0" w:color="auto"/>
      </w:divBdr>
    </w:div>
    <w:div w:id="1093404329">
      <w:bodyDiv w:val="1"/>
      <w:marLeft w:val="0"/>
      <w:marRight w:val="0"/>
      <w:marTop w:val="0"/>
      <w:marBottom w:val="0"/>
      <w:divBdr>
        <w:top w:val="none" w:sz="0" w:space="0" w:color="auto"/>
        <w:left w:val="none" w:sz="0" w:space="0" w:color="auto"/>
        <w:bottom w:val="none" w:sz="0" w:space="0" w:color="auto"/>
        <w:right w:val="none" w:sz="0" w:space="0" w:color="auto"/>
      </w:divBdr>
    </w:div>
    <w:div w:id="1093743663">
      <w:bodyDiv w:val="1"/>
      <w:marLeft w:val="0"/>
      <w:marRight w:val="0"/>
      <w:marTop w:val="0"/>
      <w:marBottom w:val="0"/>
      <w:divBdr>
        <w:top w:val="none" w:sz="0" w:space="0" w:color="auto"/>
        <w:left w:val="none" w:sz="0" w:space="0" w:color="auto"/>
        <w:bottom w:val="none" w:sz="0" w:space="0" w:color="auto"/>
        <w:right w:val="none" w:sz="0" w:space="0" w:color="auto"/>
      </w:divBdr>
    </w:div>
    <w:div w:id="1094277138">
      <w:bodyDiv w:val="1"/>
      <w:marLeft w:val="0"/>
      <w:marRight w:val="0"/>
      <w:marTop w:val="0"/>
      <w:marBottom w:val="0"/>
      <w:divBdr>
        <w:top w:val="none" w:sz="0" w:space="0" w:color="auto"/>
        <w:left w:val="none" w:sz="0" w:space="0" w:color="auto"/>
        <w:bottom w:val="none" w:sz="0" w:space="0" w:color="auto"/>
        <w:right w:val="none" w:sz="0" w:space="0" w:color="auto"/>
      </w:divBdr>
    </w:div>
    <w:div w:id="1095396651">
      <w:bodyDiv w:val="1"/>
      <w:marLeft w:val="0"/>
      <w:marRight w:val="0"/>
      <w:marTop w:val="0"/>
      <w:marBottom w:val="0"/>
      <w:divBdr>
        <w:top w:val="none" w:sz="0" w:space="0" w:color="auto"/>
        <w:left w:val="none" w:sz="0" w:space="0" w:color="auto"/>
        <w:bottom w:val="none" w:sz="0" w:space="0" w:color="auto"/>
        <w:right w:val="none" w:sz="0" w:space="0" w:color="auto"/>
      </w:divBdr>
    </w:div>
    <w:div w:id="1096442878">
      <w:bodyDiv w:val="1"/>
      <w:marLeft w:val="0"/>
      <w:marRight w:val="0"/>
      <w:marTop w:val="0"/>
      <w:marBottom w:val="0"/>
      <w:divBdr>
        <w:top w:val="none" w:sz="0" w:space="0" w:color="auto"/>
        <w:left w:val="none" w:sz="0" w:space="0" w:color="auto"/>
        <w:bottom w:val="none" w:sz="0" w:space="0" w:color="auto"/>
        <w:right w:val="none" w:sz="0" w:space="0" w:color="auto"/>
      </w:divBdr>
    </w:div>
    <w:div w:id="1097093069">
      <w:bodyDiv w:val="1"/>
      <w:marLeft w:val="0"/>
      <w:marRight w:val="0"/>
      <w:marTop w:val="0"/>
      <w:marBottom w:val="0"/>
      <w:divBdr>
        <w:top w:val="none" w:sz="0" w:space="0" w:color="auto"/>
        <w:left w:val="none" w:sz="0" w:space="0" w:color="auto"/>
        <w:bottom w:val="none" w:sz="0" w:space="0" w:color="auto"/>
        <w:right w:val="none" w:sz="0" w:space="0" w:color="auto"/>
      </w:divBdr>
    </w:div>
    <w:div w:id="1097680377">
      <w:bodyDiv w:val="1"/>
      <w:marLeft w:val="0"/>
      <w:marRight w:val="0"/>
      <w:marTop w:val="0"/>
      <w:marBottom w:val="0"/>
      <w:divBdr>
        <w:top w:val="none" w:sz="0" w:space="0" w:color="auto"/>
        <w:left w:val="none" w:sz="0" w:space="0" w:color="auto"/>
        <w:bottom w:val="none" w:sz="0" w:space="0" w:color="auto"/>
        <w:right w:val="none" w:sz="0" w:space="0" w:color="auto"/>
      </w:divBdr>
    </w:div>
    <w:div w:id="1097747932">
      <w:bodyDiv w:val="1"/>
      <w:marLeft w:val="0"/>
      <w:marRight w:val="0"/>
      <w:marTop w:val="0"/>
      <w:marBottom w:val="0"/>
      <w:divBdr>
        <w:top w:val="none" w:sz="0" w:space="0" w:color="auto"/>
        <w:left w:val="none" w:sz="0" w:space="0" w:color="auto"/>
        <w:bottom w:val="none" w:sz="0" w:space="0" w:color="auto"/>
        <w:right w:val="none" w:sz="0" w:space="0" w:color="auto"/>
      </w:divBdr>
    </w:div>
    <w:div w:id="1098134974">
      <w:bodyDiv w:val="1"/>
      <w:marLeft w:val="0"/>
      <w:marRight w:val="0"/>
      <w:marTop w:val="0"/>
      <w:marBottom w:val="0"/>
      <w:divBdr>
        <w:top w:val="none" w:sz="0" w:space="0" w:color="auto"/>
        <w:left w:val="none" w:sz="0" w:space="0" w:color="auto"/>
        <w:bottom w:val="none" w:sz="0" w:space="0" w:color="auto"/>
        <w:right w:val="none" w:sz="0" w:space="0" w:color="auto"/>
      </w:divBdr>
    </w:div>
    <w:div w:id="1098789515">
      <w:bodyDiv w:val="1"/>
      <w:marLeft w:val="0"/>
      <w:marRight w:val="0"/>
      <w:marTop w:val="0"/>
      <w:marBottom w:val="0"/>
      <w:divBdr>
        <w:top w:val="none" w:sz="0" w:space="0" w:color="auto"/>
        <w:left w:val="none" w:sz="0" w:space="0" w:color="auto"/>
        <w:bottom w:val="none" w:sz="0" w:space="0" w:color="auto"/>
        <w:right w:val="none" w:sz="0" w:space="0" w:color="auto"/>
      </w:divBdr>
    </w:div>
    <w:div w:id="1099065374">
      <w:bodyDiv w:val="1"/>
      <w:marLeft w:val="0"/>
      <w:marRight w:val="0"/>
      <w:marTop w:val="0"/>
      <w:marBottom w:val="0"/>
      <w:divBdr>
        <w:top w:val="none" w:sz="0" w:space="0" w:color="auto"/>
        <w:left w:val="none" w:sz="0" w:space="0" w:color="auto"/>
        <w:bottom w:val="none" w:sz="0" w:space="0" w:color="auto"/>
        <w:right w:val="none" w:sz="0" w:space="0" w:color="auto"/>
      </w:divBdr>
    </w:div>
    <w:div w:id="1099183181">
      <w:bodyDiv w:val="1"/>
      <w:marLeft w:val="0"/>
      <w:marRight w:val="0"/>
      <w:marTop w:val="0"/>
      <w:marBottom w:val="0"/>
      <w:divBdr>
        <w:top w:val="none" w:sz="0" w:space="0" w:color="auto"/>
        <w:left w:val="none" w:sz="0" w:space="0" w:color="auto"/>
        <w:bottom w:val="none" w:sz="0" w:space="0" w:color="auto"/>
        <w:right w:val="none" w:sz="0" w:space="0" w:color="auto"/>
      </w:divBdr>
    </w:div>
    <w:div w:id="1099330243">
      <w:bodyDiv w:val="1"/>
      <w:marLeft w:val="0"/>
      <w:marRight w:val="0"/>
      <w:marTop w:val="0"/>
      <w:marBottom w:val="0"/>
      <w:divBdr>
        <w:top w:val="none" w:sz="0" w:space="0" w:color="auto"/>
        <w:left w:val="none" w:sz="0" w:space="0" w:color="auto"/>
        <w:bottom w:val="none" w:sz="0" w:space="0" w:color="auto"/>
        <w:right w:val="none" w:sz="0" w:space="0" w:color="auto"/>
      </w:divBdr>
    </w:div>
    <w:div w:id="1099790752">
      <w:bodyDiv w:val="1"/>
      <w:marLeft w:val="0"/>
      <w:marRight w:val="0"/>
      <w:marTop w:val="0"/>
      <w:marBottom w:val="0"/>
      <w:divBdr>
        <w:top w:val="none" w:sz="0" w:space="0" w:color="auto"/>
        <w:left w:val="none" w:sz="0" w:space="0" w:color="auto"/>
        <w:bottom w:val="none" w:sz="0" w:space="0" w:color="auto"/>
        <w:right w:val="none" w:sz="0" w:space="0" w:color="auto"/>
      </w:divBdr>
    </w:div>
    <w:div w:id="1100679536">
      <w:bodyDiv w:val="1"/>
      <w:marLeft w:val="0"/>
      <w:marRight w:val="0"/>
      <w:marTop w:val="0"/>
      <w:marBottom w:val="0"/>
      <w:divBdr>
        <w:top w:val="none" w:sz="0" w:space="0" w:color="auto"/>
        <w:left w:val="none" w:sz="0" w:space="0" w:color="auto"/>
        <w:bottom w:val="none" w:sz="0" w:space="0" w:color="auto"/>
        <w:right w:val="none" w:sz="0" w:space="0" w:color="auto"/>
      </w:divBdr>
    </w:div>
    <w:div w:id="1101225307">
      <w:bodyDiv w:val="1"/>
      <w:marLeft w:val="0"/>
      <w:marRight w:val="0"/>
      <w:marTop w:val="0"/>
      <w:marBottom w:val="0"/>
      <w:divBdr>
        <w:top w:val="none" w:sz="0" w:space="0" w:color="auto"/>
        <w:left w:val="none" w:sz="0" w:space="0" w:color="auto"/>
        <w:bottom w:val="none" w:sz="0" w:space="0" w:color="auto"/>
        <w:right w:val="none" w:sz="0" w:space="0" w:color="auto"/>
      </w:divBdr>
    </w:div>
    <w:div w:id="1102459497">
      <w:bodyDiv w:val="1"/>
      <w:marLeft w:val="0"/>
      <w:marRight w:val="0"/>
      <w:marTop w:val="0"/>
      <w:marBottom w:val="0"/>
      <w:divBdr>
        <w:top w:val="none" w:sz="0" w:space="0" w:color="auto"/>
        <w:left w:val="none" w:sz="0" w:space="0" w:color="auto"/>
        <w:bottom w:val="none" w:sz="0" w:space="0" w:color="auto"/>
        <w:right w:val="none" w:sz="0" w:space="0" w:color="auto"/>
      </w:divBdr>
    </w:div>
    <w:div w:id="1102644591">
      <w:bodyDiv w:val="1"/>
      <w:marLeft w:val="0"/>
      <w:marRight w:val="0"/>
      <w:marTop w:val="0"/>
      <w:marBottom w:val="0"/>
      <w:divBdr>
        <w:top w:val="none" w:sz="0" w:space="0" w:color="auto"/>
        <w:left w:val="none" w:sz="0" w:space="0" w:color="auto"/>
        <w:bottom w:val="none" w:sz="0" w:space="0" w:color="auto"/>
        <w:right w:val="none" w:sz="0" w:space="0" w:color="auto"/>
      </w:divBdr>
    </w:div>
    <w:div w:id="1102645997">
      <w:bodyDiv w:val="1"/>
      <w:marLeft w:val="0"/>
      <w:marRight w:val="0"/>
      <w:marTop w:val="0"/>
      <w:marBottom w:val="0"/>
      <w:divBdr>
        <w:top w:val="none" w:sz="0" w:space="0" w:color="auto"/>
        <w:left w:val="none" w:sz="0" w:space="0" w:color="auto"/>
        <w:bottom w:val="none" w:sz="0" w:space="0" w:color="auto"/>
        <w:right w:val="none" w:sz="0" w:space="0" w:color="auto"/>
      </w:divBdr>
    </w:div>
    <w:div w:id="1102994742">
      <w:bodyDiv w:val="1"/>
      <w:marLeft w:val="0"/>
      <w:marRight w:val="0"/>
      <w:marTop w:val="0"/>
      <w:marBottom w:val="0"/>
      <w:divBdr>
        <w:top w:val="none" w:sz="0" w:space="0" w:color="auto"/>
        <w:left w:val="none" w:sz="0" w:space="0" w:color="auto"/>
        <w:bottom w:val="none" w:sz="0" w:space="0" w:color="auto"/>
        <w:right w:val="none" w:sz="0" w:space="0" w:color="auto"/>
      </w:divBdr>
    </w:div>
    <w:div w:id="1103183208">
      <w:bodyDiv w:val="1"/>
      <w:marLeft w:val="0"/>
      <w:marRight w:val="0"/>
      <w:marTop w:val="0"/>
      <w:marBottom w:val="0"/>
      <w:divBdr>
        <w:top w:val="none" w:sz="0" w:space="0" w:color="auto"/>
        <w:left w:val="none" w:sz="0" w:space="0" w:color="auto"/>
        <w:bottom w:val="none" w:sz="0" w:space="0" w:color="auto"/>
        <w:right w:val="none" w:sz="0" w:space="0" w:color="auto"/>
      </w:divBdr>
    </w:div>
    <w:div w:id="1103309346">
      <w:bodyDiv w:val="1"/>
      <w:marLeft w:val="0"/>
      <w:marRight w:val="0"/>
      <w:marTop w:val="0"/>
      <w:marBottom w:val="0"/>
      <w:divBdr>
        <w:top w:val="none" w:sz="0" w:space="0" w:color="auto"/>
        <w:left w:val="none" w:sz="0" w:space="0" w:color="auto"/>
        <w:bottom w:val="none" w:sz="0" w:space="0" w:color="auto"/>
        <w:right w:val="none" w:sz="0" w:space="0" w:color="auto"/>
      </w:divBdr>
    </w:div>
    <w:div w:id="1104499696">
      <w:bodyDiv w:val="1"/>
      <w:marLeft w:val="0"/>
      <w:marRight w:val="0"/>
      <w:marTop w:val="0"/>
      <w:marBottom w:val="0"/>
      <w:divBdr>
        <w:top w:val="none" w:sz="0" w:space="0" w:color="auto"/>
        <w:left w:val="none" w:sz="0" w:space="0" w:color="auto"/>
        <w:bottom w:val="none" w:sz="0" w:space="0" w:color="auto"/>
        <w:right w:val="none" w:sz="0" w:space="0" w:color="auto"/>
      </w:divBdr>
    </w:div>
    <w:div w:id="1105686869">
      <w:bodyDiv w:val="1"/>
      <w:marLeft w:val="0"/>
      <w:marRight w:val="0"/>
      <w:marTop w:val="0"/>
      <w:marBottom w:val="0"/>
      <w:divBdr>
        <w:top w:val="none" w:sz="0" w:space="0" w:color="auto"/>
        <w:left w:val="none" w:sz="0" w:space="0" w:color="auto"/>
        <w:bottom w:val="none" w:sz="0" w:space="0" w:color="auto"/>
        <w:right w:val="none" w:sz="0" w:space="0" w:color="auto"/>
      </w:divBdr>
    </w:div>
    <w:div w:id="1105808012">
      <w:bodyDiv w:val="1"/>
      <w:marLeft w:val="0"/>
      <w:marRight w:val="0"/>
      <w:marTop w:val="0"/>
      <w:marBottom w:val="0"/>
      <w:divBdr>
        <w:top w:val="none" w:sz="0" w:space="0" w:color="auto"/>
        <w:left w:val="none" w:sz="0" w:space="0" w:color="auto"/>
        <w:bottom w:val="none" w:sz="0" w:space="0" w:color="auto"/>
        <w:right w:val="none" w:sz="0" w:space="0" w:color="auto"/>
      </w:divBdr>
    </w:div>
    <w:div w:id="1105878982">
      <w:bodyDiv w:val="1"/>
      <w:marLeft w:val="0"/>
      <w:marRight w:val="0"/>
      <w:marTop w:val="0"/>
      <w:marBottom w:val="0"/>
      <w:divBdr>
        <w:top w:val="none" w:sz="0" w:space="0" w:color="auto"/>
        <w:left w:val="none" w:sz="0" w:space="0" w:color="auto"/>
        <w:bottom w:val="none" w:sz="0" w:space="0" w:color="auto"/>
        <w:right w:val="none" w:sz="0" w:space="0" w:color="auto"/>
      </w:divBdr>
    </w:div>
    <w:div w:id="1106928284">
      <w:bodyDiv w:val="1"/>
      <w:marLeft w:val="0"/>
      <w:marRight w:val="0"/>
      <w:marTop w:val="0"/>
      <w:marBottom w:val="0"/>
      <w:divBdr>
        <w:top w:val="none" w:sz="0" w:space="0" w:color="auto"/>
        <w:left w:val="none" w:sz="0" w:space="0" w:color="auto"/>
        <w:bottom w:val="none" w:sz="0" w:space="0" w:color="auto"/>
        <w:right w:val="none" w:sz="0" w:space="0" w:color="auto"/>
      </w:divBdr>
    </w:div>
    <w:div w:id="1108230785">
      <w:bodyDiv w:val="1"/>
      <w:marLeft w:val="0"/>
      <w:marRight w:val="0"/>
      <w:marTop w:val="0"/>
      <w:marBottom w:val="0"/>
      <w:divBdr>
        <w:top w:val="none" w:sz="0" w:space="0" w:color="auto"/>
        <w:left w:val="none" w:sz="0" w:space="0" w:color="auto"/>
        <w:bottom w:val="none" w:sz="0" w:space="0" w:color="auto"/>
        <w:right w:val="none" w:sz="0" w:space="0" w:color="auto"/>
      </w:divBdr>
    </w:div>
    <w:div w:id="1108426191">
      <w:bodyDiv w:val="1"/>
      <w:marLeft w:val="0"/>
      <w:marRight w:val="0"/>
      <w:marTop w:val="0"/>
      <w:marBottom w:val="0"/>
      <w:divBdr>
        <w:top w:val="none" w:sz="0" w:space="0" w:color="auto"/>
        <w:left w:val="none" w:sz="0" w:space="0" w:color="auto"/>
        <w:bottom w:val="none" w:sz="0" w:space="0" w:color="auto"/>
        <w:right w:val="none" w:sz="0" w:space="0" w:color="auto"/>
      </w:divBdr>
    </w:div>
    <w:div w:id="1109280526">
      <w:bodyDiv w:val="1"/>
      <w:marLeft w:val="0"/>
      <w:marRight w:val="0"/>
      <w:marTop w:val="0"/>
      <w:marBottom w:val="0"/>
      <w:divBdr>
        <w:top w:val="none" w:sz="0" w:space="0" w:color="auto"/>
        <w:left w:val="none" w:sz="0" w:space="0" w:color="auto"/>
        <w:bottom w:val="none" w:sz="0" w:space="0" w:color="auto"/>
        <w:right w:val="none" w:sz="0" w:space="0" w:color="auto"/>
      </w:divBdr>
    </w:div>
    <w:div w:id="1109932153">
      <w:bodyDiv w:val="1"/>
      <w:marLeft w:val="0"/>
      <w:marRight w:val="0"/>
      <w:marTop w:val="0"/>
      <w:marBottom w:val="0"/>
      <w:divBdr>
        <w:top w:val="none" w:sz="0" w:space="0" w:color="auto"/>
        <w:left w:val="none" w:sz="0" w:space="0" w:color="auto"/>
        <w:bottom w:val="none" w:sz="0" w:space="0" w:color="auto"/>
        <w:right w:val="none" w:sz="0" w:space="0" w:color="auto"/>
      </w:divBdr>
    </w:div>
    <w:div w:id="1109936587">
      <w:bodyDiv w:val="1"/>
      <w:marLeft w:val="0"/>
      <w:marRight w:val="0"/>
      <w:marTop w:val="0"/>
      <w:marBottom w:val="0"/>
      <w:divBdr>
        <w:top w:val="none" w:sz="0" w:space="0" w:color="auto"/>
        <w:left w:val="none" w:sz="0" w:space="0" w:color="auto"/>
        <w:bottom w:val="none" w:sz="0" w:space="0" w:color="auto"/>
        <w:right w:val="none" w:sz="0" w:space="0" w:color="auto"/>
      </w:divBdr>
    </w:div>
    <w:div w:id="1110509915">
      <w:bodyDiv w:val="1"/>
      <w:marLeft w:val="0"/>
      <w:marRight w:val="0"/>
      <w:marTop w:val="0"/>
      <w:marBottom w:val="0"/>
      <w:divBdr>
        <w:top w:val="none" w:sz="0" w:space="0" w:color="auto"/>
        <w:left w:val="none" w:sz="0" w:space="0" w:color="auto"/>
        <w:bottom w:val="none" w:sz="0" w:space="0" w:color="auto"/>
        <w:right w:val="none" w:sz="0" w:space="0" w:color="auto"/>
      </w:divBdr>
    </w:div>
    <w:div w:id="1110665167">
      <w:bodyDiv w:val="1"/>
      <w:marLeft w:val="0"/>
      <w:marRight w:val="0"/>
      <w:marTop w:val="0"/>
      <w:marBottom w:val="0"/>
      <w:divBdr>
        <w:top w:val="none" w:sz="0" w:space="0" w:color="auto"/>
        <w:left w:val="none" w:sz="0" w:space="0" w:color="auto"/>
        <w:bottom w:val="none" w:sz="0" w:space="0" w:color="auto"/>
        <w:right w:val="none" w:sz="0" w:space="0" w:color="auto"/>
      </w:divBdr>
    </w:div>
    <w:div w:id="1111128707">
      <w:bodyDiv w:val="1"/>
      <w:marLeft w:val="0"/>
      <w:marRight w:val="0"/>
      <w:marTop w:val="0"/>
      <w:marBottom w:val="0"/>
      <w:divBdr>
        <w:top w:val="none" w:sz="0" w:space="0" w:color="auto"/>
        <w:left w:val="none" w:sz="0" w:space="0" w:color="auto"/>
        <w:bottom w:val="none" w:sz="0" w:space="0" w:color="auto"/>
        <w:right w:val="none" w:sz="0" w:space="0" w:color="auto"/>
      </w:divBdr>
    </w:div>
    <w:div w:id="1111433308">
      <w:bodyDiv w:val="1"/>
      <w:marLeft w:val="0"/>
      <w:marRight w:val="0"/>
      <w:marTop w:val="0"/>
      <w:marBottom w:val="0"/>
      <w:divBdr>
        <w:top w:val="none" w:sz="0" w:space="0" w:color="auto"/>
        <w:left w:val="none" w:sz="0" w:space="0" w:color="auto"/>
        <w:bottom w:val="none" w:sz="0" w:space="0" w:color="auto"/>
        <w:right w:val="none" w:sz="0" w:space="0" w:color="auto"/>
      </w:divBdr>
    </w:div>
    <w:div w:id="1112702456">
      <w:bodyDiv w:val="1"/>
      <w:marLeft w:val="0"/>
      <w:marRight w:val="0"/>
      <w:marTop w:val="0"/>
      <w:marBottom w:val="0"/>
      <w:divBdr>
        <w:top w:val="none" w:sz="0" w:space="0" w:color="auto"/>
        <w:left w:val="none" w:sz="0" w:space="0" w:color="auto"/>
        <w:bottom w:val="none" w:sz="0" w:space="0" w:color="auto"/>
        <w:right w:val="none" w:sz="0" w:space="0" w:color="auto"/>
      </w:divBdr>
    </w:div>
    <w:div w:id="1113787294">
      <w:bodyDiv w:val="1"/>
      <w:marLeft w:val="0"/>
      <w:marRight w:val="0"/>
      <w:marTop w:val="0"/>
      <w:marBottom w:val="0"/>
      <w:divBdr>
        <w:top w:val="none" w:sz="0" w:space="0" w:color="auto"/>
        <w:left w:val="none" w:sz="0" w:space="0" w:color="auto"/>
        <w:bottom w:val="none" w:sz="0" w:space="0" w:color="auto"/>
        <w:right w:val="none" w:sz="0" w:space="0" w:color="auto"/>
      </w:divBdr>
    </w:div>
    <w:div w:id="1113793609">
      <w:bodyDiv w:val="1"/>
      <w:marLeft w:val="0"/>
      <w:marRight w:val="0"/>
      <w:marTop w:val="0"/>
      <w:marBottom w:val="0"/>
      <w:divBdr>
        <w:top w:val="none" w:sz="0" w:space="0" w:color="auto"/>
        <w:left w:val="none" w:sz="0" w:space="0" w:color="auto"/>
        <w:bottom w:val="none" w:sz="0" w:space="0" w:color="auto"/>
        <w:right w:val="none" w:sz="0" w:space="0" w:color="auto"/>
      </w:divBdr>
    </w:div>
    <w:div w:id="1113861881">
      <w:bodyDiv w:val="1"/>
      <w:marLeft w:val="0"/>
      <w:marRight w:val="0"/>
      <w:marTop w:val="0"/>
      <w:marBottom w:val="0"/>
      <w:divBdr>
        <w:top w:val="none" w:sz="0" w:space="0" w:color="auto"/>
        <w:left w:val="none" w:sz="0" w:space="0" w:color="auto"/>
        <w:bottom w:val="none" w:sz="0" w:space="0" w:color="auto"/>
        <w:right w:val="none" w:sz="0" w:space="0" w:color="auto"/>
      </w:divBdr>
    </w:div>
    <w:div w:id="1114448865">
      <w:bodyDiv w:val="1"/>
      <w:marLeft w:val="0"/>
      <w:marRight w:val="0"/>
      <w:marTop w:val="0"/>
      <w:marBottom w:val="0"/>
      <w:divBdr>
        <w:top w:val="none" w:sz="0" w:space="0" w:color="auto"/>
        <w:left w:val="none" w:sz="0" w:space="0" w:color="auto"/>
        <w:bottom w:val="none" w:sz="0" w:space="0" w:color="auto"/>
        <w:right w:val="none" w:sz="0" w:space="0" w:color="auto"/>
      </w:divBdr>
    </w:div>
    <w:div w:id="1114640764">
      <w:bodyDiv w:val="1"/>
      <w:marLeft w:val="0"/>
      <w:marRight w:val="0"/>
      <w:marTop w:val="0"/>
      <w:marBottom w:val="0"/>
      <w:divBdr>
        <w:top w:val="none" w:sz="0" w:space="0" w:color="auto"/>
        <w:left w:val="none" w:sz="0" w:space="0" w:color="auto"/>
        <w:bottom w:val="none" w:sz="0" w:space="0" w:color="auto"/>
        <w:right w:val="none" w:sz="0" w:space="0" w:color="auto"/>
      </w:divBdr>
    </w:div>
    <w:div w:id="1114786770">
      <w:bodyDiv w:val="1"/>
      <w:marLeft w:val="0"/>
      <w:marRight w:val="0"/>
      <w:marTop w:val="0"/>
      <w:marBottom w:val="0"/>
      <w:divBdr>
        <w:top w:val="none" w:sz="0" w:space="0" w:color="auto"/>
        <w:left w:val="none" w:sz="0" w:space="0" w:color="auto"/>
        <w:bottom w:val="none" w:sz="0" w:space="0" w:color="auto"/>
        <w:right w:val="none" w:sz="0" w:space="0" w:color="auto"/>
      </w:divBdr>
    </w:div>
    <w:div w:id="1115101941">
      <w:bodyDiv w:val="1"/>
      <w:marLeft w:val="0"/>
      <w:marRight w:val="0"/>
      <w:marTop w:val="0"/>
      <w:marBottom w:val="0"/>
      <w:divBdr>
        <w:top w:val="none" w:sz="0" w:space="0" w:color="auto"/>
        <w:left w:val="none" w:sz="0" w:space="0" w:color="auto"/>
        <w:bottom w:val="none" w:sz="0" w:space="0" w:color="auto"/>
        <w:right w:val="none" w:sz="0" w:space="0" w:color="auto"/>
      </w:divBdr>
    </w:div>
    <w:div w:id="1115364603">
      <w:bodyDiv w:val="1"/>
      <w:marLeft w:val="0"/>
      <w:marRight w:val="0"/>
      <w:marTop w:val="0"/>
      <w:marBottom w:val="0"/>
      <w:divBdr>
        <w:top w:val="none" w:sz="0" w:space="0" w:color="auto"/>
        <w:left w:val="none" w:sz="0" w:space="0" w:color="auto"/>
        <w:bottom w:val="none" w:sz="0" w:space="0" w:color="auto"/>
        <w:right w:val="none" w:sz="0" w:space="0" w:color="auto"/>
      </w:divBdr>
    </w:div>
    <w:div w:id="1116215160">
      <w:bodyDiv w:val="1"/>
      <w:marLeft w:val="0"/>
      <w:marRight w:val="0"/>
      <w:marTop w:val="0"/>
      <w:marBottom w:val="0"/>
      <w:divBdr>
        <w:top w:val="none" w:sz="0" w:space="0" w:color="auto"/>
        <w:left w:val="none" w:sz="0" w:space="0" w:color="auto"/>
        <w:bottom w:val="none" w:sz="0" w:space="0" w:color="auto"/>
        <w:right w:val="none" w:sz="0" w:space="0" w:color="auto"/>
      </w:divBdr>
    </w:div>
    <w:div w:id="1116219836">
      <w:bodyDiv w:val="1"/>
      <w:marLeft w:val="0"/>
      <w:marRight w:val="0"/>
      <w:marTop w:val="0"/>
      <w:marBottom w:val="0"/>
      <w:divBdr>
        <w:top w:val="none" w:sz="0" w:space="0" w:color="auto"/>
        <w:left w:val="none" w:sz="0" w:space="0" w:color="auto"/>
        <w:bottom w:val="none" w:sz="0" w:space="0" w:color="auto"/>
        <w:right w:val="none" w:sz="0" w:space="0" w:color="auto"/>
      </w:divBdr>
    </w:div>
    <w:div w:id="1116481323">
      <w:bodyDiv w:val="1"/>
      <w:marLeft w:val="0"/>
      <w:marRight w:val="0"/>
      <w:marTop w:val="0"/>
      <w:marBottom w:val="0"/>
      <w:divBdr>
        <w:top w:val="none" w:sz="0" w:space="0" w:color="auto"/>
        <w:left w:val="none" w:sz="0" w:space="0" w:color="auto"/>
        <w:bottom w:val="none" w:sz="0" w:space="0" w:color="auto"/>
        <w:right w:val="none" w:sz="0" w:space="0" w:color="auto"/>
      </w:divBdr>
    </w:div>
    <w:div w:id="1117287220">
      <w:bodyDiv w:val="1"/>
      <w:marLeft w:val="0"/>
      <w:marRight w:val="0"/>
      <w:marTop w:val="0"/>
      <w:marBottom w:val="0"/>
      <w:divBdr>
        <w:top w:val="none" w:sz="0" w:space="0" w:color="auto"/>
        <w:left w:val="none" w:sz="0" w:space="0" w:color="auto"/>
        <w:bottom w:val="none" w:sz="0" w:space="0" w:color="auto"/>
        <w:right w:val="none" w:sz="0" w:space="0" w:color="auto"/>
      </w:divBdr>
    </w:div>
    <w:div w:id="1118376973">
      <w:bodyDiv w:val="1"/>
      <w:marLeft w:val="0"/>
      <w:marRight w:val="0"/>
      <w:marTop w:val="0"/>
      <w:marBottom w:val="0"/>
      <w:divBdr>
        <w:top w:val="none" w:sz="0" w:space="0" w:color="auto"/>
        <w:left w:val="none" w:sz="0" w:space="0" w:color="auto"/>
        <w:bottom w:val="none" w:sz="0" w:space="0" w:color="auto"/>
        <w:right w:val="none" w:sz="0" w:space="0" w:color="auto"/>
      </w:divBdr>
    </w:div>
    <w:div w:id="1119376132">
      <w:bodyDiv w:val="1"/>
      <w:marLeft w:val="0"/>
      <w:marRight w:val="0"/>
      <w:marTop w:val="0"/>
      <w:marBottom w:val="0"/>
      <w:divBdr>
        <w:top w:val="none" w:sz="0" w:space="0" w:color="auto"/>
        <w:left w:val="none" w:sz="0" w:space="0" w:color="auto"/>
        <w:bottom w:val="none" w:sz="0" w:space="0" w:color="auto"/>
        <w:right w:val="none" w:sz="0" w:space="0" w:color="auto"/>
      </w:divBdr>
    </w:div>
    <w:div w:id="1119957363">
      <w:bodyDiv w:val="1"/>
      <w:marLeft w:val="0"/>
      <w:marRight w:val="0"/>
      <w:marTop w:val="0"/>
      <w:marBottom w:val="0"/>
      <w:divBdr>
        <w:top w:val="none" w:sz="0" w:space="0" w:color="auto"/>
        <w:left w:val="none" w:sz="0" w:space="0" w:color="auto"/>
        <w:bottom w:val="none" w:sz="0" w:space="0" w:color="auto"/>
        <w:right w:val="none" w:sz="0" w:space="0" w:color="auto"/>
      </w:divBdr>
    </w:div>
    <w:div w:id="1120076619">
      <w:bodyDiv w:val="1"/>
      <w:marLeft w:val="0"/>
      <w:marRight w:val="0"/>
      <w:marTop w:val="0"/>
      <w:marBottom w:val="0"/>
      <w:divBdr>
        <w:top w:val="none" w:sz="0" w:space="0" w:color="auto"/>
        <w:left w:val="none" w:sz="0" w:space="0" w:color="auto"/>
        <w:bottom w:val="none" w:sz="0" w:space="0" w:color="auto"/>
        <w:right w:val="none" w:sz="0" w:space="0" w:color="auto"/>
      </w:divBdr>
    </w:div>
    <w:div w:id="1120102149">
      <w:bodyDiv w:val="1"/>
      <w:marLeft w:val="0"/>
      <w:marRight w:val="0"/>
      <w:marTop w:val="0"/>
      <w:marBottom w:val="0"/>
      <w:divBdr>
        <w:top w:val="none" w:sz="0" w:space="0" w:color="auto"/>
        <w:left w:val="none" w:sz="0" w:space="0" w:color="auto"/>
        <w:bottom w:val="none" w:sz="0" w:space="0" w:color="auto"/>
        <w:right w:val="none" w:sz="0" w:space="0" w:color="auto"/>
      </w:divBdr>
    </w:div>
    <w:div w:id="1120296183">
      <w:bodyDiv w:val="1"/>
      <w:marLeft w:val="0"/>
      <w:marRight w:val="0"/>
      <w:marTop w:val="0"/>
      <w:marBottom w:val="0"/>
      <w:divBdr>
        <w:top w:val="none" w:sz="0" w:space="0" w:color="auto"/>
        <w:left w:val="none" w:sz="0" w:space="0" w:color="auto"/>
        <w:bottom w:val="none" w:sz="0" w:space="0" w:color="auto"/>
        <w:right w:val="none" w:sz="0" w:space="0" w:color="auto"/>
      </w:divBdr>
    </w:div>
    <w:div w:id="1121146944">
      <w:bodyDiv w:val="1"/>
      <w:marLeft w:val="0"/>
      <w:marRight w:val="0"/>
      <w:marTop w:val="0"/>
      <w:marBottom w:val="0"/>
      <w:divBdr>
        <w:top w:val="none" w:sz="0" w:space="0" w:color="auto"/>
        <w:left w:val="none" w:sz="0" w:space="0" w:color="auto"/>
        <w:bottom w:val="none" w:sz="0" w:space="0" w:color="auto"/>
        <w:right w:val="none" w:sz="0" w:space="0" w:color="auto"/>
      </w:divBdr>
    </w:div>
    <w:div w:id="1122382134">
      <w:bodyDiv w:val="1"/>
      <w:marLeft w:val="0"/>
      <w:marRight w:val="0"/>
      <w:marTop w:val="0"/>
      <w:marBottom w:val="0"/>
      <w:divBdr>
        <w:top w:val="none" w:sz="0" w:space="0" w:color="auto"/>
        <w:left w:val="none" w:sz="0" w:space="0" w:color="auto"/>
        <w:bottom w:val="none" w:sz="0" w:space="0" w:color="auto"/>
        <w:right w:val="none" w:sz="0" w:space="0" w:color="auto"/>
      </w:divBdr>
    </w:div>
    <w:div w:id="1123884705">
      <w:bodyDiv w:val="1"/>
      <w:marLeft w:val="0"/>
      <w:marRight w:val="0"/>
      <w:marTop w:val="0"/>
      <w:marBottom w:val="0"/>
      <w:divBdr>
        <w:top w:val="none" w:sz="0" w:space="0" w:color="auto"/>
        <w:left w:val="none" w:sz="0" w:space="0" w:color="auto"/>
        <w:bottom w:val="none" w:sz="0" w:space="0" w:color="auto"/>
        <w:right w:val="none" w:sz="0" w:space="0" w:color="auto"/>
      </w:divBdr>
    </w:div>
    <w:div w:id="1124154722">
      <w:bodyDiv w:val="1"/>
      <w:marLeft w:val="0"/>
      <w:marRight w:val="0"/>
      <w:marTop w:val="0"/>
      <w:marBottom w:val="0"/>
      <w:divBdr>
        <w:top w:val="none" w:sz="0" w:space="0" w:color="auto"/>
        <w:left w:val="none" w:sz="0" w:space="0" w:color="auto"/>
        <w:bottom w:val="none" w:sz="0" w:space="0" w:color="auto"/>
        <w:right w:val="none" w:sz="0" w:space="0" w:color="auto"/>
      </w:divBdr>
    </w:div>
    <w:div w:id="1124420042">
      <w:bodyDiv w:val="1"/>
      <w:marLeft w:val="0"/>
      <w:marRight w:val="0"/>
      <w:marTop w:val="0"/>
      <w:marBottom w:val="0"/>
      <w:divBdr>
        <w:top w:val="none" w:sz="0" w:space="0" w:color="auto"/>
        <w:left w:val="none" w:sz="0" w:space="0" w:color="auto"/>
        <w:bottom w:val="none" w:sz="0" w:space="0" w:color="auto"/>
        <w:right w:val="none" w:sz="0" w:space="0" w:color="auto"/>
      </w:divBdr>
    </w:div>
    <w:div w:id="1124890640">
      <w:bodyDiv w:val="1"/>
      <w:marLeft w:val="0"/>
      <w:marRight w:val="0"/>
      <w:marTop w:val="0"/>
      <w:marBottom w:val="0"/>
      <w:divBdr>
        <w:top w:val="none" w:sz="0" w:space="0" w:color="auto"/>
        <w:left w:val="none" w:sz="0" w:space="0" w:color="auto"/>
        <w:bottom w:val="none" w:sz="0" w:space="0" w:color="auto"/>
        <w:right w:val="none" w:sz="0" w:space="0" w:color="auto"/>
      </w:divBdr>
    </w:div>
    <w:div w:id="1124957593">
      <w:bodyDiv w:val="1"/>
      <w:marLeft w:val="0"/>
      <w:marRight w:val="0"/>
      <w:marTop w:val="0"/>
      <w:marBottom w:val="0"/>
      <w:divBdr>
        <w:top w:val="none" w:sz="0" w:space="0" w:color="auto"/>
        <w:left w:val="none" w:sz="0" w:space="0" w:color="auto"/>
        <w:bottom w:val="none" w:sz="0" w:space="0" w:color="auto"/>
        <w:right w:val="none" w:sz="0" w:space="0" w:color="auto"/>
      </w:divBdr>
    </w:div>
    <w:div w:id="1125201720">
      <w:bodyDiv w:val="1"/>
      <w:marLeft w:val="0"/>
      <w:marRight w:val="0"/>
      <w:marTop w:val="0"/>
      <w:marBottom w:val="0"/>
      <w:divBdr>
        <w:top w:val="none" w:sz="0" w:space="0" w:color="auto"/>
        <w:left w:val="none" w:sz="0" w:space="0" w:color="auto"/>
        <w:bottom w:val="none" w:sz="0" w:space="0" w:color="auto"/>
        <w:right w:val="none" w:sz="0" w:space="0" w:color="auto"/>
      </w:divBdr>
    </w:div>
    <w:div w:id="1125350056">
      <w:bodyDiv w:val="1"/>
      <w:marLeft w:val="0"/>
      <w:marRight w:val="0"/>
      <w:marTop w:val="0"/>
      <w:marBottom w:val="0"/>
      <w:divBdr>
        <w:top w:val="none" w:sz="0" w:space="0" w:color="auto"/>
        <w:left w:val="none" w:sz="0" w:space="0" w:color="auto"/>
        <w:bottom w:val="none" w:sz="0" w:space="0" w:color="auto"/>
        <w:right w:val="none" w:sz="0" w:space="0" w:color="auto"/>
      </w:divBdr>
    </w:div>
    <w:div w:id="1127504609">
      <w:bodyDiv w:val="1"/>
      <w:marLeft w:val="0"/>
      <w:marRight w:val="0"/>
      <w:marTop w:val="0"/>
      <w:marBottom w:val="0"/>
      <w:divBdr>
        <w:top w:val="none" w:sz="0" w:space="0" w:color="auto"/>
        <w:left w:val="none" w:sz="0" w:space="0" w:color="auto"/>
        <w:bottom w:val="none" w:sz="0" w:space="0" w:color="auto"/>
        <w:right w:val="none" w:sz="0" w:space="0" w:color="auto"/>
      </w:divBdr>
    </w:div>
    <w:div w:id="1127971506">
      <w:bodyDiv w:val="1"/>
      <w:marLeft w:val="0"/>
      <w:marRight w:val="0"/>
      <w:marTop w:val="0"/>
      <w:marBottom w:val="0"/>
      <w:divBdr>
        <w:top w:val="none" w:sz="0" w:space="0" w:color="auto"/>
        <w:left w:val="none" w:sz="0" w:space="0" w:color="auto"/>
        <w:bottom w:val="none" w:sz="0" w:space="0" w:color="auto"/>
        <w:right w:val="none" w:sz="0" w:space="0" w:color="auto"/>
      </w:divBdr>
    </w:div>
    <w:div w:id="1128933106">
      <w:bodyDiv w:val="1"/>
      <w:marLeft w:val="0"/>
      <w:marRight w:val="0"/>
      <w:marTop w:val="0"/>
      <w:marBottom w:val="0"/>
      <w:divBdr>
        <w:top w:val="none" w:sz="0" w:space="0" w:color="auto"/>
        <w:left w:val="none" w:sz="0" w:space="0" w:color="auto"/>
        <w:bottom w:val="none" w:sz="0" w:space="0" w:color="auto"/>
        <w:right w:val="none" w:sz="0" w:space="0" w:color="auto"/>
      </w:divBdr>
    </w:div>
    <w:div w:id="1129055169">
      <w:bodyDiv w:val="1"/>
      <w:marLeft w:val="0"/>
      <w:marRight w:val="0"/>
      <w:marTop w:val="0"/>
      <w:marBottom w:val="0"/>
      <w:divBdr>
        <w:top w:val="none" w:sz="0" w:space="0" w:color="auto"/>
        <w:left w:val="none" w:sz="0" w:space="0" w:color="auto"/>
        <w:bottom w:val="none" w:sz="0" w:space="0" w:color="auto"/>
        <w:right w:val="none" w:sz="0" w:space="0" w:color="auto"/>
      </w:divBdr>
    </w:div>
    <w:div w:id="1129590438">
      <w:bodyDiv w:val="1"/>
      <w:marLeft w:val="0"/>
      <w:marRight w:val="0"/>
      <w:marTop w:val="0"/>
      <w:marBottom w:val="0"/>
      <w:divBdr>
        <w:top w:val="none" w:sz="0" w:space="0" w:color="auto"/>
        <w:left w:val="none" w:sz="0" w:space="0" w:color="auto"/>
        <w:bottom w:val="none" w:sz="0" w:space="0" w:color="auto"/>
        <w:right w:val="none" w:sz="0" w:space="0" w:color="auto"/>
      </w:divBdr>
    </w:div>
    <w:div w:id="1129859046">
      <w:bodyDiv w:val="1"/>
      <w:marLeft w:val="0"/>
      <w:marRight w:val="0"/>
      <w:marTop w:val="0"/>
      <w:marBottom w:val="0"/>
      <w:divBdr>
        <w:top w:val="none" w:sz="0" w:space="0" w:color="auto"/>
        <w:left w:val="none" w:sz="0" w:space="0" w:color="auto"/>
        <w:bottom w:val="none" w:sz="0" w:space="0" w:color="auto"/>
        <w:right w:val="none" w:sz="0" w:space="0" w:color="auto"/>
      </w:divBdr>
    </w:div>
    <w:div w:id="1130054299">
      <w:bodyDiv w:val="1"/>
      <w:marLeft w:val="0"/>
      <w:marRight w:val="0"/>
      <w:marTop w:val="0"/>
      <w:marBottom w:val="0"/>
      <w:divBdr>
        <w:top w:val="none" w:sz="0" w:space="0" w:color="auto"/>
        <w:left w:val="none" w:sz="0" w:space="0" w:color="auto"/>
        <w:bottom w:val="none" w:sz="0" w:space="0" w:color="auto"/>
        <w:right w:val="none" w:sz="0" w:space="0" w:color="auto"/>
      </w:divBdr>
    </w:div>
    <w:div w:id="1130243303">
      <w:bodyDiv w:val="1"/>
      <w:marLeft w:val="0"/>
      <w:marRight w:val="0"/>
      <w:marTop w:val="0"/>
      <w:marBottom w:val="0"/>
      <w:divBdr>
        <w:top w:val="none" w:sz="0" w:space="0" w:color="auto"/>
        <w:left w:val="none" w:sz="0" w:space="0" w:color="auto"/>
        <w:bottom w:val="none" w:sz="0" w:space="0" w:color="auto"/>
        <w:right w:val="none" w:sz="0" w:space="0" w:color="auto"/>
      </w:divBdr>
    </w:div>
    <w:div w:id="1130436438">
      <w:bodyDiv w:val="1"/>
      <w:marLeft w:val="0"/>
      <w:marRight w:val="0"/>
      <w:marTop w:val="0"/>
      <w:marBottom w:val="0"/>
      <w:divBdr>
        <w:top w:val="none" w:sz="0" w:space="0" w:color="auto"/>
        <w:left w:val="none" w:sz="0" w:space="0" w:color="auto"/>
        <w:bottom w:val="none" w:sz="0" w:space="0" w:color="auto"/>
        <w:right w:val="none" w:sz="0" w:space="0" w:color="auto"/>
      </w:divBdr>
    </w:div>
    <w:div w:id="1130787413">
      <w:bodyDiv w:val="1"/>
      <w:marLeft w:val="0"/>
      <w:marRight w:val="0"/>
      <w:marTop w:val="0"/>
      <w:marBottom w:val="0"/>
      <w:divBdr>
        <w:top w:val="none" w:sz="0" w:space="0" w:color="auto"/>
        <w:left w:val="none" w:sz="0" w:space="0" w:color="auto"/>
        <w:bottom w:val="none" w:sz="0" w:space="0" w:color="auto"/>
        <w:right w:val="none" w:sz="0" w:space="0" w:color="auto"/>
      </w:divBdr>
    </w:div>
    <w:div w:id="1131165366">
      <w:bodyDiv w:val="1"/>
      <w:marLeft w:val="0"/>
      <w:marRight w:val="0"/>
      <w:marTop w:val="0"/>
      <w:marBottom w:val="0"/>
      <w:divBdr>
        <w:top w:val="none" w:sz="0" w:space="0" w:color="auto"/>
        <w:left w:val="none" w:sz="0" w:space="0" w:color="auto"/>
        <w:bottom w:val="none" w:sz="0" w:space="0" w:color="auto"/>
        <w:right w:val="none" w:sz="0" w:space="0" w:color="auto"/>
      </w:divBdr>
    </w:div>
    <w:div w:id="1132987759">
      <w:bodyDiv w:val="1"/>
      <w:marLeft w:val="0"/>
      <w:marRight w:val="0"/>
      <w:marTop w:val="0"/>
      <w:marBottom w:val="0"/>
      <w:divBdr>
        <w:top w:val="none" w:sz="0" w:space="0" w:color="auto"/>
        <w:left w:val="none" w:sz="0" w:space="0" w:color="auto"/>
        <w:bottom w:val="none" w:sz="0" w:space="0" w:color="auto"/>
        <w:right w:val="none" w:sz="0" w:space="0" w:color="auto"/>
      </w:divBdr>
    </w:div>
    <w:div w:id="1133402464">
      <w:bodyDiv w:val="1"/>
      <w:marLeft w:val="0"/>
      <w:marRight w:val="0"/>
      <w:marTop w:val="0"/>
      <w:marBottom w:val="0"/>
      <w:divBdr>
        <w:top w:val="none" w:sz="0" w:space="0" w:color="auto"/>
        <w:left w:val="none" w:sz="0" w:space="0" w:color="auto"/>
        <w:bottom w:val="none" w:sz="0" w:space="0" w:color="auto"/>
        <w:right w:val="none" w:sz="0" w:space="0" w:color="auto"/>
      </w:divBdr>
    </w:div>
    <w:div w:id="1133794327">
      <w:bodyDiv w:val="1"/>
      <w:marLeft w:val="0"/>
      <w:marRight w:val="0"/>
      <w:marTop w:val="0"/>
      <w:marBottom w:val="0"/>
      <w:divBdr>
        <w:top w:val="none" w:sz="0" w:space="0" w:color="auto"/>
        <w:left w:val="none" w:sz="0" w:space="0" w:color="auto"/>
        <w:bottom w:val="none" w:sz="0" w:space="0" w:color="auto"/>
        <w:right w:val="none" w:sz="0" w:space="0" w:color="auto"/>
      </w:divBdr>
    </w:div>
    <w:div w:id="1134442016">
      <w:bodyDiv w:val="1"/>
      <w:marLeft w:val="0"/>
      <w:marRight w:val="0"/>
      <w:marTop w:val="0"/>
      <w:marBottom w:val="0"/>
      <w:divBdr>
        <w:top w:val="none" w:sz="0" w:space="0" w:color="auto"/>
        <w:left w:val="none" w:sz="0" w:space="0" w:color="auto"/>
        <w:bottom w:val="none" w:sz="0" w:space="0" w:color="auto"/>
        <w:right w:val="none" w:sz="0" w:space="0" w:color="auto"/>
      </w:divBdr>
    </w:div>
    <w:div w:id="1135293146">
      <w:bodyDiv w:val="1"/>
      <w:marLeft w:val="0"/>
      <w:marRight w:val="0"/>
      <w:marTop w:val="0"/>
      <w:marBottom w:val="0"/>
      <w:divBdr>
        <w:top w:val="none" w:sz="0" w:space="0" w:color="auto"/>
        <w:left w:val="none" w:sz="0" w:space="0" w:color="auto"/>
        <w:bottom w:val="none" w:sz="0" w:space="0" w:color="auto"/>
        <w:right w:val="none" w:sz="0" w:space="0" w:color="auto"/>
      </w:divBdr>
    </w:div>
    <w:div w:id="113567844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215218">
      <w:bodyDiv w:val="1"/>
      <w:marLeft w:val="0"/>
      <w:marRight w:val="0"/>
      <w:marTop w:val="0"/>
      <w:marBottom w:val="0"/>
      <w:divBdr>
        <w:top w:val="none" w:sz="0" w:space="0" w:color="auto"/>
        <w:left w:val="none" w:sz="0" w:space="0" w:color="auto"/>
        <w:bottom w:val="none" w:sz="0" w:space="0" w:color="auto"/>
        <w:right w:val="none" w:sz="0" w:space="0" w:color="auto"/>
      </w:divBdr>
    </w:div>
    <w:div w:id="1136525699">
      <w:bodyDiv w:val="1"/>
      <w:marLeft w:val="0"/>
      <w:marRight w:val="0"/>
      <w:marTop w:val="0"/>
      <w:marBottom w:val="0"/>
      <w:divBdr>
        <w:top w:val="none" w:sz="0" w:space="0" w:color="auto"/>
        <w:left w:val="none" w:sz="0" w:space="0" w:color="auto"/>
        <w:bottom w:val="none" w:sz="0" w:space="0" w:color="auto"/>
        <w:right w:val="none" w:sz="0" w:space="0" w:color="auto"/>
      </w:divBdr>
    </w:div>
    <w:div w:id="1136754234">
      <w:bodyDiv w:val="1"/>
      <w:marLeft w:val="0"/>
      <w:marRight w:val="0"/>
      <w:marTop w:val="0"/>
      <w:marBottom w:val="0"/>
      <w:divBdr>
        <w:top w:val="none" w:sz="0" w:space="0" w:color="auto"/>
        <w:left w:val="none" w:sz="0" w:space="0" w:color="auto"/>
        <w:bottom w:val="none" w:sz="0" w:space="0" w:color="auto"/>
        <w:right w:val="none" w:sz="0" w:space="0" w:color="auto"/>
      </w:divBdr>
    </w:div>
    <w:div w:id="1137070306">
      <w:bodyDiv w:val="1"/>
      <w:marLeft w:val="0"/>
      <w:marRight w:val="0"/>
      <w:marTop w:val="0"/>
      <w:marBottom w:val="0"/>
      <w:divBdr>
        <w:top w:val="none" w:sz="0" w:space="0" w:color="auto"/>
        <w:left w:val="none" w:sz="0" w:space="0" w:color="auto"/>
        <w:bottom w:val="none" w:sz="0" w:space="0" w:color="auto"/>
        <w:right w:val="none" w:sz="0" w:space="0" w:color="auto"/>
      </w:divBdr>
    </w:div>
    <w:div w:id="1137603139">
      <w:bodyDiv w:val="1"/>
      <w:marLeft w:val="0"/>
      <w:marRight w:val="0"/>
      <w:marTop w:val="0"/>
      <w:marBottom w:val="0"/>
      <w:divBdr>
        <w:top w:val="none" w:sz="0" w:space="0" w:color="auto"/>
        <w:left w:val="none" w:sz="0" w:space="0" w:color="auto"/>
        <w:bottom w:val="none" w:sz="0" w:space="0" w:color="auto"/>
        <w:right w:val="none" w:sz="0" w:space="0" w:color="auto"/>
      </w:divBdr>
    </w:div>
    <w:div w:id="1137649951">
      <w:bodyDiv w:val="1"/>
      <w:marLeft w:val="0"/>
      <w:marRight w:val="0"/>
      <w:marTop w:val="0"/>
      <w:marBottom w:val="0"/>
      <w:divBdr>
        <w:top w:val="none" w:sz="0" w:space="0" w:color="auto"/>
        <w:left w:val="none" w:sz="0" w:space="0" w:color="auto"/>
        <w:bottom w:val="none" w:sz="0" w:space="0" w:color="auto"/>
        <w:right w:val="none" w:sz="0" w:space="0" w:color="auto"/>
      </w:divBdr>
    </w:div>
    <w:div w:id="1139147497">
      <w:bodyDiv w:val="1"/>
      <w:marLeft w:val="0"/>
      <w:marRight w:val="0"/>
      <w:marTop w:val="0"/>
      <w:marBottom w:val="0"/>
      <w:divBdr>
        <w:top w:val="none" w:sz="0" w:space="0" w:color="auto"/>
        <w:left w:val="none" w:sz="0" w:space="0" w:color="auto"/>
        <w:bottom w:val="none" w:sz="0" w:space="0" w:color="auto"/>
        <w:right w:val="none" w:sz="0" w:space="0" w:color="auto"/>
      </w:divBdr>
    </w:div>
    <w:div w:id="1139956181">
      <w:bodyDiv w:val="1"/>
      <w:marLeft w:val="0"/>
      <w:marRight w:val="0"/>
      <w:marTop w:val="0"/>
      <w:marBottom w:val="0"/>
      <w:divBdr>
        <w:top w:val="none" w:sz="0" w:space="0" w:color="auto"/>
        <w:left w:val="none" w:sz="0" w:space="0" w:color="auto"/>
        <w:bottom w:val="none" w:sz="0" w:space="0" w:color="auto"/>
        <w:right w:val="none" w:sz="0" w:space="0" w:color="auto"/>
      </w:divBdr>
    </w:div>
    <w:div w:id="1139999607">
      <w:bodyDiv w:val="1"/>
      <w:marLeft w:val="0"/>
      <w:marRight w:val="0"/>
      <w:marTop w:val="0"/>
      <w:marBottom w:val="0"/>
      <w:divBdr>
        <w:top w:val="none" w:sz="0" w:space="0" w:color="auto"/>
        <w:left w:val="none" w:sz="0" w:space="0" w:color="auto"/>
        <w:bottom w:val="none" w:sz="0" w:space="0" w:color="auto"/>
        <w:right w:val="none" w:sz="0" w:space="0" w:color="auto"/>
      </w:divBdr>
    </w:div>
    <w:div w:id="1140030159">
      <w:bodyDiv w:val="1"/>
      <w:marLeft w:val="0"/>
      <w:marRight w:val="0"/>
      <w:marTop w:val="0"/>
      <w:marBottom w:val="0"/>
      <w:divBdr>
        <w:top w:val="none" w:sz="0" w:space="0" w:color="auto"/>
        <w:left w:val="none" w:sz="0" w:space="0" w:color="auto"/>
        <w:bottom w:val="none" w:sz="0" w:space="0" w:color="auto"/>
        <w:right w:val="none" w:sz="0" w:space="0" w:color="auto"/>
      </w:divBdr>
    </w:div>
    <w:div w:id="1140684521">
      <w:bodyDiv w:val="1"/>
      <w:marLeft w:val="0"/>
      <w:marRight w:val="0"/>
      <w:marTop w:val="0"/>
      <w:marBottom w:val="0"/>
      <w:divBdr>
        <w:top w:val="none" w:sz="0" w:space="0" w:color="auto"/>
        <w:left w:val="none" w:sz="0" w:space="0" w:color="auto"/>
        <w:bottom w:val="none" w:sz="0" w:space="0" w:color="auto"/>
        <w:right w:val="none" w:sz="0" w:space="0" w:color="auto"/>
      </w:divBdr>
    </w:div>
    <w:div w:id="1141389027">
      <w:bodyDiv w:val="1"/>
      <w:marLeft w:val="0"/>
      <w:marRight w:val="0"/>
      <w:marTop w:val="0"/>
      <w:marBottom w:val="0"/>
      <w:divBdr>
        <w:top w:val="none" w:sz="0" w:space="0" w:color="auto"/>
        <w:left w:val="none" w:sz="0" w:space="0" w:color="auto"/>
        <w:bottom w:val="none" w:sz="0" w:space="0" w:color="auto"/>
        <w:right w:val="none" w:sz="0" w:space="0" w:color="auto"/>
      </w:divBdr>
    </w:div>
    <w:div w:id="1141532065">
      <w:bodyDiv w:val="1"/>
      <w:marLeft w:val="0"/>
      <w:marRight w:val="0"/>
      <w:marTop w:val="0"/>
      <w:marBottom w:val="0"/>
      <w:divBdr>
        <w:top w:val="none" w:sz="0" w:space="0" w:color="auto"/>
        <w:left w:val="none" w:sz="0" w:space="0" w:color="auto"/>
        <w:bottom w:val="none" w:sz="0" w:space="0" w:color="auto"/>
        <w:right w:val="none" w:sz="0" w:space="0" w:color="auto"/>
      </w:divBdr>
    </w:div>
    <w:div w:id="1142651666">
      <w:bodyDiv w:val="1"/>
      <w:marLeft w:val="0"/>
      <w:marRight w:val="0"/>
      <w:marTop w:val="0"/>
      <w:marBottom w:val="0"/>
      <w:divBdr>
        <w:top w:val="none" w:sz="0" w:space="0" w:color="auto"/>
        <w:left w:val="none" w:sz="0" w:space="0" w:color="auto"/>
        <w:bottom w:val="none" w:sz="0" w:space="0" w:color="auto"/>
        <w:right w:val="none" w:sz="0" w:space="0" w:color="auto"/>
      </w:divBdr>
    </w:div>
    <w:div w:id="1143042083">
      <w:bodyDiv w:val="1"/>
      <w:marLeft w:val="0"/>
      <w:marRight w:val="0"/>
      <w:marTop w:val="0"/>
      <w:marBottom w:val="0"/>
      <w:divBdr>
        <w:top w:val="none" w:sz="0" w:space="0" w:color="auto"/>
        <w:left w:val="none" w:sz="0" w:space="0" w:color="auto"/>
        <w:bottom w:val="none" w:sz="0" w:space="0" w:color="auto"/>
        <w:right w:val="none" w:sz="0" w:space="0" w:color="auto"/>
      </w:divBdr>
    </w:div>
    <w:div w:id="1145124673">
      <w:bodyDiv w:val="1"/>
      <w:marLeft w:val="0"/>
      <w:marRight w:val="0"/>
      <w:marTop w:val="0"/>
      <w:marBottom w:val="0"/>
      <w:divBdr>
        <w:top w:val="none" w:sz="0" w:space="0" w:color="auto"/>
        <w:left w:val="none" w:sz="0" w:space="0" w:color="auto"/>
        <w:bottom w:val="none" w:sz="0" w:space="0" w:color="auto"/>
        <w:right w:val="none" w:sz="0" w:space="0" w:color="auto"/>
      </w:divBdr>
    </w:div>
    <w:div w:id="1145272108">
      <w:bodyDiv w:val="1"/>
      <w:marLeft w:val="0"/>
      <w:marRight w:val="0"/>
      <w:marTop w:val="0"/>
      <w:marBottom w:val="0"/>
      <w:divBdr>
        <w:top w:val="none" w:sz="0" w:space="0" w:color="auto"/>
        <w:left w:val="none" w:sz="0" w:space="0" w:color="auto"/>
        <w:bottom w:val="none" w:sz="0" w:space="0" w:color="auto"/>
        <w:right w:val="none" w:sz="0" w:space="0" w:color="auto"/>
      </w:divBdr>
    </w:div>
    <w:div w:id="1145702239">
      <w:bodyDiv w:val="1"/>
      <w:marLeft w:val="0"/>
      <w:marRight w:val="0"/>
      <w:marTop w:val="0"/>
      <w:marBottom w:val="0"/>
      <w:divBdr>
        <w:top w:val="none" w:sz="0" w:space="0" w:color="auto"/>
        <w:left w:val="none" w:sz="0" w:space="0" w:color="auto"/>
        <w:bottom w:val="none" w:sz="0" w:space="0" w:color="auto"/>
        <w:right w:val="none" w:sz="0" w:space="0" w:color="auto"/>
      </w:divBdr>
    </w:div>
    <w:div w:id="1145852738">
      <w:bodyDiv w:val="1"/>
      <w:marLeft w:val="0"/>
      <w:marRight w:val="0"/>
      <w:marTop w:val="0"/>
      <w:marBottom w:val="0"/>
      <w:divBdr>
        <w:top w:val="none" w:sz="0" w:space="0" w:color="auto"/>
        <w:left w:val="none" w:sz="0" w:space="0" w:color="auto"/>
        <w:bottom w:val="none" w:sz="0" w:space="0" w:color="auto"/>
        <w:right w:val="none" w:sz="0" w:space="0" w:color="auto"/>
      </w:divBdr>
    </w:div>
    <w:div w:id="1146119144">
      <w:bodyDiv w:val="1"/>
      <w:marLeft w:val="0"/>
      <w:marRight w:val="0"/>
      <w:marTop w:val="0"/>
      <w:marBottom w:val="0"/>
      <w:divBdr>
        <w:top w:val="none" w:sz="0" w:space="0" w:color="auto"/>
        <w:left w:val="none" w:sz="0" w:space="0" w:color="auto"/>
        <w:bottom w:val="none" w:sz="0" w:space="0" w:color="auto"/>
        <w:right w:val="none" w:sz="0" w:space="0" w:color="auto"/>
      </w:divBdr>
    </w:div>
    <w:div w:id="1146362673">
      <w:bodyDiv w:val="1"/>
      <w:marLeft w:val="0"/>
      <w:marRight w:val="0"/>
      <w:marTop w:val="0"/>
      <w:marBottom w:val="0"/>
      <w:divBdr>
        <w:top w:val="none" w:sz="0" w:space="0" w:color="auto"/>
        <w:left w:val="none" w:sz="0" w:space="0" w:color="auto"/>
        <w:bottom w:val="none" w:sz="0" w:space="0" w:color="auto"/>
        <w:right w:val="none" w:sz="0" w:space="0" w:color="auto"/>
      </w:divBdr>
    </w:div>
    <w:div w:id="1147163916">
      <w:bodyDiv w:val="1"/>
      <w:marLeft w:val="0"/>
      <w:marRight w:val="0"/>
      <w:marTop w:val="0"/>
      <w:marBottom w:val="0"/>
      <w:divBdr>
        <w:top w:val="none" w:sz="0" w:space="0" w:color="auto"/>
        <w:left w:val="none" w:sz="0" w:space="0" w:color="auto"/>
        <w:bottom w:val="none" w:sz="0" w:space="0" w:color="auto"/>
        <w:right w:val="none" w:sz="0" w:space="0" w:color="auto"/>
      </w:divBdr>
    </w:div>
    <w:div w:id="1148325002">
      <w:bodyDiv w:val="1"/>
      <w:marLeft w:val="0"/>
      <w:marRight w:val="0"/>
      <w:marTop w:val="0"/>
      <w:marBottom w:val="0"/>
      <w:divBdr>
        <w:top w:val="none" w:sz="0" w:space="0" w:color="auto"/>
        <w:left w:val="none" w:sz="0" w:space="0" w:color="auto"/>
        <w:bottom w:val="none" w:sz="0" w:space="0" w:color="auto"/>
        <w:right w:val="none" w:sz="0" w:space="0" w:color="auto"/>
      </w:divBdr>
    </w:div>
    <w:div w:id="1148403473">
      <w:bodyDiv w:val="1"/>
      <w:marLeft w:val="0"/>
      <w:marRight w:val="0"/>
      <w:marTop w:val="0"/>
      <w:marBottom w:val="0"/>
      <w:divBdr>
        <w:top w:val="none" w:sz="0" w:space="0" w:color="auto"/>
        <w:left w:val="none" w:sz="0" w:space="0" w:color="auto"/>
        <w:bottom w:val="none" w:sz="0" w:space="0" w:color="auto"/>
        <w:right w:val="none" w:sz="0" w:space="0" w:color="auto"/>
      </w:divBdr>
    </w:div>
    <w:div w:id="1149175804">
      <w:bodyDiv w:val="1"/>
      <w:marLeft w:val="0"/>
      <w:marRight w:val="0"/>
      <w:marTop w:val="0"/>
      <w:marBottom w:val="0"/>
      <w:divBdr>
        <w:top w:val="none" w:sz="0" w:space="0" w:color="auto"/>
        <w:left w:val="none" w:sz="0" w:space="0" w:color="auto"/>
        <w:bottom w:val="none" w:sz="0" w:space="0" w:color="auto"/>
        <w:right w:val="none" w:sz="0" w:space="0" w:color="auto"/>
      </w:divBdr>
    </w:div>
    <w:div w:id="1149321061">
      <w:bodyDiv w:val="1"/>
      <w:marLeft w:val="0"/>
      <w:marRight w:val="0"/>
      <w:marTop w:val="0"/>
      <w:marBottom w:val="0"/>
      <w:divBdr>
        <w:top w:val="none" w:sz="0" w:space="0" w:color="auto"/>
        <w:left w:val="none" w:sz="0" w:space="0" w:color="auto"/>
        <w:bottom w:val="none" w:sz="0" w:space="0" w:color="auto"/>
        <w:right w:val="none" w:sz="0" w:space="0" w:color="auto"/>
      </w:divBdr>
    </w:div>
    <w:div w:id="1149978176">
      <w:bodyDiv w:val="1"/>
      <w:marLeft w:val="0"/>
      <w:marRight w:val="0"/>
      <w:marTop w:val="0"/>
      <w:marBottom w:val="0"/>
      <w:divBdr>
        <w:top w:val="none" w:sz="0" w:space="0" w:color="auto"/>
        <w:left w:val="none" w:sz="0" w:space="0" w:color="auto"/>
        <w:bottom w:val="none" w:sz="0" w:space="0" w:color="auto"/>
        <w:right w:val="none" w:sz="0" w:space="0" w:color="auto"/>
      </w:divBdr>
    </w:div>
    <w:div w:id="1150827605">
      <w:bodyDiv w:val="1"/>
      <w:marLeft w:val="0"/>
      <w:marRight w:val="0"/>
      <w:marTop w:val="0"/>
      <w:marBottom w:val="0"/>
      <w:divBdr>
        <w:top w:val="none" w:sz="0" w:space="0" w:color="auto"/>
        <w:left w:val="none" w:sz="0" w:space="0" w:color="auto"/>
        <w:bottom w:val="none" w:sz="0" w:space="0" w:color="auto"/>
        <w:right w:val="none" w:sz="0" w:space="0" w:color="auto"/>
      </w:divBdr>
    </w:div>
    <w:div w:id="1150946619">
      <w:bodyDiv w:val="1"/>
      <w:marLeft w:val="0"/>
      <w:marRight w:val="0"/>
      <w:marTop w:val="0"/>
      <w:marBottom w:val="0"/>
      <w:divBdr>
        <w:top w:val="none" w:sz="0" w:space="0" w:color="auto"/>
        <w:left w:val="none" w:sz="0" w:space="0" w:color="auto"/>
        <w:bottom w:val="none" w:sz="0" w:space="0" w:color="auto"/>
        <w:right w:val="none" w:sz="0" w:space="0" w:color="auto"/>
      </w:divBdr>
    </w:div>
    <w:div w:id="1151796388">
      <w:bodyDiv w:val="1"/>
      <w:marLeft w:val="0"/>
      <w:marRight w:val="0"/>
      <w:marTop w:val="0"/>
      <w:marBottom w:val="0"/>
      <w:divBdr>
        <w:top w:val="none" w:sz="0" w:space="0" w:color="auto"/>
        <w:left w:val="none" w:sz="0" w:space="0" w:color="auto"/>
        <w:bottom w:val="none" w:sz="0" w:space="0" w:color="auto"/>
        <w:right w:val="none" w:sz="0" w:space="0" w:color="auto"/>
      </w:divBdr>
    </w:div>
    <w:div w:id="1153062205">
      <w:bodyDiv w:val="1"/>
      <w:marLeft w:val="0"/>
      <w:marRight w:val="0"/>
      <w:marTop w:val="0"/>
      <w:marBottom w:val="0"/>
      <w:divBdr>
        <w:top w:val="none" w:sz="0" w:space="0" w:color="auto"/>
        <w:left w:val="none" w:sz="0" w:space="0" w:color="auto"/>
        <w:bottom w:val="none" w:sz="0" w:space="0" w:color="auto"/>
        <w:right w:val="none" w:sz="0" w:space="0" w:color="auto"/>
      </w:divBdr>
    </w:div>
    <w:div w:id="1153521423">
      <w:bodyDiv w:val="1"/>
      <w:marLeft w:val="0"/>
      <w:marRight w:val="0"/>
      <w:marTop w:val="0"/>
      <w:marBottom w:val="0"/>
      <w:divBdr>
        <w:top w:val="none" w:sz="0" w:space="0" w:color="auto"/>
        <w:left w:val="none" w:sz="0" w:space="0" w:color="auto"/>
        <w:bottom w:val="none" w:sz="0" w:space="0" w:color="auto"/>
        <w:right w:val="none" w:sz="0" w:space="0" w:color="auto"/>
      </w:divBdr>
    </w:div>
    <w:div w:id="1153645794">
      <w:bodyDiv w:val="1"/>
      <w:marLeft w:val="0"/>
      <w:marRight w:val="0"/>
      <w:marTop w:val="0"/>
      <w:marBottom w:val="0"/>
      <w:divBdr>
        <w:top w:val="none" w:sz="0" w:space="0" w:color="auto"/>
        <w:left w:val="none" w:sz="0" w:space="0" w:color="auto"/>
        <w:bottom w:val="none" w:sz="0" w:space="0" w:color="auto"/>
        <w:right w:val="none" w:sz="0" w:space="0" w:color="auto"/>
      </w:divBdr>
    </w:div>
    <w:div w:id="1154419356">
      <w:bodyDiv w:val="1"/>
      <w:marLeft w:val="0"/>
      <w:marRight w:val="0"/>
      <w:marTop w:val="0"/>
      <w:marBottom w:val="0"/>
      <w:divBdr>
        <w:top w:val="none" w:sz="0" w:space="0" w:color="auto"/>
        <w:left w:val="none" w:sz="0" w:space="0" w:color="auto"/>
        <w:bottom w:val="none" w:sz="0" w:space="0" w:color="auto"/>
        <w:right w:val="none" w:sz="0" w:space="0" w:color="auto"/>
      </w:divBdr>
    </w:div>
    <w:div w:id="1155952861">
      <w:bodyDiv w:val="1"/>
      <w:marLeft w:val="0"/>
      <w:marRight w:val="0"/>
      <w:marTop w:val="0"/>
      <w:marBottom w:val="0"/>
      <w:divBdr>
        <w:top w:val="none" w:sz="0" w:space="0" w:color="auto"/>
        <w:left w:val="none" w:sz="0" w:space="0" w:color="auto"/>
        <w:bottom w:val="none" w:sz="0" w:space="0" w:color="auto"/>
        <w:right w:val="none" w:sz="0" w:space="0" w:color="auto"/>
      </w:divBdr>
    </w:div>
    <w:div w:id="1156460766">
      <w:bodyDiv w:val="1"/>
      <w:marLeft w:val="0"/>
      <w:marRight w:val="0"/>
      <w:marTop w:val="0"/>
      <w:marBottom w:val="0"/>
      <w:divBdr>
        <w:top w:val="none" w:sz="0" w:space="0" w:color="auto"/>
        <w:left w:val="none" w:sz="0" w:space="0" w:color="auto"/>
        <w:bottom w:val="none" w:sz="0" w:space="0" w:color="auto"/>
        <w:right w:val="none" w:sz="0" w:space="0" w:color="auto"/>
      </w:divBdr>
    </w:div>
    <w:div w:id="1156611086">
      <w:bodyDiv w:val="1"/>
      <w:marLeft w:val="0"/>
      <w:marRight w:val="0"/>
      <w:marTop w:val="0"/>
      <w:marBottom w:val="0"/>
      <w:divBdr>
        <w:top w:val="none" w:sz="0" w:space="0" w:color="auto"/>
        <w:left w:val="none" w:sz="0" w:space="0" w:color="auto"/>
        <w:bottom w:val="none" w:sz="0" w:space="0" w:color="auto"/>
        <w:right w:val="none" w:sz="0" w:space="0" w:color="auto"/>
      </w:divBdr>
    </w:div>
    <w:div w:id="1157300478">
      <w:bodyDiv w:val="1"/>
      <w:marLeft w:val="0"/>
      <w:marRight w:val="0"/>
      <w:marTop w:val="0"/>
      <w:marBottom w:val="0"/>
      <w:divBdr>
        <w:top w:val="none" w:sz="0" w:space="0" w:color="auto"/>
        <w:left w:val="none" w:sz="0" w:space="0" w:color="auto"/>
        <w:bottom w:val="none" w:sz="0" w:space="0" w:color="auto"/>
        <w:right w:val="none" w:sz="0" w:space="0" w:color="auto"/>
      </w:divBdr>
    </w:div>
    <w:div w:id="1157300853">
      <w:bodyDiv w:val="1"/>
      <w:marLeft w:val="0"/>
      <w:marRight w:val="0"/>
      <w:marTop w:val="0"/>
      <w:marBottom w:val="0"/>
      <w:divBdr>
        <w:top w:val="none" w:sz="0" w:space="0" w:color="auto"/>
        <w:left w:val="none" w:sz="0" w:space="0" w:color="auto"/>
        <w:bottom w:val="none" w:sz="0" w:space="0" w:color="auto"/>
        <w:right w:val="none" w:sz="0" w:space="0" w:color="auto"/>
      </w:divBdr>
    </w:div>
    <w:div w:id="1157722056">
      <w:bodyDiv w:val="1"/>
      <w:marLeft w:val="0"/>
      <w:marRight w:val="0"/>
      <w:marTop w:val="0"/>
      <w:marBottom w:val="0"/>
      <w:divBdr>
        <w:top w:val="none" w:sz="0" w:space="0" w:color="auto"/>
        <w:left w:val="none" w:sz="0" w:space="0" w:color="auto"/>
        <w:bottom w:val="none" w:sz="0" w:space="0" w:color="auto"/>
        <w:right w:val="none" w:sz="0" w:space="0" w:color="auto"/>
      </w:divBdr>
    </w:div>
    <w:div w:id="1157842820">
      <w:bodyDiv w:val="1"/>
      <w:marLeft w:val="0"/>
      <w:marRight w:val="0"/>
      <w:marTop w:val="0"/>
      <w:marBottom w:val="0"/>
      <w:divBdr>
        <w:top w:val="none" w:sz="0" w:space="0" w:color="auto"/>
        <w:left w:val="none" w:sz="0" w:space="0" w:color="auto"/>
        <w:bottom w:val="none" w:sz="0" w:space="0" w:color="auto"/>
        <w:right w:val="none" w:sz="0" w:space="0" w:color="auto"/>
      </w:divBdr>
    </w:div>
    <w:div w:id="1158300357">
      <w:bodyDiv w:val="1"/>
      <w:marLeft w:val="0"/>
      <w:marRight w:val="0"/>
      <w:marTop w:val="0"/>
      <w:marBottom w:val="0"/>
      <w:divBdr>
        <w:top w:val="none" w:sz="0" w:space="0" w:color="auto"/>
        <w:left w:val="none" w:sz="0" w:space="0" w:color="auto"/>
        <w:bottom w:val="none" w:sz="0" w:space="0" w:color="auto"/>
        <w:right w:val="none" w:sz="0" w:space="0" w:color="auto"/>
      </w:divBdr>
    </w:div>
    <w:div w:id="1158767833">
      <w:bodyDiv w:val="1"/>
      <w:marLeft w:val="0"/>
      <w:marRight w:val="0"/>
      <w:marTop w:val="0"/>
      <w:marBottom w:val="0"/>
      <w:divBdr>
        <w:top w:val="none" w:sz="0" w:space="0" w:color="auto"/>
        <w:left w:val="none" w:sz="0" w:space="0" w:color="auto"/>
        <w:bottom w:val="none" w:sz="0" w:space="0" w:color="auto"/>
        <w:right w:val="none" w:sz="0" w:space="0" w:color="auto"/>
      </w:divBdr>
    </w:div>
    <w:div w:id="1158959535">
      <w:bodyDiv w:val="1"/>
      <w:marLeft w:val="0"/>
      <w:marRight w:val="0"/>
      <w:marTop w:val="0"/>
      <w:marBottom w:val="0"/>
      <w:divBdr>
        <w:top w:val="none" w:sz="0" w:space="0" w:color="auto"/>
        <w:left w:val="none" w:sz="0" w:space="0" w:color="auto"/>
        <w:bottom w:val="none" w:sz="0" w:space="0" w:color="auto"/>
        <w:right w:val="none" w:sz="0" w:space="0" w:color="auto"/>
      </w:divBdr>
    </w:div>
    <w:div w:id="1159268601">
      <w:bodyDiv w:val="1"/>
      <w:marLeft w:val="0"/>
      <w:marRight w:val="0"/>
      <w:marTop w:val="0"/>
      <w:marBottom w:val="0"/>
      <w:divBdr>
        <w:top w:val="none" w:sz="0" w:space="0" w:color="auto"/>
        <w:left w:val="none" w:sz="0" w:space="0" w:color="auto"/>
        <w:bottom w:val="none" w:sz="0" w:space="0" w:color="auto"/>
        <w:right w:val="none" w:sz="0" w:space="0" w:color="auto"/>
      </w:divBdr>
    </w:div>
    <w:div w:id="1159807146">
      <w:bodyDiv w:val="1"/>
      <w:marLeft w:val="0"/>
      <w:marRight w:val="0"/>
      <w:marTop w:val="0"/>
      <w:marBottom w:val="0"/>
      <w:divBdr>
        <w:top w:val="none" w:sz="0" w:space="0" w:color="auto"/>
        <w:left w:val="none" w:sz="0" w:space="0" w:color="auto"/>
        <w:bottom w:val="none" w:sz="0" w:space="0" w:color="auto"/>
        <w:right w:val="none" w:sz="0" w:space="0" w:color="auto"/>
      </w:divBdr>
    </w:div>
    <w:div w:id="1159879773">
      <w:bodyDiv w:val="1"/>
      <w:marLeft w:val="0"/>
      <w:marRight w:val="0"/>
      <w:marTop w:val="0"/>
      <w:marBottom w:val="0"/>
      <w:divBdr>
        <w:top w:val="none" w:sz="0" w:space="0" w:color="auto"/>
        <w:left w:val="none" w:sz="0" w:space="0" w:color="auto"/>
        <w:bottom w:val="none" w:sz="0" w:space="0" w:color="auto"/>
        <w:right w:val="none" w:sz="0" w:space="0" w:color="auto"/>
      </w:divBdr>
    </w:div>
    <w:div w:id="1159882776">
      <w:bodyDiv w:val="1"/>
      <w:marLeft w:val="0"/>
      <w:marRight w:val="0"/>
      <w:marTop w:val="0"/>
      <w:marBottom w:val="0"/>
      <w:divBdr>
        <w:top w:val="none" w:sz="0" w:space="0" w:color="auto"/>
        <w:left w:val="none" w:sz="0" w:space="0" w:color="auto"/>
        <w:bottom w:val="none" w:sz="0" w:space="0" w:color="auto"/>
        <w:right w:val="none" w:sz="0" w:space="0" w:color="auto"/>
      </w:divBdr>
    </w:div>
    <w:div w:id="1162087575">
      <w:bodyDiv w:val="1"/>
      <w:marLeft w:val="0"/>
      <w:marRight w:val="0"/>
      <w:marTop w:val="0"/>
      <w:marBottom w:val="0"/>
      <w:divBdr>
        <w:top w:val="none" w:sz="0" w:space="0" w:color="auto"/>
        <w:left w:val="none" w:sz="0" w:space="0" w:color="auto"/>
        <w:bottom w:val="none" w:sz="0" w:space="0" w:color="auto"/>
        <w:right w:val="none" w:sz="0" w:space="0" w:color="auto"/>
      </w:divBdr>
    </w:div>
    <w:div w:id="1162743523">
      <w:bodyDiv w:val="1"/>
      <w:marLeft w:val="0"/>
      <w:marRight w:val="0"/>
      <w:marTop w:val="0"/>
      <w:marBottom w:val="0"/>
      <w:divBdr>
        <w:top w:val="none" w:sz="0" w:space="0" w:color="auto"/>
        <w:left w:val="none" w:sz="0" w:space="0" w:color="auto"/>
        <w:bottom w:val="none" w:sz="0" w:space="0" w:color="auto"/>
        <w:right w:val="none" w:sz="0" w:space="0" w:color="auto"/>
      </w:divBdr>
    </w:div>
    <w:div w:id="1164474378">
      <w:bodyDiv w:val="1"/>
      <w:marLeft w:val="0"/>
      <w:marRight w:val="0"/>
      <w:marTop w:val="0"/>
      <w:marBottom w:val="0"/>
      <w:divBdr>
        <w:top w:val="none" w:sz="0" w:space="0" w:color="auto"/>
        <w:left w:val="none" w:sz="0" w:space="0" w:color="auto"/>
        <w:bottom w:val="none" w:sz="0" w:space="0" w:color="auto"/>
        <w:right w:val="none" w:sz="0" w:space="0" w:color="auto"/>
      </w:divBdr>
    </w:div>
    <w:div w:id="1165172450">
      <w:bodyDiv w:val="1"/>
      <w:marLeft w:val="0"/>
      <w:marRight w:val="0"/>
      <w:marTop w:val="0"/>
      <w:marBottom w:val="0"/>
      <w:divBdr>
        <w:top w:val="none" w:sz="0" w:space="0" w:color="auto"/>
        <w:left w:val="none" w:sz="0" w:space="0" w:color="auto"/>
        <w:bottom w:val="none" w:sz="0" w:space="0" w:color="auto"/>
        <w:right w:val="none" w:sz="0" w:space="0" w:color="auto"/>
      </w:divBdr>
    </w:div>
    <w:div w:id="1165434779">
      <w:bodyDiv w:val="1"/>
      <w:marLeft w:val="0"/>
      <w:marRight w:val="0"/>
      <w:marTop w:val="0"/>
      <w:marBottom w:val="0"/>
      <w:divBdr>
        <w:top w:val="none" w:sz="0" w:space="0" w:color="auto"/>
        <w:left w:val="none" w:sz="0" w:space="0" w:color="auto"/>
        <w:bottom w:val="none" w:sz="0" w:space="0" w:color="auto"/>
        <w:right w:val="none" w:sz="0" w:space="0" w:color="auto"/>
      </w:divBdr>
    </w:div>
    <w:div w:id="1166021894">
      <w:bodyDiv w:val="1"/>
      <w:marLeft w:val="0"/>
      <w:marRight w:val="0"/>
      <w:marTop w:val="0"/>
      <w:marBottom w:val="0"/>
      <w:divBdr>
        <w:top w:val="none" w:sz="0" w:space="0" w:color="auto"/>
        <w:left w:val="none" w:sz="0" w:space="0" w:color="auto"/>
        <w:bottom w:val="none" w:sz="0" w:space="0" w:color="auto"/>
        <w:right w:val="none" w:sz="0" w:space="0" w:color="auto"/>
      </w:divBdr>
    </w:div>
    <w:div w:id="1166362584">
      <w:bodyDiv w:val="1"/>
      <w:marLeft w:val="0"/>
      <w:marRight w:val="0"/>
      <w:marTop w:val="0"/>
      <w:marBottom w:val="0"/>
      <w:divBdr>
        <w:top w:val="none" w:sz="0" w:space="0" w:color="auto"/>
        <w:left w:val="none" w:sz="0" w:space="0" w:color="auto"/>
        <w:bottom w:val="none" w:sz="0" w:space="0" w:color="auto"/>
        <w:right w:val="none" w:sz="0" w:space="0" w:color="auto"/>
      </w:divBdr>
    </w:div>
    <w:div w:id="1168253867">
      <w:bodyDiv w:val="1"/>
      <w:marLeft w:val="0"/>
      <w:marRight w:val="0"/>
      <w:marTop w:val="0"/>
      <w:marBottom w:val="0"/>
      <w:divBdr>
        <w:top w:val="none" w:sz="0" w:space="0" w:color="auto"/>
        <w:left w:val="none" w:sz="0" w:space="0" w:color="auto"/>
        <w:bottom w:val="none" w:sz="0" w:space="0" w:color="auto"/>
        <w:right w:val="none" w:sz="0" w:space="0" w:color="auto"/>
      </w:divBdr>
    </w:div>
    <w:div w:id="1168325697">
      <w:bodyDiv w:val="1"/>
      <w:marLeft w:val="0"/>
      <w:marRight w:val="0"/>
      <w:marTop w:val="0"/>
      <w:marBottom w:val="0"/>
      <w:divBdr>
        <w:top w:val="none" w:sz="0" w:space="0" w:color="auto"/>
        <w:left w:val="none" w:sz="0" w:space="0" w:color="auto"/>
        <w:bottom w:val="none" w:sz="0" w:space="0" w:color="auto"/>
        <w:right w:val="none" w:sz="0" w:space="0" w:color="auto"/>
      </w:divBdr>
    </w:div>
    <w:div w:id="1169296765">
      <w:bodyDiv w:val="1"/>
      <w:marLeft w:val="0"/>
      <w:marRight w:val="0"/>
      <w:marTop w:val="0"/>
      <w:marBottom w:val="0"/>
      <w:divBdr>
        <w:top w:val="none" w:sz="0" w:space="0" w:color="auto"/>
        <w:left w:val="none" w:sz="0" w:space="0" w:color="auto"/>
        <w:bottom w:val="none" w:sz="0" w:space="0" w:color="auto"/>
        <w:right w:val="none" w:sz="0" w:space="0" w:color="auto"/>
      </w:divBdr>
    </w:div>
    <w:div w:id="1169366927">
      <w:bodyDiv w:val="1"/>
      <w:marLeft w:val="0"/>
      <w:marRight w:val="0"/>
      <w:marTop w:val="0"/>
      <w:marBottom w:val="0"/>
      <w:divBdr>
        <w:top w:val="none" w:sz="0" w:space="0" w:color="auto"/>
        <w:left w:val="none" w:sz="0" w:space="0" w:color="auto"/>
        <w:bottom w:val="none" w:sz="0" w:space="0" w:color="auto"/>
        <w:right w:val="none" w:sz="0" w:space="0" w:color="auto"/>
      </w:divBdr>
    </w:div>
    <w:div w:id="1169560001">
      <w:bodyDiv w:val="1"/>
      <w:marLeft w:val="0"/>
      <w:marRight w:val="0"/>
      <w:marTop w:val="0"/>
      <w:marBottom w:val="0"/>
      <w:divBdr>
        <w:top w:val="none" w:sz="0" w:space="0" w:color="auto"/>
        <w:left w:val="none" w:sz="0" w:space="0" w:color="auto"/>
        <w:bottom w:val="none" w:sz="0" w:space="0" w:color="auto"/>
        <w:right w:val="none" w:sz="0" w:space="0" w:color="auto"/>
      </w:divBdr>
    </w:div>
    <w:div w:id="1169640663">
      <w:bodyDiv w:val="1"/>
      <w:marLeft w:val="0"/>
      <w:marRight w:val="0"/>
      <w:marTop w:val="0"/>
      <w:marBottom w:val="0"/>
      <w:divBdr>
        <w:top w:val="none" w:sz="0" w:space="0" w:color="auto"/>
        <w:left w:val="none" w:sz="0" w:space="0" w:color="auto"/>
        <w:bottom w:val="none" w:sz="0" w:space="0" w:color="auto"/>
        <w:right w:val="none" w:sz="0" w:space="0" w:color="auto"/>
      </w:divBdr>
    </w:div>
    <w:div w:id="1170365023">
      <w:bodyDiv w:val="1"/>
      <w:marLeft w:val="0"/>
      <w:marRight w:val="0"/>
      <w:marTop w:val="0"/>
      <w:marBottom w:val="0"/>
      <w:divBdr>
        <w:top w:val="none" w:sz="0" w:space="0" w:color="auto"/>
        <w:left w:val="none" w:sz="0" w:space="0" w:color="auto"/>
        <w:bottom w:val="none" w:sz="0" w:space="0" w:color="auto"/>
        <w:right w:val="none" w:sz="0" w:space="0" w:color="auto"/>
      </w:divBdr>
    </w:div>
    <w:div w:id="1170632169">
      <w:bodyDiv w:val="1"/>
      <w:marLeft w:val="0"/>
      <w:marRight w:val="0"/>
      <w:marTop w:val="0"/>
      <w:marBottom w:val="0"/>
      <w:divBdr>
        <w:top w:val="none" w:sz="0" w:space="0" w:color="auto"/>
        <w:left w:val="none" w:sz="0" w:space="0" w:color="auto"/>
        <w:bottom w:val="none" w:sz="0" w:space="0" w:color="auto"/>
        <w:right w:val="none" w:sz="0" w:space="0" w:color="auto"/>
      </w:divBdr>
    </w:div>
    <w:div w:id="1170753498">
      <w:bodyDiv w:val="1"/>
      <w:marLeft w:val="0"/>
      <w:marRight w:val="0"/>
      <w:marTop w:val="0"/>
      <w:marBottom w:val="0"/>
      <w:divBdr>
        <w:top w:val="none" w:sz="0" w:space="0" w:color="auto"/>
        <w:left w:val="none" w:sz="0" w:space="0" w:color="auto"/>
        <w:bottom w:val="none" w:sz="0" w:space="0" w:color="auto"/>
        <w:right w:val="none" w:sz="0" w:space="0" w:color="auto"/>
      </w:divBdr>
    </w:div>
    <w:div w:id="1171094032">
      <w:bodyDiv w:val="1"/>
      <w:marLeft w:val="0"/>
      <w:marRight w:val="0"/>
      <w:marTop w:val="0"/>
      <w:marBottom w:val="0"/>
      <w:divBdr>
        <w:top w:val="none" w:sz="0" w:space="0" w:color="auto"/>
        <w:left w:val="none" w:sz="0" w:space="0" w:color="auto"/>
        <w:bottom w:val="none" w:sz="0" w:space="0" w:color="auto"/>
        <w:right w:val="none" w:sz="0" w:space="0" w:color="auto"/>
      </w:divBdr>
    </w:div>
    <w:div w:id="1171215457">
      <w:bodyDiv w:val="1"/>
      <w:marLeft w:val="0"/>
      <w:marRight w:val="0"/>
      <w:marTop w:val="0"/>
      <w:marBottom w:val="0"/>
      <w:divBdr>
        <w:top w:val="none" w:sz="0" w:space="0" w:color="auto"/>
        <w:left w:val="none" w:sz="0" w:space="0" w:color="auto"/>
        <w:bottom w:val="none" w:sz="0" w:space="0" w:color="auto"/>
        <w:right w:val="none" w:sz="0" w:space="0" w:color="auto"/>
      </w:divBdr>
    </w:div>
    <w:div w:id="1172405786">
      <w:bodyDiv w:val="1"/>
      <w:marLeft w:val="0"/>
      <w:marRight w:val="0"/>
      <w:marTop w:val="0"/>
      <w:marBottom w:val="0"/>
      <w:divBdr>
        <w:top w:val="none" w:sz="0" w:space="0" w:color="auto"/>
        <w:left w:val="none" w:sz="0" w:space="0" w:color="auto"/>
        <w:bottom w:val="none" w:sz="0" w:space="0" w:color="auto"/>
        <w:right w:val="none" w:sz="0" w:space="0" w:color="auto"/>
      </w:divBdr>
    </w:div>
    <w:div w:id="1173182279">
      <w:bodyDiv w:val="1"/>
      <w:marLeft w:val="0"/>
      <w:marRight w:val="0"/>
      <w:marTop w:val="0"/>
      <w:marBottom w:val="0"/>
      <w:divBdr>
        <w:top w:val="none" w:sz="0" w:space="0" w:color="auto"/>
        <w:left w:val="none" w:sz="0" w:space="0" w:color="auto"/>
        <w:bottom w:val="none" w:sz="0" w:space="0" w:color="auto"/>
        <w:right w:val="none" w:sz="0" w:space="0" w:color="auto"/>
      </w:divBdr>
    </w:div>
    <w:div w:id="1173452161">
      <w:bodyDiv w:val="1"/>
      <w:marLeft w:val="0"/>
      <w:marRight w:val="0"/>
      <w:marTop w:val="0"/>
      <w:marBottom w:val="0"/>
      <w:divBdr>
        <w:top w:val="none" w:sz="0" w:space="0" w:color="auto"/>
        <w:left w:val="none" w:sz="0" w:space="0" w:color="auto"/>
        <w:bottom w:val="none" w:sz="0" w:space="0" w:color="auto"/>
        <w:right w:val="none" w:sz="0" w:space="0" w:color="auto"/>
      </w:divBdr>
    </w:div>
    <w:div w:id="1173838599">
      <w:bodyDiv w:val="1"/>
      <w:marLeft w:val="0"/>
      <w:marRight w:val="0"/>
      <w:marTop w:val="0"/>
      <w:marBottom w:val="0"/>
      <w:divBdr>
        <w:top w:val="none" w:sz="0" w:space="0" w:color="auto"/>
        <w:left w:val="none" w:sz="0" w:space="0" w:color="auto"/>
        <w:bottom w:val="none" w:sz="0" w:space="0" w:color="auto"/>
        <w:right w:val="none" w:sz="0" w:space="0" w:color="auto"/>
      </w:divBdr>
    </w:div>
    <w:div w:id="1175417360">
      <w:bodyDiv w:val="1"/>
      <w:marLeft w:val="0"/>
      <w:marRight w:val="0"/>
      <w:marTop w:val="0"/>
      <w:marBottom w:val="0"/>
      <w:divBdr>
        <w:top w:val="none" w:sz="0" w:space="0" w:color="auto"/>
        <w:left w:val="none" w:sz="0" w:space="0" w:color="auto"/>
        <w:bottom w:val="none" w:sz="0" w:space="0" w:color="auto"/>
        <w:right w:val="none" w:sz="0" w:space="0" w:color="auto"/>
      </w:divBdr>
    </w:div>
    <w:div w:id="1175420909">
      <w:bodyDiv w:val="1"/>
      <w:marLeft w:val="0"/>
      <w:marRight w:val="0"/>
      <w:marTop w:val="0"/>
      <w:marBottom w:val="0"/>
      <w:divBdr>
        <w:top w:val="none" w:sz="0" w:space="0" w:color="auto"/>
        <w:left w:val="none" w:sz="0" w:space="0" w:color="auto"/>
        <w:bottom w:val="none" w:sz="0" w:space="0" w:color="auto"/>
        <w:right w:val="none" w:sz="0" w:space="0" w:color="auto"/>
      </w:divBdr>
    </w:div>
    <w:div w:id="1176773666">
      <w:bodyDiv w:val="1"/>
      <w:marLeft w:val="0"/>
      <w:marRight w:val="0"/>
      <w:marTop w:val="0"/>
      <w:marBottom w:val="0"/>
      <w:divBdr>
        <w:top w:val="none" w:sz="0" w:space="0" w:color="auto"/>
        <w:left w:val="none" w:sz="0" w:space="0" w:color="auto"/>
        <w:bottom w:val="none" w:sz="0" w:space="0" w:color="auto"/>
        <w:right w:val="none" w:sz="0" w:space="0" w:color="auto"/>
      </w:divBdr>
    </w:div>
    <w:div w:id="1177304777">
      <w:bodyDiv w:val="1"/>
      <w:marLeft w:val="0"/>
      <w:marRight w:val="0"/>
      <w:marTop w:val="0"/>
      <w:marBottom w:val="0"/>
      <w:divBdr>
        <w:top w:val="none" w:sz="0" w:space="0" w:color="auto"/>
        <w:left w:val="none" w:sz="0" w:space="0" w:color="auto"/>
        <w:bottom w:val="none" w:sz="0" w:space="0" w:color="auto"/>
        <w:right w:val="none" w:sz="0" w:space="0" w:color="auto"/>
      </w:divBdr>
    </w:div>
    <w:div w:id="1177501725">
      <w:bodyDiv w:val="1"/>
      <w:marLeft w:val="0"/>
      <w:marRight w:val="0"/>
      <w:marTop w:val="0"/>
      <w:marBottom w:val="0"/>
      <w:divBdr>
        <w:top w:val="none" w:sz="0" w:space="0" w:color="auto"/>
        <w:left w:val="none" w:sz="0" w:space="0" w:color="auto"/>
        <w:bottom w:val="none" w:sz="0" w:space="0" w:color="auto"/>
        <w:right w:val="none" w:sz="0" w:space="0" w:color="auto"/>
      </w:divBdr>
    </w:div>
    <w:div w:id="1177845495">
      <w:bodyDiv w:val="1"/>
      <w:marLeft w:val="0"/>
      <w:marRight w:val="0"/>
      <w:marTop w:val="0"/>
      <w:marBottom w:val="0"/>
      <w:divBdr>
        <w:top w:val="none" w:sz="0" w:space="0" w:color="auto"/>
        <w:left w:val="none" w:sz="0" w:space="0" w:color="auto"/>
        <w:bottom w:val="none" w:sz="0" w:space="0" w:color="auto"/>
        <w:right w:val="none" w:sz="0" w:space="0" w:color="auto"/>
      </w:divBdr>
    </w:div>
    <w:div w:id="1178302795">
      <w:bodyDiv w:val="1"/>
      <w:marLeft w:val="0"/>
      <w:marRight w:val="0"/>
      <w:marTop w:val="0"/>
      <w:marBottom w:val="0"/>
      <w:divBdr>
        <w:top w:val="none" w:sz="0" w:space="0" w:color="auto"/>
        <w:left w:val="none" w:sz="0" w:space="0" w:color="auto"/>
        <w:bottom w:val="none" w:sz="0" w:space="0" w:color="auto"/>
        <w:right w:val="none" w:sz="0" w:space="0" w:color="auto"/>
      </w:divBdr>
    </w:div>
    <w:div w:id="1179781535">
      <w:bodyDiv w:val="1"/>
      <w:marLeft w:val="0"/>
      <w:marRight w:val="0"/>
      <w:marTop w:val="0"/>
      <w:marBottom w:val="0"/>
      <w:divBdr>
        <w:top w:val="none" w:sz="0" w:space="0" w:color="auto"/>
        <w:left w:val="none" w:sz="0" w:space="0" w:color="auto"/>
        <w:bottom w:val="none" w:sz="0" w:space="0" w:color="auto"/>
        <w:right w:val="none" w:sz="0" w:space="0" w:color="auto"/>
      </w:divBdr>
    </w:div>
    <w:div w:id="1179857727">
      <w:bodyDiv w:val="1"/>
      <w:marLeft w:val="0"/>
      <w:marRight w:val="0"/>
      <w:marTop w:val="0"/>
      <w:marBottom w:val="0"/>
      <w:divBdr>
        <w:top w:val="none" w:sz="0" w:space="0" w:color="auto"/>
        <w:left w:val="none" w:sz="0" w:space="0" w:color="auto"/>
        <w:bottom w:val="none" w:sz="0" w:space="0" w:color="auto"/>
        <w:right w:val="none" w:sz="0" w:space="0" w:color="auto"/>
      </w:divBdr>
    </w:div>
    <w:div w:id="1180857065">
      <w:bodyDiv w:val="1"/>
      <w:marLeft w:val="0"/>
      <w:marRight w:val="0"/>
      <w:marTop w:val="0"/>
      <w:marBottom w:val="0"/>
      <w:divBdr>
        <w:top w:val="none" w:sz="0" w:space="0" w:color="auto"/>
        <w:left w:val="none" w:sz="0" w:space="0" w:color="auto"/>
        <w:bottom w:val="none" w:sz="0" w:space="0" w:color="auto"/>
        <w:right w:val="none" w:sz="0" w:space="0" w:color="auto"/>
      </w:divBdr>
    </w:div>
    <w:div w:id="1181047673">
      <w:bodyDiv w:val="1"/>
      <w:marLeft w:val="0"/>
      <w:marRight w:val="0"/>
      <w:marTop w:val="0"/>
      <w:marBottom w:val="0"/>
      <w:divBdr>
        <w:top w:val="none" w:sz="0" w:space="0" w:color="auto"/>
        <w:left w:val="none" w:sz="0" w:space="0" w:color="auto"/>
        <w:bottom w:val="none" w:sz="0" w:space="0" w:color="auto"/>
        <w:right w:val="none" w:sz="0" w:space="0" w:color="auto"/>
      </w:divBdr>
    </w:div>
    <w:div w:id="1181161007">
      <w:bodyDiv w:val="1"/>
      <w:marLeft w:val="0"/>
      <w:marRight w:val="0"/>
      <w:marTop w:val="0"/>
      <w:marBottom w:val="0"/>
      <w:divBdr>
        <w:top w:val="none" w:sz="0" w:space="0" w:color="auto"/>
        <w:left w:val="none" w:sz="0" w:space="0" w:color="auto"/>
        <w:bottom w:val="none" w:sz="0" w:space="0" w:color="auto"/>
        <w:right w:val="none" w:sz="0" w:space="0" w:color="auto"/>
      </w:divBdr>
    </w:div>
    <w:div w:id="1181317607">
      <w:bodyDiv w:val="1"/>
      <w:marLeft w:val="0"/>
      <w:marRight w:val="0"/>
      <w:marTop w:val="0"/>
      <w:marBottom w:val="0"/>
      <w:divBdr>
        <w:top w:val="none" w:sz="0" w:space="0" w:color="auto"/>
        <w:left w:val="none" w:sz="0" w:space="0" w:color="auto"/>
        <w:bottom w:val="none" w:sz="0" w:space="0" w:color="auto"/>
        <w:right w:val="none" w:sz="0" w:space="0" w:color="auto"/>
      </w:divBdr>
    </w:div>
    <w:div w:id="1181818988">
      <w:bodyDiv w:val="1"/>
      <w:marLeft w:val="0"/>
      <w:marRight w:val="0"/>
      <w:marTop w:val="0"/>
      <w:marBottom w:val="0"/>
      <w:divBdr>
        <w:top w:val="none" w:sz="0" w:space="0" w:color="auto"/>
        <w:left w:val="none" w:sz="0" w:space="0" w:color="auto"/>
        <w:bottom w:val="none" w:sz="0" w:space="0" w:color="auto"/>
        <w:right w:val="none" w:sz="0" w:space="0" w:color="auto"/>
      </w:divBdr>
    </w:div>
    <w:div w:id="1182744287">
      <w:bodyDiv w:val="1"/>
      <w:marLeft w:val="0"/>
      <w:marRight w:val="0"/>
      <w:marTop w:val="0"/>
      <w:marBottom w:val="0"/>
      <w:divBdr>
        <w:top w:val="none" w:sz="0" w:space="0" w:color="auto"/>
        <w:left w:val="none" w:sz="0" w:space="0" w:color="auto"/>
        <w:bottom w:val="none" w:sz="0" w:space="0" w:color="auto"/>
        <w:right w:val="none" w:sz="0" w:space="0" w:color="auto"/>
      </w:divBdr>
    </w:div>
    <w:div w:id="1184171912">
      <w:bodyDiv w:val="1"/>
      <w:marLeft w:val="0"/>
      <w:marRight w:val="0"/>
      <w:marTop w:val="0"/>
      <w:marBottom w:val="0"/>
      <w:divBdr>
        <w:top w:val="none" w:sz="0" w:space="0" w:color="auto"/>
        <w:left w:val="none" w:sz="0" w:space="0" w:color="auto"/>
        <w:bottom w:val="none" w:sz="0" w:space="0" w:color="auto"/>
        <w:right w:val="none" w:sz="0" w:space="0" w:color="auto"/>
      </w:divBdr>
    </w:div>
    <w:div w:id="1184978843">
      <w:bodyDiv w:val="1"/>
      <w:marLeft w:val="0"/>
      <w:marRight w:val="0"/>
      <w:marTop w:val="0"/>
      <w:marBottom w:val="0"/>
      <w:divBdr>
        <w:top w:val="none" w:sz="0" w:space="0" w:color="auto"/>
        <w:left w:val="none" w:sz="0" w:space="0" w:color="auto"/>
        <w:bottom w:val="none" w:sz="0" w:space="0" w:color="auto"/>
        <w:right w:val="none" w:sz="0" w:space="0" w:color="auto"/>
      </w:divBdr>
    </w:div>
    <w:div w:id="1185437906">
      <w:bodyDiv w:val="1"/>
      <w:marLeft w:val="0"/>
      <w:marRight w:val="0"/>
      <w:marTop w:val="0"/>
      <w:marBottom w:val="0"/>
      <w:divBdr>
        <w:top w:val="none" w:sz="0" w:space="0" w:color="auto"/>
        <w:left w:val="none" w:sz="0" w:space="0" w:color="auto"/>
        <w:bottom w:val="none" w:sz="0" w:space="0" w:color="auto"/>
        <w:right w:val="none" w:sz="0" w:space="0" w:color="auto"/>
      </w:divBdr>
    </w:div>
    <w:div w:id="1185483656">
      <w:bodyDiv w:val="1"/>
      <w:marLeft w:val="0"/>
      <w:marRight w:val="0"/>
      <w:marTop w:val="0"/>
      <w:marBottom w:val="0"/>
      <w:divBdr>
        <w:top w:val="none" w:sz="0" w:space="0" w:color="auto"/>
        <w:left w:val="none" w:sz="0" w:space="0" w:color="auto"/>
        <w:bottom w:val="none" w:sz="0" w:space="0" w:color="auto"/>
        <w:right w:val="none" w:sz="0" w:space="0" w:color="auto"/>
      </w:divBdr>
    </w:div>
    <w:div w:id="1185708734">
      <w:bodyDiv w:val="1"/>
      <w:marLeft w:val="0"/>
      <w:marRight w:val="0"/>
      <w:marTop w:val="0"/>
      <w:marBottom w:val="0"/>
      <w:divBdr>
        <w:top w:val="none" w:sz="0" w:space="0" w:color="auto"/>
        <w:left w:val="none" w:sz="0" w:space="0" w:color="auto"/>
        <w:bottom w:val="none" w:sz="0" w:space="0" w:color="auto"/>
        <w:right w:val="none" w:sz="0" w:space="0" w:color="auto"/>
      </w:divBdr>
    </w:div>
    <w:div w:id="1187643790">
      <w:bodyDiv w:val="1"/>
      <w:marLeft w:val="0"/>
      <w:marRight w:val="0"/>
      <w:marTop w:val="0"/>
      <w:marBottom w:val="0"/>
      <w:divBdr>
        <w:top w:val="none" w:sz="0" w:space="0" w:color="auto"/>
        <w:left w:val="none" w:sz="0" w:space="0" w:color="auto"/>
        <w:bottom w:val="none" w:sz="0" w:space="0" w:color="auto"/>
        <w:right w:val="none" w:sz="0" w:space="0" w:color="auto"/>
      </w:divBdr>
    </w:div>
    <w:div w:id="1187795468">
      <w:bodyDiv w:val="1"/>
      <w:marLeft w:val="0"/>
      <w:marRight w:val="0"/>
      <w:marTop w:val="0"/>
      <w:marBottom w:val="0"/>
      <w:divBdr>
        <w:top w:val="none" w:sz="0" w:space="0" w:color="auto"/>
        <w:left w:val="none" w:sz="0" w:space="0" w:color="auto"/>
        <w:bottom w:val="none" w:sz="0" w:space="0" w:color="auto"/>
        <w:right w:val="none" w:sz="0" w:space="0" w:color="auto"/>
      </w:divBdr>
    </w:div>
    <w:div w:id="1188106751">
      <w:bodyDiv w:val="1"/>
      <w:marLeft w:val="0"/>
      <w:marRight w:val="0"/>
      <w:marTop w:val="0"/>
      <w:marBottom w:val="0"/>
      <w:divBdr>
        <w:top w:val="none" w:sz="0" w:space="0" w:color="auto"/>
        <w:left w:val="none" w:sz="0" w:space="0" w:color="auto"/>
        <w:bottom w:val="none" w:sz="0" w:space="0" w:color="auto"/>
        <w:right w:val="none" w:sz="0" w:space="0" w:color="auto"/>
      </w:divBdr>
    </w:div>
    <w:div w:id="1189105691">
      <w:bodyDiv w:val="1"/>
      <w:marLeft w:val="0"/>
      <w:marRight w:val="0"/>
      <w:marTop w:val="0"/>
      <w:marBottom w:val="0"/>
      <w:divBdr>
        <w:top w:val="none" w:sz="0" w:space="0" w:color="auto"/>
        <w:left w:val="none" w:sz="0" w:space="0" w:color="auto"/>
        <w:bottom w:val="none" w:sz="0" w:space="0" w:color="auto"/>
        <w:right w:val="none" w:sz="0" w:space="0" w:color="auto"/>
      </w:divBdr>
    </w:div>
    <w:div w:id="1189559626">
      <w:bodyDiv w:val="1"/>
      <w:marLeft w:val="0"/>
      <w:marRight w:val="0"/>
      <w:marTop w:val="0"/>
      <w:marBottom w:val="0"/>
      <w:divBdr>
        <w:top w:val="none" w:sz="0" w:space="0" w:color="auto"/>
        <w:left w:val="none" w:sz="0" w:space="0" w:color="auto"/>
        <w:bottom w:val="none" w:sz="0" w:space="0" w:color="auto"/>
        <w:right w:val="none" w:sz="0" w:space="0" w:color="auto"/>
      </w:divBdr>
    </w:div>
    <w:div w:id="1189682050">
      <w:bodyDiv w:val="1"/>
      <w:marLeft w:val="0"/>
      <w:marRight w:val="0"/>
      <w:marTop w:val="0"/>
      <w:marBottom w:val="0"/>
      <w:divBdr>
        <w:top w:val="none" w:sz="0" w:space="0" w:color="auto"/>
        <w:left w:val="none" w:sz="0" w:space="0" w:color="auto"/>
        <w:bottom w:val="none" w:sz="0" w:space="0" w:color="auto"/>
        <w:right w:val="none" w:sz="0" w:space="0" w:color="auto"/>
      </w:divBdr>
    </w:div>
    <w:div w:id="1191409887">
      <w:bodyDiv w:val="1"/>
      <w:marLeft w:val="0"/>
      <w:marRight w:val="0"/>
      <w:marTop w:val="0"/>
      <w:marBottom w:val="0"/>
      <w:divBdr>
        <w:top w:val="none" w:sz="0" w:space="0" w:color="auto"/>
        <w:left w:val="none" w:sz="0" w:space="0" w:color="auto"/>
        <w:bottom w:val="none" w:sz="0" w:space="0" w:color="auto"/>
        <w:right w:val="none" w:sz="0" w:space="0" w:color="auto"/>
      </w:divBdr>
    </w:div>
    <w:div w:id="1192257236">
      <w:bodyDiv w:val="1"/>
      <w:marLeft w:val="0"/>
      <w:marRight w:val="0"/>
      <w:marTop w:val="0"/>
      <w:marBottom w:val="0"/>
      <w:divBdr>
        <w:top w:val="none" w:sz="0" w:space="0" w:color="auto"/>
        <w:left w:val="none" w:sz="0" w:space="0" w:color="auto"/>
        <w:bottom w:val="none" w:sz="0" w:space="0" w:color="auto"/>
        <w:right w:val="none" w:sz="0" w:space="0" w:color="auto"/>
      </w:divBdr>
    </w:div>
    <w:div w:id="1192956986">
      <w:bodyDiv w:val="1"/>
      <w:marLeft w:val="0"/>
      <w:marRight w:val="0"/>
      <w:marTop w:val="0"/>
      <w:marBottom w:val="0"/>
      <w:divBdr>
        <w:top w:val="none" w:sz="0" w:space="0" w:color="auto"/>
        <w:left w:val="none" w:sz="0" w:space="0" w:color="auto"/>
        <w:bottom w:val="none" w:sz="0" w:space="0" w:color="auto"/>
        <w:right w:val="none" w:sz="0" w:space="0" w:color="auto"/>
      </w:divBdr>
    </w:div>
    <w:div w:id="1193105121">
      <w:bodyDiv w:val="1"/>
      <w:marLeft w:val="0"/>
      <w:marRight w:val="0"/>
      <w:marTop w:val="0"/>
      <w:marBottom w:val="0"/>
      <w:divBdr>
        <w:top w:val="none" w:sz="0" w:space="0" w:color="auto"/>
        <w:left w:val="none" w:sz="0" w:space="0" w:color="auto"/>
        <w:bottom w:val="none" w:sz="0" w:space="0" w:color="auto"/>
        <w:right w:val="none" w:sz="0" w:space="0" w:color="auto"/>
      </w:divBdr>
    </w:div>
    <w:div w:id="1193420216">
      <w:bodyDiv w:val="1"/>
      <w:marLeft w:val="0"/>
      <w:marRight w:val="0"/>
      <w:marTop w:val="0"/>
      <w:marBottom w:val="0"/>
      <w:divBdr>
        <w:top w:val="none" w:sz="0" w:space="0" w:color="auto"/>
        <w:left w:val="none" w:sz="0" w:space="0" w:color="auto"/>
        <w:bottom w:val="none" w:sz="0" w:space="0" w:color="auto"/>
        <w:right w:val="none" w:sz="0" w:space="0" w:color="auto"/>
      </w:divBdr>
    </w:div>
    <w:div w:id="1193615394">
      <w:bodyDiv w:val="1"/>
      <w:marLeft w:val="0"/>
      <w:marRight w:val="0"/>
      <w:marTop w:val="0"/>
      <w:marBottom w:val="0"/>
      <w:divBdr>
        <w:top w:val="none" w:sz="0" w:space="0" w:color="auto"/>
        <w:left w:val="none" w:sz="0" w:space="0" w:color="auto"/>
        <w:bottom w:val="none" w:sz="0" w:space="0" w:color="auto"/>
        <w:right w:val="none" w:sz="0" w:space="0" w:color="auto"/>
      </w:divBdr>
    </w:div>
    <w:div w:id="1195003715">
      <w:bodyDiv w:val="1"/>
      <w:marLeft w:val="0"/>
      <w:marRight w:val="0"/>
      <w:marTop w:val="0"/>
      <w:marBottom w:val="0"/>
      <w:divBdr>
        <w:top w:val="none" w:sz="0" w:space="0" w:color="auto"/>
        <w:left w:val="none" w:sz="0" w:space="0" w:color="auto"/>
        <w:bottom w:val="none" w:sz="0" w:space="0" w:color="auto"/>
        <w:right w:val="none" w:sz="0" w:space="0" w:color="auto"/>
      </w:divBdr>
    </w:div>
    <w:div w:id="1195340849">
      <w:bodyDiv w:val="1"/>
      <w:marLeft w:val="0"/>
      <w:marRight w:val="0"/>
      <w:marTop w:val="0"/>
      <w:marBottom w:val="0"/>
      <w:divBdr>
        <w:top w:val="none" w:sz="0" w:space="0" w:color="auto"/>
        <w:left w:val="none" w:sz="0" w:space="0" w:color="auto"/>
        <w:bottom w:val="none" w:sz="0" w:space="0" w:color="auto"/>
        <w:right w:val="none" w:sz="0" w:space="0" w:color="auto"/>
      </w:divBdr>
    </w:div>
    <w:div w:id="1195387584">
      <w:bodyDiv w:val="1"/>
      <w:marLeft w:val="0"/>
      <w:marRight w:val="0"/>
      <w:marTop w:val="0"/>
      <w:marBottom w:val="0"/>
      <w:divBdr>
        <w:top w:val="none" w:sz="0" w:space="0" w:color="auto"/>
        <w:left w:val="none" w:sz="0" w:space="0" w:color="auto"/>
        <w:bottom w:val="none" w:sz="0" w:space="0" w:color="auto"/>
        <w:right w:val="none" w:sz="0" w:space="0" w:color="auto"/>
      </w:divBdr>
    </w:div>
    <w:div w:id="1195388096">
      <w:bodyDiv w:val="1"/>
      <w:marLeft w:val="0"/>
      <w:marRight w:val="0"/>
      <w:marTop w:val="0"/>
      <w:marBottom w:val="0"/>
      <w:divBdr>
        <w:top w:val="none" w:sz="0" w:space="0" w:color="auto"/>
        <w:left w:val="none" w:sz="0" w:space="0" w:color="auto"/>
        <w:bottom w:val="none" w:sz="0" w:space="0" w:color="auto"/>
        <w:right w:val="none" w:sz="0" w:space="0" w:color="auto"/>
      </w:divBdr>
    </w:div>
    <w:div w:id="1195390941">
      <w:bodyDiv w:val="1"/>
      <w:marLeft w:val="0"/>
      <w:marRight w:val="0"/>
      <w:marTop w:val="0"/>
      <w:marBottom w:val="0"/>
      <w:divBdr>
        <w:top w:val="none" w:sz="0" w:space="0" w:color="auto"/>
        <w:left w:val="none" w:sz="0" w:space="0" w:color="auto"/>
        <w:bottom w:val="none" w:sz="0" w:space="0" w:color="auto"/>
        <w:right w:val="none" w:sz="0" w:space="0" w:color="auto"/>
      </w:divBdr>
    </w:div>
    <w:div w:id="1195457428">
      <w:bodyDiv w:val="1"/>
      <w:marLeft w:val="0"/>
      <w:marRight w:val="0"/>
      <w:marTop w:val="0"/>
      <w:marBottom w:val="0"/>
      <w:divBdr>
        <w:top w:val="none" w:sz="0" w:space="0" w:color="auto"/>
        <w:left w:val="none" w:sz="0" w:space="0" w:color="auto"/>
        <w:bottom w:val="none" w:sz="0" w:space="0" w:color="auto"/>
        <w:right w:val="none" w:sz="0" w:space="0" w:color="auto"/>
      </w:divBdr>
    </w:div>
    <w:div w:id="1195998027">
      <w:bodyDiv w:val="1"/>
      <w:marLeft w:val="0"/>
      <w:marRight w:val="0"/>
      <w:marTop w:val="0"/>
      <w:marBottom w:val="0"/>
      <w:divBdr>
        <w:top w:val="none" w:sz="0" w:space="0" w:color="auto"/>
        <w:left w:val="none" w:sz="0" w:space="0" w:color="auto"/>
        <w:bottom w:val="none" w:sz="0" w:space="0" w:color="auto"/>
        <w:right w:val="none" w:sz="0" w:space="0" w:color="auto"/>
      </w:divBdr>
    </w:div>
    <w:div w:id="1196190436">
      <w:bodyDiv w:val="1"/>
      <w:marLeft w:val="0"/>
      <w:marRight w:val="0"/>
      <w:marTop w:val="0"/>
      <w:marBottom w:val="0"/>
      <w:divBdr>
        <w:top w:val="none" w:sz="0" w:space="0" w:color="auto"/>
        <w:left w:val="none" w:sz="0" w:space="0" w:color="auto"/>
        <w:bottom w:val="none" w:sz="0" w:space="0" w:color="auto"/>
        <w:right w:val="none" w:sz="0" w:space="0" w:color="auto"/>
      </w:divBdr>
    </w:div>
    <w:div w:id="1197084083">
      <w:bodyDiv w:val="1"/>
      <w:marLeft w:val="0"/>
      <w:marRight w:val="0"/>
      <w:marTop w:val="0"/>
      <w:marBottom w:val="0"/>
      <w:divBdr>
        <w:top w:val="none" w:sz="0" w:space="0" w:color="auto"/>
        <w:left w:val="none" w:sz="0" w:space="0" w:color="auto"/>
        <w:bottom w:val="none" w:sz="0" w:space="0" w:color="auto"/>
        <w:right w:val="none" w:sz="0" w:space="0" w:color="auto"/>
      </w:divBdr>
    </w:div>
    <w:div w:id="1197229978">
      <w:bodyDiv w:val="1"/>
      <w:marLeft w:val="0"/>
      <w:marRight w:val="0"/>
      <w:marTop w:val="0"/>
      <w:marBottom w:val="0"/>
      <w:divBdr>
        <w:top w:val="none" w:sz="0" w:space="0" w:color="auto"/>
        <w:left w:val="none" w:sz="0" w:space="0" w:color="auto"/>
        <w:bottom w:val="none" w:sz="0" w:space="0" w:color="auto"/>
        <w:right w:val="none" w:sz="0" w:space="0" w:color="auto"/>
      </w:divBdr>
    </w:div>
    <w:div w:id="1197347753">
      <w:bodyDiv w:val="1"/>
      <w:marLeft w:val="0"/>
      <w:marRight w:val="0"/>
      <w:marTop w:val="0"/>
      <w:marBottom w:val="0"/>
      <w:divBdr>
        <w:top w:val="none" w:sz="0" w:space="0" w:color="auto"/>
        <w:left w:val="none" w:sz="0" w:space="0" w:color="auto"/>
        <w:bottom w:val="none" w:sz="0" w:space="0" w:color="auto"/>
        <w:right w:val="none" w:sz="0" w:space="0" w:color="auto"/>
      </w:divBdr>
    </w:div>
    <w:div w:id="1197738840">
      <w:bodyDiv w:val="1"/>
      <w:marLeft w:val="0"/>
      <w:marRight w:val="0"/>
      <w:marTop w:val="0"/>
      <w:marBottom w:val="0"/>
      <w:divBdr>
        <w:top w:val="none" w:sz="0" w:space="0" w:color="auto"/>
        <w:left w:val="none" w:sz="0" w:space="0" w:color="auto"/>
        <w:bottom w:val="none" w:sz="0" w:space="0" w:color="auto"/>
        <w:right w:val="none" w:sz="0" w:space="0" w:color="auto"/>
      </w:divBdr>
    </w:div>
    <w:div w:id="1197813155">
      <w:bodyDiv w:val="1"/>
      <w:marLeft w:val="0"/>
      <w:marRight w:val="0"/>
      <w:marTop w:val="0"/>
      <w:marBottom w:val="0"/>
      <w:divBdr>
        <w:top w:val="none" w:sz="0" w:space="0" w:color="auto"/>
        <w:left w:val="none" w:sz="0" w:space="0" w:color="auto"/>
        <w:bottom w:val="none" w:sz="0" w:space="0" w:color="auto"/>
        <w:right w:val="none" w:sz="0" w:space="0" w:color="auto"/>
      </w:divBdr>
    </w:div>
    <w:div w:id="1198202831">
      <w:bodyDiv w:val="1"/>
      <w:marLeft w:val="0"/>
      <w:marRight w:val="0"/>
      <w:marTop w:val="0"/>
      <w:marBottom w:val="0"/>
      <w:divBdr>
        <w:top w:val="none" w:sz="0" w:space="0" w:color="auto"/>
        <w:left w:val="none" w:sz="0" w:space="0" w:color="auto"/>
        <w:bottom w:val="none" w:sz="0" w:space="0" w:color="auto"/>
        <w:right w:val="none" w:sz="0" w:space="0" w:color="auto"/>
      </w:divBdr>
    </w:div>
    <w:div w:id="1198665079">
      <w:bodyDiv w:val="1"/>
      <w:marLeft w:val="0"/>
      <w:marRight w:val="0"/>
      <w:marTop w:val="0"/>
      <w:marBottom w:val="0"/>
      <w:divBdr>
        <w:top w:val="none" w:sz="0" w:space="0" w:color="auto"/>
        <w:left w:val="none" w:sz="0" w:space="0" w:color="auto"/>
        <w:bottom w:val="none" w:sz="0" w:space="0" w:color="auto"/>
        <w:right w:val="none" w:sz="0" w:space="0" w:color="auto"/>
      </w:divBdr>
    </w:div>
    <w:div w:id="1199005959">
      <w:bodyDiv w:val="1"/>
      <w:marLeft w:val="0"/>
      <w:marRight w:val="0"/>
      <w:marTop w:val="0"/>
      <w:marBottom w:val="0"/>
      <w:divBdr>
        <w:top w:val="none" w:sz="0" w:space="0" w:color="auto"/>
        <w:left w:val="none" w:sz="0" w:space="0" w:color="auto"/>
        <w:bottom w:val="none" w:sz="0" w:space="0" w:color="auto"/>
        <w:right w:val="none" w:sz="0" w:space="0" w:color="auto"/>
      </w:divBdr>
    </w:div>
    <w:div w:id="1201044496">
      <w:bodyDiv w:val="1"/>
      <w:marLeft w:val="0"/>
      <w:marRight w:val="0"/>
      <w:marTop w:val="0"/>
      <w:marBottom w:val="0"/>
      <w:divBdr>
        <w:top w:val="none" w:sz="0" w:space="0" w:color="auto"/>
        <w:left w:val="none" w:sz="0" w:space="0" w:color="auto"/>
        <w:bottom w:val="none" w:sz="0" w:space="0" w:color="auto"/>
        <w:right w:val="none" w:sz="0" w:space="0" w:color="auto"/>
      </w:divBdr>
    </w:div>
    <w:div w:id="1201091970">
      <w:bodyDiv w:val="1"/>
      <w:marLeft w:val="0"/>
      <w:marRight w:val="0"/>
      <w:marTop w:val="0"/>
      <w:marBottom w:val="0"/>
      <w:divBdr>
        <w:top w:val="none" w:sz="0" w:space="0" w:color="auto"/>
        <w:left w:val="none" w:sz="0" w:space="0" w:color="auto"/>
        <w:bottom w:val="none" w:sz="0" w:space="0" w:color="auto"/>
        <w:right w:val="none" w:sz="0" w:space="0" w:color="auto"/>
      </w:divBdr>
    </w:div>
    <w:div w:id="1201478234">
      <w:bodyDiv w:val="1"/>
      <w:marLeft w:val="0"/>
      <w:marRight w:val="0"/>
      <w:marTop w:val="0"/>
      <w:marBottom w:val="0"/>
      <w:divBdr>
        <w:top w:val="none" w:sz="0" w:space="0" w:color="auto"/>
        <w:left w:val="none" w:sz="0" w:space="0" w:color="auto"/>
        <w:bottom w:val="none" w:sz="0" w:space="0" w:color="auto"/>
        <w:right w:val="none" w:sz="0" w:space="0" w:color="auto"/>
      </w:divBdr>
    </w:div>
    <w:div w:id="1201550057">
      <w:bodyDiv w:val="1"/>
      <w:marLeft w:val="0"/>
      <w:marRight w:val="0"/>
      <w:marTop w:val="0"/>
      <w:marBottom w:val="0"/>
      <w:divBdr>
        <w:top w:val="none" w:sz="0" w:space="0" w:color="auto"/>
        <w:left w:val="none" w:sz="0" w:space="0" w:color="auto"/>
        <w:bottom w:val="none" w:sz="0" w:space="0" w:color="auto"/>
        <w:right w:val="none" w:sz="0" w:space="0" w:color="auto"/>
      </w:divBdr>
    </w:div>
    <w:div w:id="1202014955">
      <w:bodyDiv w:val="1"/>
      <w:marLeft w:val="0"/>
      <w:marRight w:val="0"/>
      <w:marTop w:val="0"/>
      <w:marBottom w:val="0"/>
      <w:divBdr>
        <w:top w:val="none" w:sz="0" w:space="0" w:color="auto"/>
        <w:left w:val="none" w:sz="0" w:space="0" w:color="auto"/>
        <w:bottom w:val="none" w:sz="0" w:space="0" w:color="auto"/>
        <w:right w:val="none" w:sz="0" w:space="0" w:color="auto"/>
      </w:divBdr>
    </w:div>
    <w:div w:id="1202087572">
      <w:bodyDiv w:val="1"/>
      <w:marLeft w:val="0"/>
      <w:marRight w:val="0"/>
      <w:marTop w:val="0"/>
      <w:marBottom w:val="0"/>
      <w:divBdr>
        <w:top w:val="none" w:sz="0" w:space="0" w:color="auto"/>
        <w:left w:val="none" w:sz="0" w:space="0" w:color="auto"/>
        <w:bottom w:val="none" w:sz="0" w:space="0" w:color="auto"/>
        <w:right w:val="none" w:sz="0" w:space="0" w:color="auto"/>
      </w:divBdr>
    </w:div>
    <w:div w:id="1202136559">
      <w:bodyDiv w:val="1"/>
      <w:marLeft w:val="0"/>
      <w:marRight w:val="0"/>
      <w:marTop w:val="0"/>
      <w:marBottom w:val="0"/>
      <w:divBdr>
        <w:top w:val="none" w:sz="0" w:space="0" w:color="auto"/>
        <w:left w:val="none" w:sz="0" w:space="0" w:color="auto"/>
        <w:bottom w:val="none" w:sz="0" w:space="0" w:color="auto"/>
        <w:right w:val="none" w:sz="0" w:space="0" w:color="auto"/>
      </w:divBdr>
    </w:div>
    <w:div w:id="1202209536">
      <w:bodyDiv w:val="1"/>
      <w:marLeft w:val="0"/>
      <w:marRight w:val="0"/>
      <w:marTop w:val="0"/>
      <w:marBottom w:val="0"/>
      <w:divBdr>
        <w:top w:val="none" w:sz="0" w:space="0" w:color="auto"/>
        <w:left w:val="none" w:sz="0" w:space="0" w:color="auto"/>
        <w:bottom w:val="none" w:sz="0" w:space="0" w:color="auto"/>
        <w:right w:val="none" w:sz="0" w:space="0" w:color="auto"/>
      </w:divBdr>
    </w:div>
    <w:div w:id="1202791797">
      <w:bodyDiv w:val="1"/>
      <w:marLeft w:val="0"/>
      <w:marRight w:val="0"/>
      <w:marTop w:val="0"/>
      <w:marBottom w:val="0"/>
      <w:divBdr>
        <w:top w:val="none" w:sz="0" w:space="0" w:color="auto"/>
        <w:left w:val="none" w:sz="0" w:space="0" w:color="auto"/>
        <w:bottom w:val="none" w:sz="0" w:space="0" w:color="auto"/>
        <w:right w:val="none" w:sz="0" w:space="0" w:color="auto"/>
      </w:divBdr>
    </w:div>
    <w:div w:id="1202792389">
      <w:bodyDiv w:val="1"/>
      <w:marLeft w:val="0"/>
      <w:marRight w:val="0"/>
      <w:marTop w:val="0"/>
      <w:marBottom w:val="0"/>
      <w:divBdr>
        <w:top w:val="none" w:sz="0" w:space="0" w:color="auto"/>
        <w:left w:val="none" w:sz="0" w:space="0" w:color="auto"/>
        <w:bottom w:val="none" w:sz="0" w:space="0" w:color="auto"/>
        <w:right w:val="none" w:sz="0" w:space="0" w:color="auto"/>
      </w:divBdr>
    </w:div>
    <w:div w:id="1203785016">
      <w:bodyDiv w:val="1"/>
      <w:marLeft w:val="0"/>
      <w:marRight w:val="0"/>
      <w:marTop w:val="0"/>
      <w:marBottom w:val="0"/>
      <w:divBdr>
        <w:top w:val="none" w:sz="0" w:space="0" w:color="auto"/>
        <w:left w:val="none" w:sz="0" w:space="0" w:color="auto"/>
        <w:bottom w:val="none" w:sz="0" w:space="0" w:color="auto"/>
        <w:right w:val="none" w:sz="0" w:space="0" w:color="auto"/>
      </w:divBdr>
    </w:div>
    <w:div w:id="1203908896">
      <w:bodyDiv w:val="1"/>
      <w:marLeft w:val="0"/>
      <w:marRight w:val="0"/>
      <w:marTop w:val="0"/>
      <w:marBottom w:val="0"/>
      <w:divBdr>
        <w:top w:val="none" w:sz="0" w:space="0" w:color="auto"/>
        <w:left w:val="none" w:sz="0" w:space="0" w:color="auto"/>
        <w:bottom w:val="none" w:sz="0" w:space="0" w:color="auto"/>
        <w:right w:val="none" w:sz="0" w:space="0" w:color="auto"/>
      </w:divBdr>
    </w:div>
    <w:div w:id="1204251262">
      <w:bodyDiv w:val="1"/>
      <w:marLeft w:val="0"/>
      <w:marRight w:val="0"/>
      <w:marTop w:val="0"/>
      <w:marBottom w:val="0"/>
      <w:divBdr>
        <w:top w:val="none" w:sz="0" w:space="0" w:color="auto"/>
        <w:left w:val="none" w:sz="0" w:space="0" w:color="auto"/>
        <w:bottom w:val="none" w:sz="0" w:space="0" w:color="auto"/>
        <w:right w:val="none" w:sz="0" w:space="0" w:color="auto"/>
      </w:divBdr>
    </w:div>
    <w:div w:id="1204711989">
      <w:bodyDiv w:val="1"/>
      <w:marLeft w:val="0"/>
      <w:marRight w:val="0"/>
      <w:marTop w:val="0"/>
      <w:marBottom w:val="0"/>
      <w:divBdr>
        <w:top w:val="none" w:sz="0" w:space="0" w:color="auto"/>
        <w:left w:val="none" w:sz="0" w:space="0" w:color="auto"/>
        <w:bottom w:val="none" w:sz="0" w:space="0" w:color="auto"/>
        <w:right w:val="none" w:sz="0" w:space="0" w:color="auto"/>
      </w:divBdr>
    </w:div>
    <w:div w:id="1205171094">
      <w:bodyDiv w:val="1"/>
      <w:marLeft w:val="0"/>
      <w:marRight w:val="0"/>
      <w:marTop w:val="0"/>
      <w:marBottom w:val="0"/>
      <w:divBdr>
        <w:top w:val="none" w:sz="0" w:space="0" w:color="auto"/>
        <w:left w:val="none" w:sz="0" w:space="0" w:color="auto"/>
        <w:bottom w:val="none" w:sz="0" w:space="0" w:color="auto"/>
        <w:right w:val="none" w:sz="0" w:space="0" w:color="auto"/>
      </w:divBdr>
    </w:div>
    <w:div w:id="1205557259">
      <w:bodyDiv w:val="1"/>
      <w:marLeft w:val="0"/>
      <w:marRight w:val="0"/>
      <w:marTop w:val="0"/>
      <w:marBottom w:val="0"/>
      <w:divBdr>
        <w:top w:val="none" w:sz="0" w:space="0" w:color="auto"/>
        <w:left w:val="none" w:sz="0" w:space="0" w:color="auto"/>
        <w:bottom w:val="none" w:sz="0" w:space="0" w:color="auto"/>
        <w:right w:val="none" w:sz="0" w:space="0" w:color="auto"/>
      </w:divBdr>
    </w:div>
    <w:div w:id="1205673872">
      <w:bodyDiv w:val="1"/>
      <w:marLeft w:val="0"/>
      <w:marRight w:val="0"/>
      <w:marTop w:val="0"/>
      <w:marBottom w:val="0"/>
      <w:divBdr>
        <w:top w:val="none" w:sz="0" w:space="0" w:color="auto"/>
        <w:left w:val="none" w:sz="0" w:space="0" w:color="auto"/>
        <w:bottom w:val="none" w:sz="0" w:space="0" w:color="auto"/>
        <w:right w:val="none" w:sz="0" w:space="0" w:color="auto"/>
      </w:divBdr>
    </w:div>
    <w:div w:id="1205873434">
      <w:bodyDiv w:val="1"/>
      <w:marLeft w:val="0"/>
      <w:marRight w:val="0"/>
      <w:marTop w:val="0"/>
      <w:marBottom w:val="0"/>
      <w:divBdr>
        <w:top w:val="none" w:sz="0" w:space="0" w:color="auto"/>
        <w:left w:val="none" w:sz="0" w:space="0" w:color="auto"/>
        <w:bottom w:val="none" w:sz="0" w:space="0" w:color="auto"/>
        <w:right w:val="none" w:sz="0" w:space="0" w:color="auto"/>
      </w:divBdr>
    </w:div>
    <w:div w:id="1206063146">
      <w:bodyDiv w:val="1"/>
      <w:marLeft w:val="0"/>
      <w:marRight w:val="0"/>
      <w:marTop w:val="0"/>
      <w:marBottom w:val="0"/>
      <w:divBdr>
        <w:top w:val="none" w:sz="0" w:space="0" w:color="auto"/>
        <w:left w:val="none" w:sz="0" w:space="0" w:color="auto"/>
        <w:bottom w:val="none" w:sz="0" w:space="0" w:color="auto"/>
        <w:right w:val="none" w:sz="0" w:space="0" w:color="auto"/>
      </w:divBdr>
    </w:div>
    <w:div w:id="1206134501">
      <w:bodyDiv w:val="1"/>
      <w:marLeft w:val="0"/>
      <w:marRight w:val="0"/>
      <w:marTop w:val="0"/>
      <w:marBottom w:val="0"/>
      <w:divBdr>
        <w:top w:val="none" w:sz="0" w:space="0" w:color="auto"/>
        <w:left w:val="none" w:sz="0" w:space="0" w:color="auto"/>
        <w:bottom w:val="none" w:sz="0" w:space="0" w:color="auto"/>
        <w:right w:val="none" w:sz="0" w:space="0" w:color="auto"/>
      </w:divBdr>
    </w:div>
    <w:div w:id="1206604175">
      <w:bodyDiv w:val="1"/>
      <w:marLeft w:val="0"/>
      <w:marRight w:val="0"/>
      <w:marTop w:val="0"/>
      <w:marBottom w:val="0"/>
      <w:divBdr>
        <w:top w:val="none" w:sz="0" w:space="0" w:color="auto"/>
        <w:left w:val="none" w:sz="0" w:space="0" w:color="auto"/>
        <w:bottom w:val="none" w:sz="0" w:space="0" w:color="auto"/>
        <w:right w:val="none" w:sz="0" w:space="0" w:color="auto"/>
      </w:divBdr>
    </w:div>
    <w:div w:id="1206723835">
      <w:bodyDiv w:val="1"/>
      <w:marLeft w:val="0"/>
      <w:marRight w:val="0"/>
      <w:marTop w:val="0"/>
      <w:marBottom w:val="0"/>
      <w:divBdr>
        <w:top w:val="none" w:sz="0" w:space="0" w:color="auto"/>
        <w:left w:val="none" w:sz="0" w:space="0" w:color="auto"/>
        <w:bottom w:val="none" w:sz="0" w:space="0" w:color="auto"/>
        <w:right w:val="none" w:sz="0" w:space="0" w:color="auto"/>
      </w:divBdr>
    </w:div>
    <w:div w:id="1208031329">
      <w:bodyDiv w:val="1"/>
      <w:marLeft w:val="0"/>
      <w:marRight w:val="0"/>
      <w:marTop w:val="0"/>
      <w:marBottom w:val="0"/>
      <w:divBdr>
        <w:top w:val="none" w:sz="0" w:space="0" w:color="auto"/>
        <w:left w:val="none" w:sz="0" w:space="0" w:color="auto"/>
        <w:bottom w:val="none" w:sz="0" w:space="0" w:color="auto"/>
        <w:right w:val="none" w:sz="0" w:space="0" w:color="auto"/>
      </w:divBdr>
    </w:div>
    <w:div w:id="1209024562">
      <w:bodyDiv w:val="1"/>
      <w:marLeft w:val="0"/>
      <w:marRight w:val="0"/>
      <w:marTop w:val="0"/>
      <w:marBottom w:val="0"/>
      <w:divBdr>
        <w:top w:val="none" w:sz="0" w:space="0" w:color="auto"/>
        <w:left w:val="none" w:sz="0" w:space="0" w:color="auto"/>
        <w:bottom w:val="none" w:sz="0" w:space="0" w:color="auto"/>
        <w:right w:val="none" w:sz="0" w:space="0" w:color="auto"/>
      </w:divBdr>
    </w:div>
    <w:div w:id="1209300974">
      <w:bodyDiv w:val="1"/>
      <w:marLeft w:val="0"/>
      <w:marRight w:val="0"/>
      <w:marTop w:val="0"/>
      <w:marBottom w:val="0"/>
      <w:divBdr>
        <w:top w:val="none" w:sz="0" w:space="0" w:color="auto"/>
        <w:left w:val="none" w:sz="0" w:space="0" w:color="auto"/>
        <w:bottom w:val="none" w:sz="0" w:space="0" w:color="auto"/>
        <w:right w:val="none" w:sz="0" w:space="0" w:color="auto"/>
      </w:divBdr>
    </w:div>
    <w:div w:id="1209683608">
      <w:bodyDiv w:val="1"/>
      <w:marLeft w:val="0"/>
      <w:marRight w:val="0"/>
      <w:marTop w:val="0"/>
      <w:marBottom w:val="0"/>
      <w:divBdr>
        <w:top w:val="none" w:sz="0" w:space="0" w:color="auto"/>
        <w:left w:val="none" w:sz="0" w:space="0" w:color="auto"/>
        <w:bottom w:val="none" w:sz="0" w:space="0" w:color="auto"/>
        <w:right w:val="none" w:sz="0" w:space="0" w:color="auto"/>
      </w:divBdr>
    </w:div>
    <w:div w:id="1209874069">
      <w:bodyDiv w:val="1"/>
      <w:marLeft w:val="0"/>
      <w:marRight w:val="0"/>
      <w:marTop w:val="0"/>
      <w:marBottom w:val="0"/>
      <w:divBdr>
        <w:top w:val="none" w:sz="0" w:space="0" w:color="auto"/>
        <w:left w:val="none" w:sz="0" w:space="0" w:color="auto"/>
        <w:bottom w:val="none" w:sz="0" w:space="0" w:color="auto"/>
        <w:right w:val="none" w:sz="0" w:space="0" w:color="auto"/>
      </w:divBdr>
    </w:div>
    <w:div w:id="1209875466">
      <w:bodyDiv w:val="1"/>
      <w:marLeft w:val="0"/>
      <w:marRight w:val="0"/>
      <w:marTop w:val="0"/>
      <w:marBottom w:val="0"/>
      <w:divBdr>
        <w:top w:val="none" w:sz="0" w:space="0" w:color="auto"/>
        <w:left w:val="none" w:sz="0" w:space="0" w:color="auto"/>
        <w:bottom w:val="none" w:sz="0" w:space="0" w:color="auto"/>
        <w:right w:val="none" w:sz="0" w:space="0" w:color="auto"/>
      </w:divBdr>
    </w:div>
    <w:div w:id="1210653275">
      <w:bodyDiv w:val="1"/>
      <w:marLeft w:val="0"/>
      <w:marRight w:val="0"/>
      <w:marTop w:val="0"/>
      <w:marBottom w:val="0"/>
      <w:divBdr>
        <w:top w:val="none" w:sz="0" w:space="0" w:color="auto"/>
        <w:left w:val="none" w:sz="0" w:space="0" w:color="auto"/>
        <w:bottom w:val="none" w:sz="0" w:space="0" w:color="auto"/>
        <w:right w:val="none" w:sz="0" w:space="0" w:color="auto"/>
      </w:divBdr>
    </w:div>
    <w:div w:id="1210921969">
      <w:bodyDiv w:val="1"/>
      <w:marLeft w:val="0"/>
      <w:marRight w:val="0"/>
      <w:marTop w:val="0"/>
      <w:marBottom w:val="0"/>
      <w:divBdr>
        <w:top w:val="none" w:sz="0" w:space="0" w:color="auto"/>
        <w:left w:val="none" w:sz="0" w:space="0" w:color="auto"/>
        <w:bottom w:val="none" w:sz="0" w:space="0" w:color="auto"/>
        <w:right w:val="none" w:sz="0" w:space="0" w:color="auto"/>
      </w:divBdr>
    </w:div>
    <w:div w:id="1211573581">
      <w:bodyDiv w:val="1"/>
      <w:marLeft w:val="0"/>
      <w:marRight w:val="0"/>
      <w:marTop w:val="0"/>
      <w:marBottom w:val="0"/>
      <w:divBdr>
        <w:top w:val="none" w:sz="0" w:space="0" w:color="auto"/>
        <w:left w:val="none" w:sz="0" w:space="0" w:color="auto"/>
        <w:bottom w:val="none" w:sz="0" w:space="0" w:color="auto"/>
        <w:right w:val="none" w:sz="0" w:space="0" w:color="auto"/>
      </w:divBdr>
    </w:div>
    <w:div w:id="1211648168">
      <w:bodyDiv w:val="1"/>
      <w:marLeft w:val="0"/>
      <w:marRight w:val="0"/>
      <w:marTop w:val="0"/>
      <w:marBottom w:val="0"/>
      <w:divBdr>
        <w:top w:val="none" w:sz="0" w:space="0" w:color="auto"/>
        <w:left w:val="none" w:sz="0" w:space="0" w:color="auto"/>
        <w:bottom w:val="none" w:sz="0" w:space="0" w:color="auto"/>
        <w:right w:val="none" w:sz="0" w:space="0" w:color="auto"/>
      </w:divBdr>
    </w:div>
    <w:div w:id="1211771239">
      <w:bodyDiv w:val="1"/>
      <w:marLeft w:val="0"/>
      <w:marRight w:val="0"/>
      <w:marTop w:val="0"/>
      <w:marBottom w:val="0"/>
      <w:divBdr>
        <w:top w:val="none" w:sz="0" w:space="0" w:color="auto"/>
        <w:left w:val="none" w:sz="0" w:space="0" w:color="auto"/>
        <w:bottom w:val="none" w:sz="0" w:space="0" w:color="auto"/>
        <w:right w:val="none" w:sz="0" w:space="0" w:color="auto"/>
      </w:divBdr>
    </w:div>
    <w:div w:id="1211842915">
      <w:bodyDiv w:val="1"/>
      <w:marLeft w:val="0"/>
      <w:marRight w:val="0"/>
      <w:marTop w:val="0"/>
      <w:marBottom w:val="0"/>
      <w:divBdr>
        <w:top w:val="none" w:sz="0" w:space="0" w:color="auto"/>
        <w:left w:val="none" w:sz="0" w:space="0" w:color="auto"/>
        <w:bottom w:val="none" w:sz="0" w:space="0" w:color="auto"/>
        <w:right w:val="none" w:sz="0" w:space="0" w:color="auto"/>
      </w:divBdr>
    </w:div>
    <w:div w:id="1212502659">
      <w:bodyDiv w:val="1"/>
      <w:marLeft w:val="0"/>
      <w:marRight w:val="0"/>
      <w:marTop w:val="0"/>
      <w:marBottom w:val="0"/>
      <w:divBdr>
        <w:top w:val="none" w:sz="0" w:space="0" w:color="auto"/>
        <w:left w:val="none" w:sz="0" w:space="0" w:color="auto"/>
        <w:bottom w:val="none" w:sz="0" w:space="0" w:color="auto"/>
        <w:right w:val="none" w:sz="0" w:space="0" w:color="auto"/>
      </w:divBdr>
    </w:div>
    <w:div w:id="1214078989">
      <w:bodyDiv w:val="1"/>
      <w:marLeft w:val="0"/>
      <w:marRight w:val="0"/>
      <w:marTop w:val="0"/>
      <w:marBottom w:val="0"/>
      <w:divBdr>
        <w:top w:val="none" w:sz="0" w:space="0" w:color="auto"/>
        <w:left w:val="none" w:sz="0" w:space="0" w:color="auto"/>
        <w:bottom w:val="none" w:sz="0" w:space="0" w:color="auto"/>
        <w:right w:val="none" w:sz="0" w:space="0" w:color="auto"/>
      </w:divBdr>
    </w:div>
    <w:div w:id="1215041424">
      <w:bodyDiv w:val="1"/>
      <w:marLeft w:val="0"/>
      <w:marRight w:val="0"/>
      <w:marTop w:val="0"/>
      <w:marBottom w:val="0"/>
      <w:divBdr>
        <w:top w:val="none" w:sz="0" w:space="0" w:color="auto"/>
        <w:left w:val="none" w:sz="0" w:space="0" w:color="auto"/>
        <w:bottom w:val="none" w:sz="0" w:space="0" w:color="auto"/>
        <w:right w:val="none" w:sz="0" w:space="0" w:color="auto"/>
      </w:divBdr>
    </w:div>
    <w:div w:id="1215430868">
      <w:bodyDiv w:val="1"/>
      <w:marLeft w:val="0"/>
      <w:marRight w:val="0"/>
      <w:marTop w:val="0"/>
      <w:marBottom w:val="0"/>
      <w:divBdr>
        <w:top w:val="none" w:sz="0" w:space="0" w:color="auto"/>
        <w:left w:val="none" w:sz="0" w:space="0" w:color="auto"/>
        <w:bottom w:val="none" w:sz="0" w:space="0" w:color="auto"/>
        <w:right w:val="none" w:sz="0" w:space="0" w:color="auto"/>
      </w:divBdr>
    </w:div>
    <w:div w:id="1215581238">
      <w:bodyDiv w:val="1"/>
      <w:marLeft w:val="0"/>
      <w:marRight w:val="0"/>
      <w:marTop w:val="0"/>
      <w:marBottom w:val="0"/>
      <w:divBdr>
        <w:top w:val="none" w:sz="0" w:space="0" w:color="auto"/>
        <w:left w:val="none" w:sz="0" w:space="0" w:color="auto"/>
        <w:bottom w:val="none" w:sz="0" w:space="0" w:color="auto"/>
        <w:right w:val="none" w:sz="0" w:space="0" w:color="auto"/>
      </w:divBdr>
    </w:div>
    <w:div w:id="1216507886">
      <w:bodyDiv w:val="1"/>
      <w:marLeft w:val="0"/>
      <w:marRight w:val="0"/>
      <w:marTop w:val="0"/>
      <w:marBottom w:val="0"/>
      <w:divBdr>
        <w:top w:val="none" w:sz="0" w:space="0" w:color="auto"/>
        <w:left w:val="none" w:sz="0" w:space="0" w:color="auto"/>
        <w:bottom w:val="none" w:sz="0" w:space="0" w:color="auto"/>
        <w:right w:val="none" w:sz="0" w:space="0" w:color="auto"/>
      </w:divBdr>
    </w:div>
    <w:div w:id="1216744232">
      <w:bodyDiv w:val="1"/>
      <w:marLeft w:val="0"/>
      <w:marRight w:val="0"/>
      <w:marTop w:val="0"/>
      <w:marBottom w:val="0"/>
      <w:divBdr>
        <w:top w:val="none" w:sz="0" w:space="0" w:color="auto"/>
        <w:left w:val="none" w:sz="0" w:space="0" w:color="auto"/>
        <w:bottom w:val="none" w:sz="0" w:space="0" w:color="auto"/>
        <w:right w:val="none" w:sz="0" w:space="0" w:color="auto"/>
      </w:divBdr>
    </w:div>
    <w:div w:id="1217736948">
      <w:bodyDiv w:val="1"/>
      <w:marLeft w:val="0"/>
      <w:marRight w:val="0"/>
      <w:marTop w:val="0"/>
      <w:marBottom w:val="0"/>
      <w:divBdr>
        <w:top w:val="none" w:sz="0" w:space="0" w:color="auto"/>
        <w:left w:val="none" w:sz="0" w:space="0" w:color="auto"/>
        <w:bottom w:val="none" w:sz="0" w:space="0" w:color="auto"/>
        <w:right w:val="none" w:sz="0" w:space="0" w:color="auto"/>
      </w:divBdr>
    </w:div>
    <w:div w:id="1218317445">
      <w:bodyDiv w:val="1"/>
      <w:marLeft w:val="0"/>
      <w:marRight w:val="0"/>
      <w:marTop w:val="0"/>
      <w:marBottom w:val="0"/>
      <w:divBdr>
        <w:top w:val="none" w:sz="0" w:space="0" w:color="auto"/>
        <w:left w:val="none" w:sz="0" w:space="0" w:color="auto"/>
        <w:bottom w:val="none" w:sz="0" w:space="0" w:color="auto"/>
        <w:right w:val="none" w:sz="0" w:space="0" w:color="auto"/>
      </w:divBdr>
    </w:div>
    <w:div w:id="1218737636">
      <w:bodyDiv w:val="1"/>
      <w:marLeft w:val="0"/>
      <w:marRight w:val="0"/>
      <w:marTop w:val="0"/>
      <w:marBottom w:val="0"/>
      <w:divBdr>
        <w:top w:val="none" w:sz="0" w:space="0" w:color="auto"/>
        <w:left w:val="none" w:sz="0" w:space="0" w:color="auto"/>
        <w:bottom w:val="none" w:sz="0" w:space="0" w:color="auto"/>
        <w:right w:val="none" w:sz="0" w:space="0" w:color="auto"/>
      </w:divBdr>
    </w:div>
    <w:div w:id="1219903018">
      <w:bodyDiv w:val="1"/>
      <w:marLeft w:val="0"/>
      <w:marRight w:val="0"/>
      <w:marTop w:val="0"/>
      <w:marBottom w:val="0"/>
      <w:divBdr>
        <w:top w:val="none" w:sz="0" w:space="0" w:color="auto"/>
        <w:left w:val="none" w:sz="0" w:space="0" w:color="auto"/>
        <w:bottom w:val="none" w:sz="0" w:space="0" w:color="auto"/>
        <w:right w:val="none" w:sz="0" w:space="0" w:color="auto"/>
      </w:divBdr>
    </w:div>
    <w:div w:id="1221137709">
      <w:bodyDiv w:val="1"/>
      <w:marLeft w:val="0"/>
      <w:marRight w:val="0"/>
      <w:marTop w:val="0"/>
      <w:marBottom w:val="0"/>
      <w:divBdr>
        <w:top w:val="none" w:sz="0" w:space="0" w:color="auto"/>
        <w:left w:val="none" w:sz="0" w:space="0" w:color="auto"/>
        <w:bottom w:val="none" w:sz="0" w:space="0" w:color="auto"/>
        <w:right w:val="none" w:sz="0" w:space="0" w:color="auto"/>
      </w:divBdr>
    </w:div>
    <w:div w:id="1221284342">
      <w:bodyDiv w:val="1"/>
      <w:marLeft w:val="0"/>
      <w:marRight w:val="0"/>
      <w:marTop w:val="0"/>
      <w:marBottom w:val="0"/>
      <w:divBdr>
        <w:top w:val="none" w:sz="0" w:space="0" w:color="auto"/>
        <w:left w:val="none" w:sz="0" w:space="0" w:color="auto"/>
        <w:bottom w:val="none" w:sz="0" w:space="0" w:color="auto"/>
        <w:right w:val="none" w:sz="0" w:space="0" w:color="auto"/>
      </w:divBdr>
    </w:div>
    <w:div w:id="1223755305">
      <w:bodyDiv w:val="1"/>
      <w:marLeft w:val="0"/>
      <w:marRight w:val="0"/>
      <w:marTop w:val="0"/>
      <w:marBottom w:val="0"/>
      <w:divBdr>
        <w:top w:val="none" w:sz="0" w:space="0" w:color="auto"/>
        <w:left w:val="none" w:sz="0" w:space="0" w:color="auto"/>
        <w:bottom w:val="none" w:sz="0" w:space="0" w:color="auto"/>
        <w:right w:val="none" w:sz="0" w:space="0" w:color="auto"/>
      </w:divBdr>
    </w:div>
    <w:div w:id="1223910398">
      <w:bodyDiv w:val="1"/>
      <w:marLeft w:val="0"/>
      <w:marRight w:val="0"/>
      <w:marTop w:val="0"/>
      <w:marBottom w:val="0"/>
      <w:divBdr>
        <w:top w:val="none" w:sz="0" w:space="0" w:color="auto"/>
        <w:left w:val="none" w:sz="0" w:space="0" w:color="auto"/>
        <w:bottom w:val="none" w:sz="0" w:space="0" w:color="auto"/>
        <w:right w:val="none" w:sz="0" w:space="0" w:color="auto"/>
      </w:divBdr>
    </w:div>
    <w:div w:id="1224097134">
      <w:bodyDiv w:val="1"/>
      <w:marLeft w:val="0"/>
      <w:marRight w:val="0"/>
      <w:marTop w:val="0"/>
      <w:marBottom w:val="0"/>
      <w:divBdr>
        <w:top w:val="none" w:sz="0" w:space="0" w:color="auto"/>
        <w:left w:val="none" w:sz="0" w:space="0" w:color="auto"/>
        <w:bottom w:val="none" w:sz="0" w:space="0" w:color="auto"/>
        <w:right w:val="none" w:sz="0" w:space="0" w:color="auto"/>
      </w:divBdr>
    </w:div>
    <w:div w:id="1224172223">
      <w:bodyDiv w:val="1"/>
      <w:marLeft w:val="0"/>
      <w:marRight w:val="0"/>
      <w:marTop w:val="0"/>
      <w:marBottom w:val="0"/>
      <w:divBdr>
        <w:top w:val="none" w:sz="0" w:space="0" w:color="auto"/>
        <w:left w:val="none" w:sz="0" w:space="0" w:color="auto"/>
        <w:bottom w:val="none" w:sz="0" w:space="0" w:color="auto"/>
        <w:right w:val="none" w:sz="0" w:space="0" w:color="auto"/>
      </w:divBdr>
    </w:div>
    <w:div w:id="1224483460">
      <w:bodyDiv w:val="1"/>
      <w:marLeft w:val="0"/>
      <w:marRight w:val="0"/>
      <w:marTop w:val="0"/>
      <w:marBottom w:val="0"/>
      <w:divBdr>
        <w:top w:val="none" w:sz="0" w:space="0" w:color="auto"/>
        <w:left w:val="none" w:sz="0" w:space="0" w:color="auto"/>
        <w:bottom w:val="none" w:sz="0" w:space="0" w:color="auto"/>
        <w:right w:val="none" w:sz="0" w:space="0" w:color="auto"/>
      </w:divBdr>
    </w:div>
    <w:div w:id="1224484994">
      <w:bodyDiv w:val="1"/>
      <w:marLeft w:val="0"/>
      <w:marRight w:val="0"/>
      <w:marTop w:val="0"/>
      <w:marBottom w:val="0"/>
      <w:divBdr>
        <w:top w:val="none" w:sz="0" w:space="0" w:color="auto"/>
        <w:left w:val="none" w:sz="0" w:space="0" w:color="auto"/>
        <w:bottom w:val="none" w:sz="0" w:space="0" w:color="auto"/>
        <w:right w:val="none" w:sz="0" w:space="0" w:color="auto"/>
      </w:divBdr>
    </w:div>
    <w:div w:id="1224833559">
      <w:bodyDiv w:val="1"/>
      <w:marLeft w:val="0"/>
      <w:marRight w:val="0"/>
      <w:marTop w:val="0"/>
      <w:marBottom w:val="0"/>
      <w:divBdr>
        <w:top w:val="none" w:sz="0" w:space="0" w:color="auto"/>
        <w:left w:val="none" w:sz="0" w:space="0" w:color="auto"/>
        <w:bottom w:val="none" w:sz="0" w:space="0" w:color="auto"/>
        <w:right w:val="none" w:sz="0" w:space="0" w:color="auto"/>
      </w:divBdr>
    </w:div>
    <w:div w:id="1225677389">
      <w:bodyDiv w:val="1"/>
      <w:marLeft w:val="0"/>
      <w:marRight w:val="0"/>
      <w:marTop w:val="0"/>
      <w:marBottom w:val="0"/>
      <w:divBdr>
        <w:top w:val="none" w:sz="0" w:space="0" w:color="auto"/>
        <w:left w:val="none" w:sz="0" w:space="0" w:color="auto"/>
        <w:bottom w:val="none" w:sz="0" w:space="0" w:color="auto"/>
        <w:right w:val="none" w:sz="0" w:space="0" w:color="auto"/>
      </w:divBdr>
    </w:div>
    <w:div w:id="1225802254">
      <w:bodyDiv w:val="1"/>
      <w:marLeft w:val="0"/>
      <w:marRight w:val="0"/>
      <w:marTop w:val="0"/>
      <w:marBottom w:val="0"/>
      <w:divBdr>
        <w:top w:val="none" w:sz="0" w:space="0" w:color="auto"/>
        <w:left w:val="none" w:sz="0" w:space="0" w:color="auto"/>
        <w:bottom w:val="none" w:sz="0" w:space="0" w:color="auto"/>
        <w:right w:val="none" w:sz="0" w:space="0" w:color="auto"/>
      </w:divBdr>
    </w:div>
    <w:div w:id="1227179357">
      <w:bodyDiv w:val="1"/>
      <w:marLeft w:val="0"/>
      <w:marRight w:val="0"/>
      <w:marTop w:val="0"/>
      <w:marBottom w:val="0"/>
      <w:divBdr>
        <w:top w:val="none" w:sz="0" w:space="0" w:color="auto"/>
        <w:left w:val="none" w:sz="0" w:space="0" w:color="auto"/>
        <w:bottom w:val="none" w:sz="0" w:space="0" w:color="auto"/>
        <w:right w:val="none" w:sz="0" w:space="0" w:color="auto"/>
      </w:divBdr>
    </w:div>
    <w:div w:id="1227447580">
      <w:bodyDiv w:val="1"/>
      <w:marLeft w:val="0"/>
      <w:marRight w:val="0"/>
      <w:marTop w:val="0"/>
      <w:marBottom w:val="0"/>
      <w:divBdr>
        <w:top w:val="none" w:sz="0" w:space="0" w:color="auto"/>
        <w:left w:val="none" w:sz="0" w:space="0" w:color="auto"/>
        <w:bottom w:val="none" w:sz="0" w:space="0" w:color="auto"/>
        <w:right w:val="none" w:sz="0" w:space="0" w:color="auto"/>
      </w:divBdr>
    </w:div>
    <w:div w:id="1227449844">
      <w:bodyDiv w:val="1"/>
      <w:marLeft w:val="0"/>
      <w:marRight w:val="0"/>
      <w:marTop w:val="0"/>
      <w:marBottom w:val="0"/>
      <w:divBdr>
        <w:top w:val="none" w:sz="0" w:space="0" w:color="auto"/>
        <w:left w:val="none" w:sz="0" w:space="0" w:color="auto"/>
        <w:bottom w:val="none" w:sz="0" w:space="0" w:color="auto"/>
        <w:right w:val="none" w:sz="0" w:space="0" w:color="auto"/>
      </w:divBdr>
    </w:div>
    <w:div w:id="1227491011">
      <w:bodyDiv w:val="1"/>
      <w:marLeft w:val="0"/>
      <w:marRight w:val="0"/>
      <w:marTop w:val="0"/>
      <w:marBottom w:val="0"/>
      <w:divBdr>
        <w:top w:val="none" w:sz="0" w:space="0" w:color="auto"/>
        <w:left w:val="none" w:sz="0" w:space="0" w:color="auto"/>
        <w:bottom w:val="none" w:sz="0" w:space="0" w:color="auto"/>
        <w:right w:val="none" w:sz="0" w:space="0" w:color="auto"/>
      </w:divBdr>
    </w:div>
    <w:div w:id="1227498086">
      <w:bodyDiv w:val="1"/>
      <w:marLeft w:val="0"/>
      <w:marRight w:val="0"/>
      <w:marTop w:val="0"/>
      <w:marBottom w:val="0"/>
      <w:divBdr>
        <w:top w:val="none" w:sz="0" w:space="0" w:color="auto"/>
        <w:left w:val="none" w:sz="0" w:space="0" w:color="auto"/>
        <w:bottom w:val="none" w:sz="0" w:space="0" w:color="auto"/>
        <w:right w:val="none" w:sz="0" w:space="0" w:color="auto"/>
      </w:divBdr>
    </w:div>
    <w:div w:id="1228033236">
      <w:bodyDiv w:val="1"/>
      <w:marLeft w:val="0"/>
      <w:marRight w:val="0"/>
      <w:marTop w:val="0"/>
      <w:marBottom w:val="0"/>
      <w:divBdr>
        <w:top w:val="none" w:sz="0" w:space="0" w:color="auto"/>
        <w:left w:val="none" w:sz="0" w:space="0" w:color="auto"/>
        <w:bottom w:val="none" w:sz="0" w:space="0" w:color="auto"/>
        <w:right w:val="none" w:sz="0" w:space="0" w:color="auto"/>
      </w:divBdr>
    </w:div>
    <w:div w:id="1228420897">
      <w:bodyDiv w:val="1"/>
      <w:marLeft w:val="0"/>
      <w:marRight w:val="0"/>
      <w:marTop w:val="0"/>
      <w:marBottom w:val="0"/>
      <w:divBdr>
        <w:top w:val="none" w:sz="0" w:space="0" w:color="auto"/>
        <w:left w:val="none" w:sz="0" w:space="0" w:color="auto"/>
        <w:bottom w:val="none" w:sz="0" w:space="0" w:color="auto"/>
        <w:right w:val="none" w:sz="0" w:space="0" w:color="auto"/>
      </w:divBdr>
    </w:div>
    <w:div w:id="1228498183">
      <w:bodyDiv w:val="1"/>
      <w:marLeft w:val="0"/>
      <w:marRight w:val="0"/>
      <w:marTop w:val="0"/>
      <w:marBottom w:val="0"/>
      <w:divBdr>
        <w:top w:val="none" w:sz="0" w:space="0" w:color="auto"/>
        <w:left w:val="none" w:sz="0" w:space="0" w:color="auto"/>
        <w:bottom w:val="none" w:sz="0" w:space="0" w:color="auto"/>
        <w:right w:val="none" w:sz="0" w:space="0" w:color="auto"/>
      </w:divBdr>
    </w:div>
    <w:div w:id="1228684994">
      <w:bodyDiv w:val="1"/>
      <w:marLeft w:val="0"/>
      <w:marRight w:val="0"/>
      <w:marTop w:val="0"/>
      <w:marBottom w:val="0"/>
      <w:divBdr>
        <w:top w:val="none" w:sz="0" w:space="0" w:color="auto"/>
        <w:left w:val="none" w:sz="0" w:space="0" w:color="auto"/>
        <w:bottom w:val="none" w:sz="0" w:space="0" w:color="auto"/>
        <w:right w:val="none" w:sz="0" w:space="0" w:color="auto"/>
      </w:divBdr>
    </w:div>
    <w:div w:id="1231845201">
      <w:bodyDiv w:val="1"/>
      <w:marLeft w:val="0"/>
      <w:marRight w:val="0"/>
      <w:marTop w:val="0"/>
      <w:marBottom w:val="0"/>
      <w:divBdr>
        <w:top w:val="none" w:sz="0" w:space="0" w:color="auto"/>
        <w:left w:val="none" w:sz="0" w:space="0" w:color="auto"/>
        <w:bottom w:val="none" w:sz="0" w:space="0" w:color="auto"/>
        <w:right w:val="none" w:sz="0" w:space="0" w:color="auto"/>
      </w:divBdr>
    </w:div>
    <w:div w:id="1232037502">
      <w:bodyDiv w:val="1"/>
      <w:marLeft w:val="0"/>
      <w:marRight w:val="0"/>
      <w:marTop w:val="0"/>
      <w:marBottom w:val="0"/>
      <w:divBdr>
        <w:top w:val="none" w:sz="0" w:space="0" w:color="auto"/>
        <w:left w:val="none" w:sz="0" w:space="0" w:color="auto"/>
        <w:bottom w:val="none" w:sz="0" w:space="0" w:color="auto"/>
        <w:right w:val="none" w:sz="0" w:space="0" w:color="auto"/>
      </w:divBdr>
    </w:div>
    <w:div w:id="1232083570">
      <w:bodyDiv w:val="1"/>
      <w:marLeft w:val="0"/>
      <w:marRight w:val="0"/>
      <w:marTop w:val="0"/>
      <w:marBottom w:val="0"/>
      <w:divBdr>
        <w:top w:val="none" w:sz="0" w:space="0" w:color="auto"/>
        <w:left w:val="none" w:sz="0" w:space="0" w:color="auto"/>
        <w:bottom w:val="none" w:sz="0" w:space="0" w:color="auto"/>
        <w:right w:val="none" w:sz="0" w:space="0" w:color="auto"/>
      </w:divBdr>
    </w:div>
    <w:div w:id="1233395523">
      <w:bodyDiv w:val="1"/>
      <w:marLeft w:val="0"/>
      <w:marRight w:val="0"/>
      <w:marTop w:val="0"/>
      <w:marBottom w:val="0"/>
      <w:divBdr>
        <w:top w:val="none" w:sz="0" w:space="0" w:color="auto"/>
        <w:left w:val="none" w:sz="0" w:space="0" w:color="auto"/>
        <w:bottom w:val="none" w:sz="0" w:space="0" w:color="auto"/>
        <w:right w:val="none" w:sz="0" w:space="0" w:color="auto"/>
      </w:divBdr>
    </w:div>
    <w:div w:id="1233782778">
      <w:bodyDiv w:val="1"/>
      <w:marLeft w:val="0"/>
      <w:marRight w:val="0"/>
      <w:marTop w:val="0"/>
      <w:marBottom w:val="0"/>
      <w:divBdr>
        <w:top w:val="none" w:sz="0" w:space="0" w:color="auto"/>
        <w:left w:val="none" w:sz="0" w:space="0" w:color="auto"/>
        <w:bottom w:val="none" w:sz="0" w:space="0" w:color="auto"/>
        <w:right w:val="none" w:sz="0" w:space="0" w:color="auto"/>
      </w:divBdr>
    </w:div>
    <w:div w:id="1234126816">
      <w:bodyDiv w:val="1"/>
      <w:marLeft w:val="0"/>
      <w:marRight w:val="0"/>
      <w:marTop w:val="0"/>
      <w:marBottom w:val="0"/>
      <w:divBdr>
        <w:top w:val="none" w:sz="0" w:space="0" w:color="auto"/>
        <w:left w:val="none" w:sz="0" w:space="0" w:color="auto"/>
        <w:bottom w:val="none" w:sz="0" w:space="0" w:color="auto"/>
        <w:right w:val="none" w:sz="0" w:space="0" w:color="auto"/>
      </w:divBdr>
    </w:div>
    <w:div w:id="1234242969">
      <w:bodyDiv w:val="1"/>
      <w:marLeft w:val="0"/>
      <w:marRight w:val="0"/>
      <w:marTop w:val="0"/>
      <w:marBottom w:val="0"/>
      <w:divBdr>
        <w:top w:val="none" w:sz="0" w:space="0" w:color="auto"/>
        <w:left w:val="none" w:sz="0" w:space="0" w:color="auto"/>
        <w:bottom w:val="none" w:sz="0" w:space="0" w:color="auto"/>
        <w:right w:val="none" w:sz="0" w:space="0" w:color="auto"/>
      </w:divBdr>
    </w:div>
    <w:div w:id="1234898652">
      <w:bodyDiv w:val="1"/>
      <w:marLeft w:val="0"/>
      <w:marRight w:val="0"/>
      <w:marTop w:val="0"/>
      <w:marBottom w:val="0"/>
      <w:divBdr>
        <w:top w:val="none" w:sz="0" w:space="0" w:color="auto"/>
        <w:left w:val="none" w:sz="0" w:space="0" w:color="auto"/>
        <w:bottom w:val="none" w:sz="0" w:space="0" w:color="auto"/>
        <w:right w:val="none" w:sz="0" w:space="0" w:color="auto"/>
      </w:divBdr>
    </w:div>
    <w:div w:id="1236017525">
      <w:bodyDiv w:val="1"/>
      <w:marLeft w:val="0"/>
      <w:marRight w:val="0"/>
      <w:marTop w:val="0"/>
      <w:marBottom w:val="0"/>
      <w:divBdr>
        <w:top w:val="none" w:sz="0" w:space="0" w:color="auto"/>
        <w:left w:val="none" w:sz="0" w:space="0" w:color="auto"/>
        <w:bottom w:val="none" w:sz="0" w:space="0" w:color="auto"/>
        <w:right w:val="none" w:sz="0" w:space="0" w:color="auto"/>
      </w:divBdr>
    </w:div>
    <w:div w:id="1236090233">
      <w:bodyDiv w:val="1"/>
      <w:marLeft w:val="0"/>
      <w:marRight w:val="0"/>
      <w:marTop w:val="0"/>
      <w:marBottom w:val="0"/>
      <w:divBdr>
        <w:top w:val="none" w:sz="0" w:space="0" w:color="auto"/>
        <w:left w:val="none" w:sz="0" w:space="0" w:color="auto"/>
        <w:bottom w:val="none" w:sz="0" w:space="0" w:color="auto"/>
        <w:right w:val="none" w:sz="0" w:space="0" w:color="auto"/>
      </w:divBdr>
    </w:div>
    <w:div w:id="1236359520">
      <w:bodyDiv w:val="1"/>
      <w:marLeft w:val="0"/>
      <w:marRight w:val="0"/>
      <w:marTop w:val="0"/>
      <w:marBottom w:val="0"/>
      <w:divBdr>
        <w:top w:val="none" w:sz="0" w:space="0" w:color="auto"/>
        <w:left w:val="none" w:sz="0" w:space="0" w:color="auto"/>
        <w:bottom w:val="none" w:sz="0" w:space="0" w:color="auto"/>
        <w:right w:val="none" w:sz="0" w:space="0" w:color="auto"/>
      </w:divBdr>
    </w:div>
    <w:div w:id="1236546299">
      <w:bodyDiv w:val="1"/>
      <w:marLeft w:val="0"/>
      <w:marRight w:val="0"/>
      <w:marTop w:val="0"/>
      <w:marBottom w:val="0"/>
      <w:divBdr>
        <w:top w:val="none" w:sz="0" w:space="0" w:color="auto"/>
        <w:left w:val="none" w:sz="0" w:space="0" w:color="auto"/>
        <w:bottom w:val="none" w:sz="0" w:space="0" w:color="auto"/>
        <w:right w:val="none" w:sz="0" w:space="0" w:color="auto"/>
      </w:divBdr>
    </w:div>
    <w:div w:id="1236892680">
      <w:bodyDiv w:val="1"/>
      <w:marLeft w:val="0"/>
      <w:marRight w:val="0"/>
      <w:marTop w:val="0"/>
      <w:marBottom w:val="0"/>
      <w:divBdr>
        <w:top w:val="none" w:sz="0" w:space="0" w:color="auto"/>
        <w:left w:val="none" w:sz="0" w:space="0" w:color="auto"/>
        <w:bottom w:val="none" w:sz="0" w:space="0" w:color="auto"/>
        <w:right w:val="none" w:sz="0" w:space="0" w:color="auto"/>
      </w:divBdr>
    </w:div>
    <w:div w:id="1237009737">
      <w:bodyDiv w:val="1"/>
      <w:marLeft w:val="0"/>
      <w:marRight w:val="0"/>
      <w:marTop w:val="0"/>
      <w:marBottom w:val="0"/>
      <w:divBdr>
        <w:top w:val="none" w:sz="0" w:space="0" w:color="auto"/>
        <w:left w:val="none" w:sz="0" w:space="0" w:color="auto"/>
        <w:bottom w:val="none" w:sz="0" w:space="0" w:color="auto"/>
        <w:right w:val="none" w:sz="0" w:space="0" w:color="auto"/>
      </w:divBdr>
    </w:div>
    <w:div w:id="1237476250">
      <w:bodyDiv w:val="1"/>
      <w:marLeft w:val="0"/>
      <w:marRight w:val="0"/>
      <w:marTop w:val="0"/>
      <w:marBottom w:val="0"/>
      <w:divBdr>
        <w:top w:val="none" w:sz="0" w:space="0" w:color="auto"/>
        <w:left w:val="none" w:sz="0" w:space="0" w:color="auto"/>
        <w:bottom w:val="none" w:sz="0" w:space="0" w:color="auto"/>
        <w:right w:val="none" w:sz="0" w:space="0" w:color="auto"/>
      </w:divBdr>
    </w:div>
    <w:div w:id="1238130799">
      <w:bodyDiv w:val="1"/>
      <w:marLeft w:val="0"/>
      <w:marRight w:val="0"/>
      <w:marTop w:val="0"/>
      <w:marBottom w:val="0"/>
      <w:divBdr>
        <w:top w:val="none" w:sz="0" w:space="0" w:color="auto"/>
        <w:left w:val="none" w:sz="0" w:space="0" w:color="auto"/>
        <w:bottom w:val="none" w:sz="0" w:space="0" w:color="auto"/>
        <w:right w:val="none" w:sz="0" w:space="0" w:color="auto"/>
      </w:divBdr>
    </w:div>
    <w:div w:id="1238974702">
      <w:bodyDiv w:val="1"/>
      <w:marLeft w:val="0"/>
      <w:marRight w:val="0"/>
      <w:marTop w:val="0"/>
      <w:marBottom w:val="0"/>
      <w:divBdr>
        <w:top w:val="none" w:sz="0" w:space="0" w:color="auto"/>
        <w:left w:val="none" w:sz="0" w:space="0" w:color="auto"/>
        <w:bottom w:val="none" w:sz="0" w:space="0" w:color="auto"/>
        <w:right w:val="none" w:sz="0" w:space="0" w:color="auto"/>
      </w:divBdr>
    </w:div>
    <w:div w:id="1238978173">
      <w:bodyDiv w:val="1"/>
      <w:marLeft w:val="0"/>
      <w:marRight w:val="0"/>
      <w:marTop w:val="0"/>
      <w:marBottom w:val="0"/>
      <w:divBdr>
        <w:top w:val="none" w:sz="0" w:space="0" w:color="auto"/>
        <w:left w:val="none" w:sz="0" w:space="0" w:color="auto"/>
        <w:bottom w:val="none" w:sz="0" w:space="0" w:color="auto"/>
        <w:right w:val="none" w:sz="0" w:space="0" w:color="auto"/>
      </w:divBdr>
    </w:div>
    <w:div w:id="1239443139">
      <w:bodyDiv w:val="1"/>
      <w:marLeft w:val="0"/>
      <w:marRight w:val="0"/>
      <w:marTop w:val="0"/>
      <w:marBottom w:val="0"/>
      <w:divBdr>
        <w:top w:val="none" w:sz="0" w:space="0" w:color="auto"/>
        <w:left w:val="none" w:sz="0" w:space="0" w:color="auto"/>
        <w:bottom w:val="none" w:sz="0" w:space="0" w:color="auto"/>
        <w:right w:val="none" w:sz="0" w:space="0" w:color="auto"/>
      </w:divBdr>
    </w:div>
    <w:div w:id="1239486702">
      <w:bodyDiv w:val="1"/>
      <w:marLeft w:val="0"/>
      <w:marRight w:val="0"/>
      <w:marTop w:val="0"/>
      <w:marBottom w:val="0"/>
      <w:divBdr>
        <w:top w:val="none" w:sz="0" w:space="0" w:color="auto"/>
        <w:left w:val="none" w:sz="0" w:space="0" w:color="auto"/>
        <w:bottom w:val="none" w:sz="0" w:space="0" w:color="auto"/>
        <w:right w:val="none" w:sz="0" w:space="0" w:color="auto"/>
      </w:divBdr>
    </w:div>
    <w:div w:id="1241329330">
      <w:bodyDiv w:val="1"/>
      <w:marLeft w:val="0"/>
      <w:marRight w:val="0"/>
      <w:marTop w:val="0"/>
      <w:marBottom w:val="0"/>
      <w:divBdr>
        <w:top w:val="none" w:sz="0" w:space="0" w:color="auto"/>
        <w:left w:val="none" w:sz="0" w:space="0" w:color="auto"/>
        <w:bottom w:val="none" w:sz="0" w:space="0" w:color="auto"/>
        <w:right w:val="none" w:sz="0" w:space="0" w:color="auto"/>
      </w:divBdr>
    </w:div>
    <w:div w:id="1241453345">
      <w:bodyDiv w:val="1"/>
      <w:marLeft w:val="0"/>
      <w:marRight w:val="0"/>
      <w:marTop w:val="0"/>
      <w:marBottom w:val="0"/>
      <w:divBdr>
        <w:top w:val="none" w:sz="0" w:space="0" w:color="auto"/>
        <w:left w:val="none" w:sz="0" w:space="0" w:color="auto"/>
        <w:bottom w:val="none" w:sz="0" w:space="0" w:color="auto"/>
        <w:right w:val="none" w:sz="0" w:space="0" w:color="auto"/>
      </w:divBdr>
    </w:div>
    <w:div w:id="1241909403">
      <w:bodyDiv w:val="1"/>
      <w:marLeft w:val="0"/>
      <w:marRight w:val="0"/>
      <w:marTop w:val="0"/>
      <w:marBottom w:val="0"/>
      <w:divBdr>
        <w:top w:val="none" w:sz="0" w:space="0" w:color="auto"/>
        <w:left w:val="none" w:sz="0" w:space="0" w:color="auto"/>
        <w:bottom w:val="none" w:sz="0" w:space="0" w:color="auto"/>
        <w:right w:val="none" w:sz="0" w:space="0" w:color="auto"/>
      </w:divBdr>
    </w:div>
    <w:div w:id="1242638686">
      <w:bodyDiv w:val="1"/>
      <w:marLeft w:val="0"/>
      <w:marRight w:val="0"/>
      <w:marTop w:val="0"/>
      <w:marBottom w:val="0"/>
      <w:divBdr>
        <w:top w:val="none" w:sz="0" w:space="0" w:color="auto"/>
        <w:left w:val="none" w:sz="0" w:space="0" w:color="auto"/>
        <w:bottom w:val="none" w:sz="0" w:space="0" w:color="auto"/>
        <w:right w:val="none" w:sz="0" w:space="0" w:color="auto"/>
      </w:divBdr>
    </w:div>
    <w:div w:id="1243032031">
      <w:bodyDiv w:val="1"/>
      <w:marLeft w:val="0"/>
      <w:marRight w:val="0"/>
      <w:marTop w:val="0"/>
      <w:marBottom w:val="0"/>
      <w:divBdr>
        <w:top w:val="none" w:sz="0" w:space="0" w:color="auto"/>
        <w:left w:val="none" w:sz="0" w:space="0" w:color="auto"/>
        <w:bottom w:val="none" w:sz="0" w:space="0" w:color="auto"/>
        <w:right w:val="none" w:sz="0" w:space="0" w:color="auto"/>
      </w:divBdr>
    </w:div>
    <w:div w:id="1243947473">
      <w:bodyDiv w:val="1"/>
      <w:marLeft w:val="0"/>
      <w:marRight w:val="0"/>
      <w:marTop w:val="0"/>
      <w:marBottom w:val="0"/>
      <w:divBdr>
        <w:top w:val="none" w:sz="0" w:space="0" w:color="auto"/>
        <w:left w:val="none" w:sz="0" w:space="0" w:color="auto"/>
        <w:bottom w:val="none" w:sz="0" w:space="0" w:color="auto"/>
        <w:right w:val="none" w:sz="0" w:space="0" w:color="auto"/>
      </w:divBdr>
    </w:div>
    <w:div w:id="1245410271">
      <w:bodyDiv w:val="1"/>
      <w:marLeft w:val="0"/>
      <w:marRight w:val="0"/>
      <w:marTop w:val="0"/>
      <w:marBottom w:val="0"/>
      <w:divBdr>
        <w:top w:val="none" w:sz="0" w:space="0" w:color="auto"/>
        <w:left w:val="none" w:sz="0" w:space="0" w:color="auto"/>
        <w:bottom w:val="none" w:sz="0" w:space="0" w:color="auto"/>
        <w:right w:val="none" w:sz="0" w:space="0" w:color="auto"/>
      </w:divBdr>
    </w:div>
    <w:div w:id="1245606488">
      <w:bodyDiv w:val="1"/>
      <w:marLeft w:val="0"/>
      <w:marRight w:val="0"/>
      <w:marTop w:val="0"/>
      <w:marBottom w:val="0"/>
      <w:divBdr>
        <w:top w:val="none" w:sz="0" w:space="0" w:color="auto"/>
        <w:left w:val="none" w:sz="0" w:space="0" w:color="auto"/>
        <w:bottom w:val="none" w:sz="0" w:space="0" w:color="auto"/>
        <w:right w:val="none" w:sz="0" w:space="0" w:color="auto"/>
      </w:divBdr>
    </w:div>
    <w:div w:id="1246066509">
      <w:bodyDiv w:val="1"/>
      <w:marLeft w:val="0"/>
      <w:marRight w:val="0"/>
      <w:marTop w:val="0"/>
      <w:marBottom w:val="0"/>
      <w:divBdr>
        <w:top w:val="none" w:sz="0" w:space="0" w:color="auto"/>
        <w:left w:val="none" w:sz="0" w:space="0" w:color="auto"/>
        <w:bottom w:val="none" w:sz="0" w:space="0" w:color="auto"/>
        <w:right w:val="none" w:sz="0" w:space="0" w:color="auto"/>
      </w:divBdr>
    </w:div>
    <w:div w:id="1246837944">
      <w:bodyDiv w:val="1"/>
      <w:marLeft w:val="0"/>
      <w:marRight w:val="0"/>
      <w:marTop w:val="0"/>
      <w:marBottom w:val="0"/>
      <w:divBdr>
        <w:top w:val="none" w:sz="0" w:space="0" w:color="auto"/>
        <w:left w:val="none" w:sz="0" w:space="0" w:color="auto"/>
        <w:bottom w:val="none" w:sz="0" w:space="0" w:color="auto"/>
        <w:right w:val="none" w:sz="0" w:space="0" w:color="auto"/>
      </w:divBdr>
    </w:div>
    <w:div w:id="1246841066">
      <w:bodyDiv w:val="1"/>
      <w:marLeft w:val="0"/>
      <w:marRight w:val="0"/>
      <w:marTop w:val="0"/>
      <w:marBottom w:val="0"/>
      <w:divBdr>
        <w:top w:val="none" w:sz="0" w:space="0" w:color="auto"/>
        <w:left w:val="none" w:sz="0" w:space="0" w:color="auto"/>
        <w:bottom w:val="none" w:sz="0" w:space="0" w:color="auto"/>
        <w:right w:val="none" w:sz="0" w:space="0" w:color="auto"/>
      </w:divBdr>
    </w:div>
    <w:div w:id="1246916552">
      <w:bodyDiv w:val="1"/>
      <w:marLeft w:val="0"/>
      <w:marRight w:val="0"/>
      <w:marTop w:val="0"/>
      <w:marBottom w:val="0"/>
      <w:divBdr>
        <w:top w:val="none" w:sz="0" w:space="0" w:color="auto"/>
        <w:left w:val="none" w:sz="0" w:space="0" w:color="auto"/>
        <w:bottom w:val="none" w:sz="0" w:space="0" w:color="auto"/>
        <w:right w:val="none" w:sz="0" w:space="0" w:color="auto"/>
      </w:divBdr>
    </w:div>
    <w:div w:id="1247227942">
      <w:bodyDiv w:val="1"/>
      <w:marLeft w:val="0"/>
      <w:marRight w:val="0"/>
      <w:marTop w:val="0"/>
      <w:marBottom w:val="0"/>
      <w:divBdr>
        <w:top w:val="none" w:sz="0" w:space="0" w:color="auto"/>
        <w:left w:val="none" w:sz="0" w:space="0" w:color="auto"/>
        <w:bottom w:val="none" w:sz="0" w:space="0" w:color="auto"/>
        <w:right w:val="none" w:sz="0" w:space="0" w:color="auto"/>
      </w:divBdr>
    </w:div>
    <w:div w:id="1247573255">
      <w:bodyDiv w:val="1"/>
      <w:marLeft w:val="0"/>
      <w:marRight w:val="0"/>
      <w:marTop w:val="0"/>
      <w:marBottom w:val="0"/>
      <w:divBdr>
        <w:top w:val="none" w:sz="0" w:space="0" w:color="auto"/>
        <w:left w:val="none" w:sz="0" w:space="0" w:color="auto"/>
        <w:bottom w:val="none" w:sz="0" w:space="0" w:color="auto"/>
        <w:right w:val="none" w:sz="0" w:space="0" w:color="auto"/>
      </w:divBdr>
    </w:div>
    <w:div w:id="1247765071">
      <w:bodyDiv w:val="1"/>
      <w:marLeft w:val="0"/>
      <w:marRight w:val="0"/>
      <w:marTop w:val="0"/>
      <w:marBottom w:val="0"/>
      <w:divBdr>
        <w:top w:val="none" w:sz="0" w:space="0" w:color="auto"/>
        <w:left w:val="none" w:sz="0" w:space="0" w:color="auto"/>
        <w:bottom w:val="none" w:sz="0" w:space="0" w:color="auto"/>
        <w:right w:val="none" w:sz="0" w:space="0" w:color="auto"/>
      </w:divBdr>
    </w:div>
    <w:div w:id="1248271214">
      <w:bodyDiv w:val="1"/>
      <w:marLeft w:val="0"/>
      <w:marRight w:val="0"/>
      <w:marTop w:val="0"/>
      <w:marBottom w:val="0"/>
      <w:divBdr>
        <w:top w:val="none" w:sz="0" w:space="0" w:color="auto"/>
        <w:left w:val="none" w:sz="0" w:space="0" w:color="auto"/>
        <w:bottom w:val="none" w:sz="0" w:space="0" w:color="auto"/>
        <w:right w:val="none" w:sz="0" w:space="0" w:color="auto"/>
      </w:divBdr>
    </w:div>
    <w:div w:id="1249117982">
      <w:bodyDiv w:val="1"/>
      <w:marLeft w:val="0"/>
      <w:marRight w:val="0"/>
      <w:marTop w:val="0"/>
      <w:marBottom w:val="0"/>
      <w:divBdr>
        <w:top w:val="none" w:sz="0" w:space="0" w:color="auto"/>
        <w:left w:val="none" w:sz="0" w:space="0" w:color="auto"/>
        <w:bottom w:val="none" w:sz="0" w:space="0" w:color="auto"/>
        <w:right w:val="none" w:sz="0" w:space="0" w:color="auto"/>
      </w:divBdr>
    </w:div>
    <w:div w:id="1250046420">
      <w:bodyDiv w:val="1"/>
      <w:marLeft w:val="0"/>
      <w:marRight w:val="0"/>
      <w:marTop w:val="0"/>
      <w:marBottom w:val="0"/>
      <w:divBdr>
        <w:top w:val="none" w:sz="0" w:space="0" w:color="auto"/>
        <w:left w:val="none" w:sz="0" w:space="0" w:color="auto"/>
        <w:bottom w:val="none" w:sz="0" w:space="0" w:color="auto"/>
        <w:right w:val="none" w:sz="0" w:space="0" w:color="auto"/>
      </w:divBdr>
    </w:div>
    <w:div w:id="1251159140">
      <w:bodyDiv w:val="1"/>
      <w:marLeft w:val="0"/>
      <w:marRight w:val="0"/>
      <w:marTop w:val="0"/>
      <w:marBottom w:val="0"/>
      <w:divBdr>
        <w:top w:val="none" w:sz="0" w:space="0" w:color="auto"/>
        <w:left w:val="none" w:sz="0" w:space="0" w:color="auto"/>
        <w:bottom w:val="none" w:sz="0" w:space="0" w:color="auto"/>
        <w:right w:val="none" w:sz="0" w:space="0" w:color="auto"/>
      </w:divBdr>
    </w:div>
    <w:div w:id="1251356068">
      <w:bodyDiv w:val="1"/>
      <w:marLeft w:val="0"/>
      <w:marRight w:val="0"/>
      <w:marTop w:val="0"/>
      <w:marBottom w:val="0"/>
      <w:divBdr>
        <w:top w:val="none" w:sz="0" w:space="0" w:color="auto"/>
        <w:left w:val="none" w:sz="0" w:space="0" w:color="auto"/>
        <w:bottom w:val="none" w:sz="0" w:space="0" w:color="auto"/>
        <w:right w:val="none" w:sz="0" w:space="0" w:color="auto"/>
      </w:divBdr>
    </w:div>
    <w:div w:id="1252086277">
      <w:bodyDiv w:val="1"/>
      <w:marLeft w:val="0"/>
      <w:marRight w:val="0"/>
      <w:marTop w:val="0"/>
      <w:marBottom w:val="0"/>
      <w:divBdr>
        <w:top w:val="none" w:sz="0" w:space="0" w:color="auto"/>
        <w:left w:val="none" w:sz="0" w:space="0" w:color="auto"/>
        <w:bottom w:val="none" w:sz="0" w:space="0" w:color="auto"/>
        <w:right w:val="none" w:sz="0" w:space="0" w:color="auto"/>
      </w:divBdr>
    </w:div>
    <w:div w:id="1252197410">
      <w:bodyDiv w:val="1"/>
      <w:marLeft w:val="0"/>
      <w:marRight w:val="0"/>
      <w:marTop w:val="0"/>
      <w:marBottom w:val="0"/>
      <w:divBdr>
        <w:top w:val="none" w:sz="0" w:space="0" w:color="auto"/>
        <w:left w:val="none" w:sz="0" w:space="0" w:color="auto"/>
        <w:bottom w:val="none" w:sz="0" w:space="0" w:color="auto"/>
        <w:right w:val="none" w:sz="0" w:space="0" w:color="auto"/>
      </w:divBdr>
    </w:div>
    <w:div w:id="1252355883">
      <w:bodyDiv w:val="1"/>
      <w:marLeft w:val="0"/>
      <w:marRight w:val="0"/>
      <w:marTop w:val="0"/>
      <w:marBottom w:val="0"/>
      <w:divBdr>
        <w:top w:val="none" w:sz="0" w:space="0" w:color="auto"/>
        <w:left w:val="none" w:sz="0" w:space="0" w:color="auto"/>
        <w:bottom w:val="none" w:sz="0" w:space="0" w:color="auto"/>
        <w:right w:val="none" w:sz="0" w:space="0" w:color="auto"/>
      </w:divBdr>
    </w:div>
    <w:div w:id="1252399505">
      <w:bodyDiv w:val="1"/>
      <w:marLeft w:val="0"/>
      <w:marRight w:val="0"/>
      <w:marTop w:val="0"/>
      <w:marBottom w:val="0"/>
      <w:divBdr>
        <w:top w:val="none" w:sz="0" w:space="0" w:color="auto"/>
        <w:left w:val="none" w:sz="0" w:space="0" w:color="auto"/>
        <w:bottom w:val="none" w:sz="0" w:space="0" w:color="auto"/>
        <w:right w:val="none" w:sz="0" w:space="0" w:color="auto"/>
      </w:divBdr>
    </w:div>
    <w:div w:id="1253124409">
      <w:bodyDiv w:val="1"/>
      <w:marLeft w:val="0"/>
      <w:marRight w:val="0"/>
      <w:marTop w:val="0"/>
      <w:marBottom w:val="0"/>
      <w:divBdr>
        <w:top w:val="none" w:sz="0" w:space="0" w:color="auto"/>
        <w:left w:val="none" w:sz="0" w:space="0" w:color="auto"/>
        <w:bottom w:val="none" w:sz="0" w:space="0" w:color="auto"/>
        <w:right w:val="none" w:sz="0" w:space="0" w:color="auto"/>
      </w:divBdr>
    </w:div>
    <w:div w:id="1253466862">
      <w:bodyDiv w:val="1"/>
      <w:marLeft w:val="0"/>
      <w:marRight w:val="0"/>
      <w:marTop w:val="0"/>
      <w:marBottom w:val="0"/>
      <w:divBdr>
        <w:top w:val="none" w:sz="0" w:space="0" w:color="auto"/>
        <w:left w:val="none" w:sz="0" w:space="0" w:color="auto"/>
        <w:bottom w:val="none" w:sz="0" w:space="0" w:color="auto"/>
        <w:right w:val="none" w:sz="0" w:space="0" w:color="auto"/>
      </w:divBdr>
    </w:div>
    <w:div w:id="1254900031">
      <w:bodyDiv w:val="1"/>
      <w:marLeft w:val="0"/>
      <w:marRight w:val="0"/>
      <w:marTop w:val="0"/>
      <w:marBottom w:val="0"/>
      <w:divBdr>
        <w:top w:val="none" w:sz="0" w:space="0" w:color="auto"/>
        <w:left w:val="none" w:sz="0" w:space="0" w:color="auto"/>
        <w:bottom w:val="none" w:sz="0" w:space="0" w:color="auto"/>
        <w:right w:val="none" w:sz="0" w:space="0" w:color="auto"/>
      </w:divBdr>
    </w:div>
    <w:div w:id="1255550961">
      <w:bodyDiv w:val="1"/>
      <w:marLeft w:val="0"/>
      <w:marRight w:val="0"/>
      <w:marTop w:val="0"/>
      <w:marBottom w:val="0"/>
      <w:divBdr>
        <w:top w:val="none" w:sz="0" w:space="0" w:color="auto"/>
        <w:left w:val="none" w:sz="0" w:space="0" w:color="auto"/>
        <w:bottom w:val="none" w:sz="0" w:space="0" w:color="auto"/>
        <w:right w:val="none" w:sz="0" w:space="0" w:color="auto"/>
      </w:divBdr>
    </w:div>
    <w:div w:id="1258364940">
      <w:bodyDiv w:val="1"/>
      <w:marLeft w:val="0"/>
      <w:marRight w:val="0"/>
      <w:marTop w:val="0"/>
      <w:marBottom w:val="0"/>
      <w:divBdr>
        <w:top w:val="none" w:sz="0" w:space="0" w:color="auto"/>
        <w:left w:val="none" w:sz="0" w:space="0" w:color="auto"/>
        <w:bottom w:val="none" w:sz="0" w:space="0" w:color="auto"/>
        <w:right w:val="none" w:sz="0" w:space="0" w:color="auto"/>
      </w:divBdr>
    </w:div>
    <w:div w:id="1258557872">
      <w:bodyDiv w:val="1"/>
      <w:marLeft w:val="0"/>
      <w:marRight w:val="0"/>
      <w:marTop w:val="0"/>
      <w:marBottom w:val="0"/>
      <w:divBdr>
        <w:top w:val="none" w:sz="0" w:space="0" w:color="auto"/>
        <w:left w:val="none" w:sz="0" w:space="0" w:color="auto"/>
        <w:bottom w:val="none" w:sz="0" w:space="0" w:color="auto"/>
        <w:right w:val="none" w:sz="0" w:space="0" w:color="auto"/>
      </w:divBdr>
    </w:div>
    <w:div w:id="1258907970">
      <w:bodyDiv w:val="1"/>
      <w:marLeft w:val="0"/>
      <w:marRight w:val="0"/>
      <w:marTop w:val="0"/>
      <w:marBottom w:val="0"/>
      <w:divBdr>
        <w:top w:val="none" w:sz="0" w:space="0" w:color="auto"/>
        <w:left w:val="none" w:sz="0" w:space="0" w:color="auto"/>
        <w:bottom w:val="none" w:sz="0" w:space="0" w:color="auto"/>
        <w:right w:val="none" w:sz="0" w:space="0" w:color="auto"/>
      </w:divBdr>
    </w:div>
    <w:div w:id="1259633483">
      <w:bodyDiv w:val="1"/>
      <w:marLeft w:val="0"/>
      <w:marRight w:val="0"/>
      <w:marTop w:val="0"/>
      <w:marBottom w:val="0"/>
      <w:divBdr>
        <w:top w:val="none" w:sz="0" w:space="0" w:color="auto"/>
        <w:left w:val="none" w:sz="0" w:space="0" w:color="auto"/>
        <w:bottom w:val="none" w:sz="0" w:space="0" w:color="auto"/>
        <w:right w:val="none" w:sz="0" w:space="0" w:color="auto"/>
      </w:divBdr>
    </w:div>
    <w:div w:id="1259679977">
      <w:bodyDiv w:val="1"/>
      <w:marLeft w:val="0"/>
      <w:marRight w:val="0"/>
      <w:marTop w:val="0"/>
      <w:marBottom w:val="0"/>
      <w:divBdr>
        <w:top w:val="none" w:sz="0" w:space="0" w:color="auto"/>
        <w:left w:val="none" w:sz="0" w:space="0" w:color="auto"/>
        <w:bottom w:val="none" w:sz="0" w:space="0" w:color="auto"/>
        <w:right w:val="none" w:sz="0" w:space="0" w:color="auto"/>
      </w:divBdr>
    </w:div>
    <w:div w:id="1259948472">
      <w:bodyDiv w:val="1"/>
      <w:marLeft w:val="0"/>
      <w:marRight w:val="0"/>
      <w:marTop w:val="0"/>
      <w:marBottom w:val="0"/>
      <w:divBdr>
        <w:top w:val="none" w:sz="0" w:space="0" w:color="auto"/>
        <w:left w:val="none" w:sz="0" w:space="0" w:color="auto"/>
        <w:bottom w:val="none" w:sz="0" w:space="0" w:color="auto"/>
        <w:right w:val="none" w:sz="0" w:space="0" w:color="auto"/>
      </w:divBdr>
    </w:div>
    <w:div w:id="1260024043">
      <w:bodyDiv w:val="1"/>
      <w:marLeft w:val="0"/>
      <w:marRight w:val="0"/>
      <w:marTop w:val="0"/>
      <w:marBottom w:val="0"/>
      <w:divBdr>
        <w:top w:val="none" w:sz="0" w:space="0" w:color="auto"/>
        <w:left w:val="none" w:sz="0" w:space="0" w:color="auto"/>
        <w:bottom w:val="none" w:sz="0" w:space="0" w:color="auto"/>
        <w:right w:val="none" w:sz="0" w:space="0" w:color="auto"/>
      </w:divBdr>
    </w:div>
    <w:div w:id="1261258195">
      <w:bodyDiv w:val="1"/>
      <w:marLeft w:val="0"/>
      <w:marRight w:val="0"/>
      <w:marTop w:val="0"/>
      <w:marBottom w:val="0"/>
      <w:divBdr>
        <w:top w:val="none" w:sz="0" w:space="0" w:color="auto"/>
        <w:left w:val="none" w:sz="0" w:space="0" w:color="auto"/>
        <w:bottom w:val="none" w:sz="0" w:space="0" w:color="auto"/>
        <w:right w:val="none" w:sz="0" w:space="0" w:color="auto"/>
      </w:divBdr>
    </w:div>
    <w:div w:id="1261328244">
      <w:bodyDiv w:val="1"/>
      <w:marLeft w:val="0"/>
      <w:marRight w:val="0"/>
      <w:marTop w:val="0"/>
      <w:marBottom w:val="0"/>
      <w:divBdr>
        <w:top w:val="none" w:sz="0" w:space="0" w:color="auto"/>
        <w:left w:val="none" w:sz="0" w:space="0" w:color="auto"/>
        <w:bottom w:val="none" w:sz="0" w:space="0" w:color="auto"/>
        <w:right w:val="none" w:sz="0" w:space="0" w:color="auto"/>
      </w:divBdr>
    </w:div>
    <w:div w:id="1262881070">
      <w:bodyDiv w:val="1"/>
      <w:marLeft w:val="0"/>
      <w:marRight w:val="0"/>
      <w:marTop w:val="0"/>
      <w:marBottom w:val="0"/>
      <w:divBdr>
        <w:top w:val="none" w:sz="0" w:space="0" w:color="auto"/>
        <w:left w:val="none" w:sz="0" w:space="0" w:color="auto"/>
        <w:bottom w:val="none" w:sz="0" w:space="0" w:color="auto"/>
        <w:right w:val="none" w:sz="0" w:space="0" w:color="auto"/>
      </w:divBdr>
    </w:div>
    <w:div w:id="1263300769">
      <w:bodyDiv w:val="1"/>
      <w:marLeft w:val="0"/>
      <w:marRight w:val="0"/>
      <w:marTop w:val="0"/>
      <w:marBottom w:val="0"/>
      <w:divBdr>
        <w:top w:val="none" w:sz="0" w:space="0" w:color="auto"/>
        <w:left w:val="none" w:sz="0" w:space="0" w:color="auto"/>
        <w:bottom w:val="none" w:sz="0" w:space="0" w:color="auto"/>
        <w:right w:val="none" w:sz="0" w:space="0" w:color="auto"/>
      </w:divBdr>
    </w:div>
    <w:div w:id="1263419001">
      <w:bodyDiv w:val="1"/>
      <w:marLeft w:val="0"/>
      <w:marRight w:val="0"/>
      <w:marTop w:val="0"/>
      <w:marBottom w:val="0"/>
      <w:divBdr>
        <w:top w:val="none" w:sz="0" w:space="0" w:color="auto"/>
        <w:left w:val="none" w:sz="0" w:space="0" w:color="auto"/>
        <w:bottom w:val="none" w:sz="0" w:space="0" w:color="auto"/>
        <w:right w:val="none" w:sz="0" w:space="0" w:color="auto"/>
      </w:divBdr>
    </w:div>
    <w:div w:id="1263562462">
      <w:bodyDiv w:val="1"/>
      <w:marLeft w:val="0"/>
      <w:marRight w:val="0"/>
      <w:marTop w:val="0"/>
      <w:marBottom w:val="0"/>
      <w:divBdr>
        <w:top w:val="none" w:sz="0" w:space="0" w:color="auto"/>
        <w:left w:val="none" w:sz="0" w:space="0" w:color="auto"/>
        <w:bottom w:val="none" w:sz="0" w:space="0" w:color="auto"/>
        <w:right w:val="none" w:sz="0" w:space="0" w:color="auto"/>
      </w:divBdr>
    </w:div>
    <w:div w:id="1263763445">
      <w:bodyDiv w:val="1"/>
      <w:marLeft w:val="0"/>
      <w:marRight w:val="0"/>
      <w:marTop w:val="0"/>
      <w:marBottom w:val="0"/>
      <w:divBdr>
        <w:top w:val="none" w:sz="0" w:space="0" w:color="auto"/>
        <w:left w:val="none" w:sz="0" w:space="0" w:color="auto"/>
        <w:bottom w:val="none" w:sz="0" w:space="0" w:color="auto"/>
        <w:right w:val="none" w:sz="0" w:space="0" w:color="auto"/>
      </w:divBdr>
    </w:div>
    <w:div w:id="1264190557">
      <w:bodyDiv w:val="1"/>
      <w:marLeft w:val="0"/>
      <w:marRight w:val="0"/>
      <w:marTop w:val="0"/>
      <w:marBottom w:val="0"/>
      <w:divBdr>
        <w:top w:val="none" w:sz="0" w:space="0" w:color="auto"/>
        <w:left w:val="none" w:sz="0" w:space="0" w:color="auto"/>
        <w:bottom w:val="none" w:sz="0" w:space="0" w:color="auto"/>
        <w:right w:val="none" w:sz="0" w:space="0" w:color="auto"/>
      </w:divBdr>
    </w:div>
    <w:div w:id="1264453828">
      <w:bodyDiv w:val="1"/>
      <w:marLeft w:val="0"/>
      <w:marRight w:val="0"/>
      <w:marTop w:val="0"/>
      <w:marBottom w:val="0"/>
      <w:divBdr>
        <w:top w:val="none" w:sz="0" w:space="0" w:color="auto"/>
        <w:left w:val="none" w:sz="0" w:space="0" w:color="auto"/>
        <w:bottom w:val="none" w:sz="0" w:space="0" w:color="auto"/>
        <w:right w:val="none" w:sz="0" w:space="0" w:color="auto"/>
      </w:divBdr>
    </w:div>
    <w:div w:id="1264726319">
      <w:bodyDiv w:val="1"/>
      <w:marLeft w:val="0"/>
      <w:marRight w:val="0"/>
      <w:marTop w:val="0"/>
      <w:marBottom w:val="0"/>
      <w:divBdr>
        <w:top w:val="none" w:sz="0" w:space="0" w:color="auto"/>
        <w:left w:val="none" w:sz="0" w:space="0" w:color="auto"/>
        <w:bottom w:val="none" w:sz="0" w:space="0" w:color="auto"/>
        <w:right w:val="none" w:sz="0" w:space="0" w:color="auto"/>
      </w:divBdr>
    </w:div>
    <w:div w:id="1265722395">
      <w:bodyDiv w:val="1"/>
      <w:marLeft w:val="0"/>
      <w:marRight w:val="0"/>
      <w:marTop w:val="0"/>
      <w:marBottom w:val="0"/>
      <w:divBdr>
        <w:top w:val="none" w:sz="0" w:space="0" w:color="auto"/>
        <w:left w:val="none" w:sz="0" w:space="0" w:color="auto"/>
        <w:bottom w:val="none" w:sz="0" w:space="0" w:color="auto"/>
        <w:right w:val="none" w:sz="0" w:space="0" w:color="auto"/>
      </w:divBdr>
    </w:div>
    <w:div w:id="1266156983">
      <w:bodyDiv w:val="1"/>
      <w:marLeft w:val="0"/>
      <w:marRight w:val="0"/>
      <w:marTop w:val="0"/>
      <w:marBottom w:val="0"/>
      <w:divBdr>
        <w:top w:val="none" w:sz="0" w:space="0" w:color="auto"/>
        <w:left w:val="none" w:sz="0" w:space="0" w:color="auto"/>
        <w:bottom w:val="none" w:sz="0" w:space="0" w:color="auto"/>
        <w:right w:val="none" w:sz="0" w:space="0" w:color="auto"/>
      </w:divBdr>
    </w:div>
    <w:div w:id="1266231077">
      <w:bodyDiv w:val="1"/>
      <w:marLeft w:val="0"/>
      <w:marRight w:val="0"/>
      <w:marTop w:val="0"/>
      <w:marBottom w:val="0"/>
      <w:divBdr>
        <w:top w:val="none" w:sz="0" w:space="0" w:color="auto"/>
        <w:left w:val="none" w:sz="0" w:space="0" w:color="auto"/>
        <w:bottom w:val="none" w:sz="0" w:space="0" w:color="auto"/>
        <w:right w:val="none" w:sz="0" w:space="0" w:color="auto"/>
      </w:divBdr>
    </w:div>
    <w:div w:id="1266380489">
      <w:bodyDiv w:val="1"/>
      <w:marLeft w:val="0"/>
      <w:marRight w:val="0"/>
      <w:marTop w:val="0"/>
      <w:marBottom w:val="0"/>
      <w:divBdr>
        <w:top w:val="none" w:sz="0" w:space="0" w:color="auto"/>
        <w:left w:val="none" w:sz="0" w:space="0" w:color="auto"/>
        <w:bottom w:val="none" w:sz="0" w:space="0" w:color="auto"/>
        <w:right w:val="none" w:sz="0" w:space="0" w:color="auto"/>
      </w:divBdr>
    </w:div>
    <w:div w:id="1266812287">
      <w:bodyDiv w:val="1"/>
      <w:marLeft w:val="0"/>
      <w:marRight w:val="0"/>
      <w:marTop w:val="0"/>
      <w:marBottom w:val="0"/>
      <w:divBdr>
        <w:top w:val="none" w:sz="0" w:space="0" w:color="auto"/>
        <w:left w:val="none" w:sz="0" w:space="0" w:color="auto"/>
        <w:bottom w:val="none" w:sz="0" w:space="0" w:color="auto"/>
        <w:right w:val="none" w:sz="0" w:space="0" w:color="auto"/>
      </w:divBdr>
    </w:div>
    <w:div w:id="1267423838">
      <w:bodyDiv w:val="1"/>
      <w:marLeft w:val="0"/>
      <w:marRight w:val="0"/>
      <w:marTop w:val="0"/>
      <w:marBottom w:val="0"/>
      <w:divBdr>
        <w:top w:val="none" w:sz="0" w:space="0" w:color="auto"/>
        <w:left w:val="none" w:sz="0" w:space="0" w:color="auto"/>
        <w:bottom w:val="none" w:sz="0" w:space="0" w:color="auto"/>
        <w:right w:val="none" w:sz="0" w:space="0" w:color="auto"/>
      </w:divBdr>
    </w:div>
    <w:div w:id="1267615531">
      <w:bodyDiv w:val="1"/>
      <w:marLeft w:val="0"/>
      <w:marRight w:val="0"/>
      <w:marTop w:val="0"/>
      <w:marBottom w:val="0"/>
      <w:divBdr>
        <w:top w:val="none" w:sz="0" w:space="0" w:color="auto"/>
        <w:left w:val="none" w:sz="0" w:space="0" w:color="auto"/>
        <w:bottom w:val="none" w:sz="0" w:space="0" w:color="auto"/>
        <w:right w:val="none" w:sz="0" w:space="0" w:color="auto"/>
      </w:divBdr>
    </w:div>
    <w:div w:id="1267925028">
      <w:bodyDiv w:val="1"/>
      <w:marLeft w:val="0"/>
      <w:marRight w:val="0"/>
      <w:marTop w:val="0"/>
      <w:marBottom w:val="0"/>
      <w:divBdr>
        <w:top w:val="none" w:sz="0" w:space="0" w:color="auto"/>
        <w:left w:val="none" w:sz="0" w:space="0" w:color="auto"/>
        <w:bottom w:val="none" w:sz="0" w:space="0" w:color="auto"/>
        <w:right w:val="none" w:sz="0" w:space="0" w:color="auto"/>
      </w:divBdr>
    </w:div>
    <w:div w:id="1268540450">
      <w:bodyDiv w:val="1"/>
      <w:marLeft w:val="0"/>
      <w:marRight w:val="0"/>
      <w:marTop w:val="0"/>
      <w:marBottom w:val="0"/>
      <w:divBdr>
        <w:top w:val="none" w:sz="0" w:space="0" w:color="auto"/>
        <w:left w:val="none" w:sz="0" w:space="0" w:color="auto"/>
        <w:bottom w:val="none" w:sz="0" w:space="0" w:color="auto"/>
        <w:right w:val="none" w:sz="0" w:space="0" w:color="auto"/>
      </w:divBdr>
    </w:div>
    <w:div w:id="1269239917">
      <w:bodyDiv w:val="1"/>
      <w:marLeft w:val="0"/>
      <w:marRight w:val="0"/>
      <w:marTop w:val="0"/>
      <w:marBottom w:val="0"/>
      <w:divBdr>
        <w:top w:val="none" w:sz="0" w:space="0" w:color="auto"/>
        <w:left w:val="none" w:sz="0" w:space="0" w:color="auto"/>
        <w:bottom w:val="none" w:sz="0" w:space="0" w:color="auto"/>
        <w:right w:val="none" w:sz="0" w:space="0" w:color="auto"/>
      </w:divBdr>
    </w:div>
    <w:div w:id="1269464702">
      <w:bodyDiv w:val="1"/>
      <w:marLeft w:val="0"/>
      <w:marRight w:val="0"/>
      <w:marTop w:val="0"/>
      <w:marBottom w:val="0"/>
      <w:divBdr>
        <w:top w:val="none" w:sz="0" w:space="0" w:color="auto"/>
        <w:left w:val="none" w:sz="0" w:space="0" w:color="auto"/>
        <w:bottom w:val="none" w:sz="0" w:space="0" w:color="auto"/>
        <w:right w:val="none" w:sz="0" w:space="0" w:color="auto"/>
      </w:divBdr>
    </w:div>
    <w:div w:id="1269582403">
      <w:bodyDiv w:val="1"/>
      <w:marLeft w:val="0"/>
      <w:marRight w:val="0"/>
      <w:marTop w:val="0"/>
      <w:marBottom w:val="0"/>
      <w:divBdr>
        <w:top w:val="none" w:sz="0" w:space="0" w:color="auto"/>
        <w:left w:val="none" w:sz="0" w:space="0" w:color="auto"/>
        <w:bottom w:val="none" w:sz="0" w:space="0" w:color="auto"/>
        <w:right w:val="none" w:sz="0" w:space="0" w:color="auto"/>
      </w:divBdr>
    </w:div>
    <w:div w:id="1270087827">
      <w:bodyDiv w:val="1"/>
      <w:marLeft w:val="0"/>
      <w:marRight w:val="0"/>
      <w:marTop w:val="0"/>
      <w:marBottom w:val="0"/>
      <w:divBdr>
        <w:top w:val="none" w:sz="0" w:space="0" w:color="auto"/>
        <w:left w:val="none" w:sz="0" w:space="0" w:color="auto"/>
        <w:bottom w:val="none" w:sz="0" w:space="0" w:color="auto"/>
        <w:right w:val="none" w:sz="0" w:space="0" w:color="auto"/>
      </w:divBdr>
    </w:div>
    <w:div w:id="1270744920">
      <w:bodyDiv w:val="1"/>
      <w:marLeft w:val="0"/>
      <w:marRight w:val="0"/>
      <w:marTop w:val="0"/>
      <w:marBottom w:val="0"/>
      <w:divBdr>
        <w:top w:val="none" w:sz="0" w:space="0" w:color="auto"/>
        <w:left w:val="none" w:sz="0" w:space="0" w:color="auto"/>
        <w:bottom w:val="none" w:sz="0" w:space="0" w:color="auto"/>
        <w:right w:val="none" w:sz="0" w:space="0" w:color="auto"/>
      </w:divBdr>
    </w:div>
    <w:div w:id="1271352143">
      <w:bodyDiv w:val="1"/>
      <w:marLeft w:val="0"/>
      <w:marRight w:val="0"/>
      <w:marTop w:val="0"/>
      <w:marBottom w:val="0"/>
      <w:divBdr>
        <w:top w:val="none" w:sz="0" w:space="0" w:color="auto"/>
        <w:left w:val="none" w:sz="0" w:space="0" w:color="auto"/>
        <w:bottom w:val="none" w:sz="0" w:space="0" w:color="auto"/>
        <w:right w:val="none" w:sz="0" w:space="0" w:color="auto"/>
      </w:divBdr>
    </w:div>
    <w:div w:id="1271738539">
      <w:bodyDiv w:val="1"/>
      <w:marLeft w:val="0"/>
      <w:marRight w:val="0"/>
      <w:marTop w:val="0"/>
      <w:marBottom w:val="0"/>
      <w:divBdr>
        <w:top w:val="none" w:sz="0" w:space="0" w:color="auto"/>
        <w:left w:val="none" w:sz="0" w:space="0" w:color="auto"/>
        <w:bottom w:val="none" w:sz="0" w:space="0" w:color="auto"/>
        <w:right w:val="none" w:sz="0" w:space="0" w:color="auto"/>
      </w:divBdr>
    </w:div>
    <w:div w:id="1272322167">
      <w:bodyDiv w:val="1"/>
      <w:marLeft w:val="0"/>
      <w:marRight w:val="0"/>
      <w:marTop w:val="0"/>
      <w:marBottom w:val="0"/>
      <w:divBdr>
        <w:top w:val="none" w:sz="0" w:space="0" w:color="auto"/>
        <w:left w:val="none" w:sz="0" w:space="0" w:color="auto"/>
        <w:bottom w:val="none" w:sz="0" w:space="0" w:color="auto"/>
        <w:right w:val="none" w:sz="0" w:space="0" w:color="auto"/>
      </w:divBdr>
    </w:div>
    <w:div w:id="1272785979">
      <w:bodyDiv w:val="1"/>
      <w:marLeft w:val="0"/>
      <w:marRight w:val="0"/>
      <w:marTop w:val="0"/>
      <w:marBottom w:val="0"/>
      <w:divBdr>
        <w:top w:val="none" w:sz="0" w:space="0" w:color="auto"/>
        <w:left w:val="none" w:sz="0" w:space="0" w:color="auto"/>
        <w:bottom w:val="none" w:sz="0" w:space="0" w:color="auto"/>
        <w:right w:val="none" w:sz="0" w:space="0" w:color="auto"/>
      </w:divBdr>
    </w:div>
    <w:div w:id="1273241305">
      <w:bodyDiv w:val="1"/>
      <w:marLeft w:val="0"/>
      <w:marRight w:val="0"/>
      <w:marTop w:val="0"/>
      <w:marBottom w:val="0"/>
      <w:divBdr>
        <w:top w:val="none" w:sz="0" w:space="0" w:color="auto"/>
        <w:left w:val="none" w:sz="0" w:space="0" w:color="auto"/>
        <w:bottom w:val="none" w:sz="0" w:space="0" w:color="auto"/>
        <w:right w:val="none" w:sz="0" w:space="0" w:color="auto"/>
      </w:divBdr>
    </w:div>
    <w:div w:id="1273250168">
      <w:bodyDiv w:val="1"/>
      <w:marLeft w:val="0"/>
      <w:marRight w:val="0"/>
      <w:marTop w:val="0"/>
      <w:marBottom w:val="0"/>
      <w:divBdr>
        <w:top w:val="none" w:sz="0" w:space="0" w:color="auto"/>
        <w:left w:val="none" w:sz="0" w:space="0" w:color="auto"/>
        <w:bottom w:val="none" w:sz="0" w:space="0" w:color="auto"/>
        <w:right w:val="none" w:sz="0" w:space="0" w:color="auto"/>
      </w:divBdr>
    </w:div>
    <w:div w:id="1273630740">
      <w:bodyDiv w:val="1"/>
      <w:marLeft w:val="0"/>
      <w:marRight w:val="0"/>
      <w:marTop w:val="0"/>
      <w:marBottom w:val="0"/>
      <w:divBdr>
        <w:top w:val="none" w:sz="0" w:space="0" w:color="auto"/>
        <w:left w:val="none" w:sz="0" w:space="0" w:color="auto"/>
        <w:bottom w:val="none" w:sz="0" w:space="0" w:color="auto"/>
        <w:right w:val="none" w:sz="0" w:space="0" w:color="auto"/>
      </w:divBdr>
    </w:div>
    <w:div w:id="1273633693">
      <w:bodyDiv w:val="1"/>
      <w:marLeft w:val="0"/>
      <w:marRight w:val="0"/>
      <w:marTop w:val="0"/>
      <w:marBottom w:val="0"/>
      <w:divBdr>
        <w:top w:val="none" w:sz="0" w:space="0" w:color="auto"/>
        <w:left w:val="none" w:sz="0" w:space="0" w:color="auto"/>
        <w:bottom w:val="none" w:sz="0" w:space="0" w:color="auto"/>
        <w:right w:val="none" w:sz="0" w:space="0" w:color="auto"/>
      </w:divBdr>
    </w:div>
    <w:div w:id="1273708949">
      <w:bodyDiv w:val="1"/>
      <w:marLeft w:val="0"/>
      <w:marRight w:val="0"/>
      <w:marTop w:val="0"/>
      <w:marBottom w:val="0"/>
      <w:divBdr>
        <w:top w:val="none" w:sz="0" w:space="0" w:color="auto"/>
        <w:left w:val="none" w:sz="0" w:space="0" w:color="auto"/>
        <w:bottom w:val="none" w:sz="0" w:space="0" w:color="auto"/>
        <w:right w:val="none" w:sz="0" w:space="0" w:color="auto"/>
      </w:divBdr>
    </w:div>
    <w:div w:id="1274361703">
      <w:bodyDiv w:val="1"/>
      <w:marLeft w:val="0"/>
      <w:marRight w:val="0"/>
      <w:marTop w:val="0"/>
      <w:marBottom w:val="0"/>
      <w:divBdr>
        <w:top w:val="none" w:sz="0" w:space="0" w:color="auto"/>
        <w:left w:val="none" w:sz="0" w:space="0" w:color="auto"/>
        <w:bottom w:val="none" w:sz="0" w:space="0" w:color="auto"/>
        <w:right w:val="none" w:sz="0" w:space="0" w:color="auto"/>
      </w:divBdr>
    </w:div>
    <w:div w:id="1274367216">
      <w:bodyDiv w:val="1"/>
      <w:marLeft w:val="0"/>
      <w:marRight w:val="0"/>
      <w:marTop w:val="0"/>
      <w:marBottom w:val="0"/>
      <w:divBdr>
        <w:top w:val="none" w:sz="0" w:space="0" w:color="auto"/>
        <w:left w:val="none" w:sz="0" w:space="0" w:color="auto"/>
        <w:bottom w:val="none" w:sz="0" w:space="0" w:color="auto"/>
        <w:right w:val="none" w:sz="0" w:space="0" w:color="auto"/>
      </w:divBdr>
    </w:div>
    <w:div w:id="1274943379">
      <w:bodyDiv w:val="1"/>
      <w:marLeft w:val="0"/>
      <w:marRight w:val="0"/>
      <w:marTop w:val="0"/>
      <w:marBottom w:val="0"/>
      <w:divBdr>
        <w:top w:val="none" w:sz="0" w:space="0" w:color="auto"/>
        <w:left w:val="none" w:sz="0" w:space="0" w:color="auto"/>
        <w:bottom w:val="none" w:sz="0" w:space="0" w:color="auto"/>
        <w:right w:val="none" w:sz="0" w:space="0" w:color="auto"/>
      </w:divBdr>
    </w:div>
    <w:div w:id="1275139153">
      <w:bodyDiv w:val="1"/>
      <w:marLeft w:val="0"/>
      <w:marRight w:val="0"/>
      <w:marTop w:val="0"/>
      <w:marBottom w:val="0"/>
      <w:divBdr>
        <w:top w:val="none" w:sz="0" w:space="0" w:color="auto"/>
        <w:left w:val="none" w:sz="0" w:space="0" w:color="auto"/>
        <w:bottom w:val="none" w:sz="0" w:space="0" w:color="auto"/>
        <w:right w:val="none" w:sz="0" w:space="0" w:color="auto"/>
      </w:divBdr>
    </w:div>
    <w:div w:id="1275405389">
      <w:bodyDiv w:val="1"/>
      <w:marLeft w:val="0"/>
      <w:marRight w:val="0"/>
      <w:marTop w:val="0"/>
      <w:marBottom w:val="0"/>
      <w:divBdr>
        <w:top w:val="none" w:sz="0" w:space="0" w:color="auto"/>
        <w:left w:val="none" w:sz="0" w:space="0" w:color="auto"/>
        <w:bottom w:val="none" w:sz="0" w:space="0" w:color="auto"/>
        <w:right w:val="none" w:sz="0" w:space="0" w:color="auto"/>
      </w:divBdr>
    </w:div>
    <w:div w:id="1275559122">
      <w:bodyDiv w:val="1"/>
      <w:marLeft w:val="0"/>
      <w:marRight w:val="0"/>
      <w:marTop w:val="0"/>
      <w:marBottom w:val="0"/>
      <w:divBdr>
        <w:top w:val="none" w:sz="0" w:space="0" w:color="auto"/>
        <w:left w:val="none" w:sz="0" w:space="0" w:color="auto"/>
        <w:bottom w:val="none" w:sz="0" w:space="0" w:color="auto"/>
        <w:right w:val="none" w:sz="0" w:space="0" w:color="auto"/>
      </w:divBdr>
    </w:div>
    <w:div w:id="1276058054">
      <w:bodyDiv w:val="1"/>
      <w:marLeft w:val="0"/>
      <w:marRight w:val="0"/>
      <w:marTop w:val="0"/>
      <w:marBottom w:val="0"/>
      <w:divBdr>
        <w:top w:val="none" w:sz="0" w:space="0" w:color="auto"/>
        <w:left w:val="none" w:sz="0" w:space="0" w:color="auto"/>
        <w:bottom w:val="none" w:sz="0" w:space="0" w:color="auto"/>
        <w:right w:val="none" w:sz="0" w:space="0" w:color="auto"/>
      </w:divBdr>
    </w:div>
    <w:div w:id="1276210451">
      <w:bodyDiv w:val="1"/>
      <w:marLeft w:val="0"/>
      <w:marRight w:val="0"/>
      <w:marTop w:val="0"/>
      <w:marBottom w:val="0"/>
      <w:divBdr>
        <w:top w:val="none" w:sz="0" w:space="0" w:color="auto"/>
        <w:left w:val="none" w:sz="0" w:space="0" w:color="auto"/>
        <w:bottom w:val="none" w:sz="0" w:space="0" w:color="auto"/>
        <w:right w:val="none" w:sz="0" w:space="0" w:color="auto"/>
      </w:divBdr>
    </w:div>
    <w:div w:id="1277181485">
      <w:bodyDiv w:val="1"/>
      <w:marLeft w:val="0"/>
      <w:marRight w:val="0"/>
      <w:marTop w:val="0"/>
      <w:marBottom w:val="0"/>
      <w:divBdr>
        <w:top w:val="none" w:sz="0" w:space="0" w:color="auto"/>
        <w:left w:val="none" w:sz="0" w:space="0" w:color="auto"/>
        <w:bottom w:val="none" w:sz="0" w:space="0" w:color="auto"/>
        <w:right w:val="none" w:sz="0" w:space="0" w:color="auto"/>
      </w:divBdr>
    </w:div>
    <w:div w:id="1277253884">
      <w:bodyDiv w:val="1"/>
      <w:marLeft w:val="0"/>
      <w:marRight w:val="0"/>
      <w:marTop w:val="0"/>
      <w:marBottom w:val="0"/>
      <w:divBdr>
        <w:top w:val="none" w:sz="0" w:space="0" w:color="auto"/>
        <w:left w:val="none" w:sz="0" w:space="0" w:color="auto"/>
        <w:bottom w:val="none" w:sz="0" w:space="0" w:color="auto"/>
        <w:right w:val="none" w:sz="0" w:space="0" w:color="auto"/>
      </w:divBdr>
    </w:div>
    <w:div w:id="1277910574">
      <w:bodyDiv w:val="1"/>
      <w:marLeft w:val="0"/>
      <w:marRight w:val="0"/>
      <w:marTop w:val="0"/>
      <w:marBottom w:val="0"/>
      <w:divBdr>
        <w:top w:val="none" w:sz="0" w:space="0" w:color="auto"/>
        <w:left w:val="none" w:sz="0" w:space="0" w:color="auto"/>
        <w:bottom w:val="none" w:sz="0" w:space="0" w:color="auto"/>
        <w:right w:val="none" w:sz="0" w:space="0" w:color="auto"/>
      </w:divBdr>
    </w:div>
    <w:div w:id="1278026752">
      <w:bodyDiv w:val="1"/>
      <w:marLeft w:val="0"/>
      <w:marRight w:val="0"/>
      <w:marTop w:val="0"/>
      <w:marBottom w:val="0"/>
      <w:divBdr>
        <w:top w:val="none" w:sz="0" w:space="0" w:color="auto"/>
        <w:left w:val="none" w:sz="0" w:space="0" w:color="auto"/>
        <w:bottom w:val="none" w:sz="0" w:space="0" w:color="auto"/>
        <w:right w:val="none" w:sz="0" w:space="0" w:color="auto"/>
      </w:divBdr>
    </w:div>
    <w:div w:id="1279264657">
      <w:bodyDiv w:val="1"/>
      <w:marLeft w:val="0"/>
      <w:marRight w:val="0"/>
      <w:marTop w:val="0"/>
      <w:marBottom w:val="0"/>
      <w:divBdr>
        <w:top w:val="none" w:sz="0" w:space="0" w:color="auto"/>
        <w:left w:val="none" w:sz="0" w:space="0" w:color="auto"/>
        <w:bottom w:val="none" w:sz="0" w:space="0" w:color="auto"/>
        <w:right w:val="none" w:sz="0" w:space="0" w:color="auto"/>
      </w:divBdr>
    </w:div>
    <w:div w:id="1279722082">
      <w:bodyDiv w:val="1"/>
      <w:marLeft w:val="0"/>
      <w:marRight w:val="0"/>
      <w:marTop w:val="0"/>
      <w:marBottom w:val="0"/>
      <w:divBdr>
        <w:top w:val="none" w:sz="0" w:space="0" w:color="auto"/>
        <w:left w:val="none" w:sz="0" w:space="0" w:color="auto"/>
        <w:bottom w:val="none" w:sz="0" w:space="0" w:color="auto"/>
        <w:right w:val="none" w:sz="0" w:space="0" w:color="auto"/>
      </w:divBdr>
    </w:div>
    <w:div w:id="1280378654">
      <w:bodyDiv w:val="1"/>
      <w:marLeft w:val="0"/>
      <w:marRight w:val="0"/>
      <w:marTop w:val="0"/>
      <w:marBottom w:val="0"/>
      <w:divBdr>
        <w:top w:val="none" w:sz="0" w:space="0" w:color="auto"/>
        <w:left w:val="none" w:sz="0" w:space="0" w:color="auto"/>
        <w:bottom w:val="none" w:sz="0" w:space="0" w:color="auto"/>
        <w:right w:val="none" w:sz="0" w:space="0" w:color="auto"/>
      </w:divBdr>
    </w:div>
    <w:div w:id="1280380116">
      <w:bodyDiv w:val="1"/>
      <w:marLeft w:val="0"/>
      <w:marRight w:val="0"/>
      <w:marTop w:val="0"/>
      <w:marBottom w:val="0"/>
      <w:divBdr>
        <w:top w:val="none" w:sz="0" w:space="0" w:color="auto"/>
        <w:left w:val="none" w:sz="0" w:space="0" w:color="auto"/>
        <w:bottom w:val="none" w:sz="0" w:space="0" w:color="auto"/>
        <w:right w:val="none" w:sz="0" w:space="0" w:color="auto"/>
      </w:divBdr>
    </w:div>
    <w:div w:id="1281257110">
      <w:bodyDiv w:val="1"/>
      <w:marLeft w:val="0"/>
      <w:marRight w:val="0"/>
      <w:marTop w:val="0"/>
      <w:marBottom w:val="0"/>
      <w:divBdr>
        <w:top w:val="none" w:sz="0" w:space="0" w:color="auto"/>
        <w:left w:val="none" w:sz="0" w:space="0" w:color="auto"/>
        <w:bottom w:val="none" w:sz="0" w:space="0" w:color="auto"/>
        <w:right w:val="none" w:sz="0" w:space="0" w:color="auto"/>
      </w:divBdr>
    </w:div>
    <w:div w:id="1281300481">
      <w:bodyDiv w:val="1"/>
      <w:marLeft w:val="0"/>
      <w:marRight w:val="0"/>
      <w:marTop w:val="0"/>
      <w:marBottom w:val="0"/>
      <w:divBdr>
        <w:top w:val="none" w:sz="0" w:space="0" w:color="auto"/>
        <w:left w:val="none" w:sz="0" w:space="0" w:color="auto"/>
        <w:bottom w:val="none" w:sz="0" w:space="0" w:color="auto"/>
        <w:right w:val="none" w:sz="0" w:space="0" w:color="auto"/>
      </w:divBdr>
    </w:div>
    <w:div w:id="1281450890">
      <w:bodyDiv w:val="1"/>
      <w:marLeft w:val="0"/>
      <w:marRight w:val="0"/>
      <w:marTop w:val="0"/>
      <w:marBottom w:val="0"/>
      <w:divBdr>
        <w:top w:val="none" w:sz="0" w:space="0" w:color="auto"/>
        <w:left w:val="none" w:sz="0" w:space="0" w:color="auto"/>
        <w:bottom w:val="none" w:sz="0" w:space="0" w:color="auto"/>
        <w:right w:val="none" w:sz="0" w:space="0" w:color="auto"/>
      </w:divBdr>
    </w:div>
    <w:div w:id="1282110970">
      <w:bodyDiv w:val="1"/>
      <w:marLeft w:val="0"/>
      <w:marRight w:val="0"/>
      <w:marTop w:val="0"/>
      <w:marBottom w:val="0"/>
      <w:divBdr>
        <w:top w:val="none" w:sz="0" w:space="0" w:color="auto"/>
        <w:left w:val="none" w:sz="0" w:space="0" w:color="auto"/>
        <w:bottom w:val="none" w:sz="0" w:space="0" w:color="auto"/>
        <w:right w:val="none" w:sz="0" w:space="0" w:color="auto"/>
      </w:divBdr>
    </w:div>
    <w:div w:id="1282692181">
      <w:bodyDiv w:val="1"/>
      <w:marLeft w:val="0"/>
      <w:marRight w:val="0"/>
      <w:marTop w:val="0"/>
      <w:marBottom w:val="0"/>
      <w:divBdr>
        <w:top w:val="none" w:sz="0" w:space="0" w:color="auto"/>
        <w:left w:val="none" w:sz="0" w:space="0" w:color="auto"/>
        <w:bottom w:val="none" w:sz="0" w:space="0" w:color="auto"/>
        <w:right w:val="none" w:sz="0" w:space="0" w:color="auto"/>
      </w:divBdr>
    </w:div>
    <w:div w:id="1283418037">
      <w:bodyDiv w:val="1"/>
      <w:marLeft w:val="0"/>
      <w:marRight w:val="0"/>
      <w:marTop w:val="0"/>
      <w:marBottom w:val="0"/>
      <w:divBdr>
        <w:top w:val="none" w:sz="0" w:space="0" w:color="auto"/>
        <w:left w:val="none" w:sz="0" w:space="0" w:color="auto"/>
        <w:bottom w:val="none" w:sz="0" w:space="0" w:color="auto"/>
        <w:right w:val="none" w:sz="0" w:space="0" w:color="auto"/>
      </w:divBdr>
    </w:div>
    <w:div w:id="1284535193">
      <w:bodyDiv w:val="1"/>
      <w:marLeft w:val="0"/>
      <w:marRight w:val="0"/>
      <w:marTop w:val="0"/>
      <w:marBottom w:val="0"/>
      <w:divBdr>
        <w:top w:val="none" w:sz="0" w:space="0" w:color="auto"/>
        <w:left w:val="none" w:sz="0" w:space="0" w:color="auto"/>
        <w:bottom w:val="none" w:sz="0" w:space="0" w:color="auto"/>
        <w:right w:val="none" w:sz="0" w:space="0" w:color="auto"/>
      </w:divBdr>
    </w:div>
    <w:div w:id="1285035717">
      <w:bodyDiv w:val="1"/>
      <w:marLeft w:val="0"/>
      <w:marRight w:val="0"/>
      <w:marTop w:val="0"/>
      <w:marBottom w:val="0"/>
      <w:divBdr>
        <w:top w:val="none" w:sz="0" w:space="0" w:color="auto"/>
        <w:left w:val="none" w:sz="0" w:space="0" w:color="auto"/>
        <w:bottom w:val="none" w:sz="0" w:space="0" w:color="auto"/>
        <w:right w:val="none" w:sz="0" w:space="0" w:color="auto"/>
      </w:divBdr>
    </w:div>
    <w:div w:id="1286155547">
      <w:bodyDiv w:val="1"/>
      <w:marLeft w:val="0"/>
      <w:marRight w:val="0"/>
      <w:marTop w:val="0"/>
      <w:marBottom w:val="0"/>
      <w:divBdr>
        <w:top w:val="none" w:sz="0" w:space="0" w:color="auto"/>
        <w:left w:val="none" w:sz="0" w:space="0" w:color="auto"/>
        <w:bottom w:val="none" w:sz="0" w:space="0" w:color="auto"/>
        <w:right w:val="none" w:sz="0" w:space="0" w:color="auto"/>
      </w:divBdr>
    </w:div>
    <w:div w:id="1286427222">
      <w:bodyDiv w:val="1"/>
      <w:marLeft w:val="0"/>
      <w:marRight w:val="0"/>
      <w:marTop w:val="0"/>
      <w:marBottom w:val="0"/>
      <w:divBdr>
        <w:top w:val="none" w:sz="0" w:space="0" w:color="auto"/>
        <w:left w:val="none" w:sz="0" w:space="0" w:color="auto"/>
        <w:bottom w:val="none" w:sz="0" w:space="0" w:color="auto"/>
        <w:right w:val="none" w:sz="0" w:space="0" w:color="auto"/>
      </w:divBdr>
    </w:div>
    <w:div w:id="1287155944">
      <w:bodyDiv w:val="1"/>
      <w:marLeft w:val="0"/>
      <w:marRight w:val="0"/>
      <w:marTop w:val="0"/>
      <w:marBottom w:val="0"/>
      <w:divBdr>
        <w:top w:val="none" w:sz="0" w:space="0" w:color="auto"/>
        <w:left w:val="none" w:sz="0" w:space="0" w:color="auto"/>
        <w:bottom w:val="none" w:sz="0" w:space="0" w:color="auto"/>
        <w:right w:val="none" w:sz="0" w:space="0" w:color="auto"/>
      </w:divBdr>
    </w:div>
    <w:div w:id="1287270215">
      <w:bodyDiv w:val="1"/>
      <w:marLeft w:val="0"/>
      <w:marRight w:val="0"/>
      <w:marTop w:val="0"/>
      <w:marBottom w:val="0"/>
      <w:divBdr>
        <w:top w:val="none" w:sz="0" w:space="0" w:color="auto"/>
        <w:left w:val="none" w:sz="0" w:space="0" w:color="auto"/>
        <w:bottom w:val="none" w:sz="0" w:space="0" w:color="auto"/>
        <w:right w:val="none" w:sz="0" w:space="0" w:color="auto"/>
      </w:divBdr>
    </w:div>
    <w:div w:id="1288318477">
      <w:bodyDiv w:val="1"/>
      <w:marLeft w:val="0"/>
      <w:marRight w:val="0"/>
      <w:marTop w:val="0"/>
      <w:marBottom w:val="0"/>
      <w:divBdr>
        <w:top w:val="none" w:sz="0" w:space="0" w:color="auto"/>
        <w:left w:val="none" w:sz="0" w:space="0" w:color="auto"/>
        <w:bottom w:val="none" w:sz="0" w:space="0" w:color="auto"/>
        <w:right w:val="none" w:sz="0" w:space="0" w:color="auto"/>
      </w:divBdr>
    </w:div>
    <w:div w:id="1288732192">
      <w:bodyDiv w:val="1"/>
      <w:marLeft w:val="0"/>
      <w:marRight w:val="0"/>
      <w:marTop w:val="0"/>
      <w:marBottom w:val="0"/>
      <w:divBdr>
        <w:top w:val="none" w:sz="0" w:space="0" w:color="auto"/>
        <w:left w:val="none" w:sz="0" w:space="0" w:color="auto"/>
        <w:bottom w:val="none" w:sz="0" w:space="0" w:color="auto"/>
        <w:right w:val="none" w:sz="0" w:space="0" w:color="auto"/>
      </w:divBdr>
    </w:div>
    <w:div w:id="1288778355">
      <w:bodyDiv w:val="1"/>
      <w:marLeft w:val="0"/>
      <w:marRight w:val="0"/>
      <w:marTop w:val="0"/>
      <w:marBottom w:val="0"/>
      <w:divBdr>
        <w:top w:val="none" w:sz="0" w:space="0" w:color="auto"/>
        <w:left w:val="none" w:sz="0" w:space="0" w:color="auto"/>
        <w:bottom w:val="none" w:sz="0" w:space="0" w:color="auto"/>
        <w:right w:val="none" w:sz="0" w:space="0" w:color="auto"/>
      </w:divBdr>
    </w:div>
    <w:div w:id="1289504991">
      <w:bodyDiv w:val="1"/>
      <w:marLeft w:val="0"/>
      <w:marRight w:val="0"/>
      <w:marTop w:val="0"/>
      <w:marBottom w:val="0"/>
      <w:divBdr>
        <w:top w:val="none" w:sz="0" w:space="0" w:color="auto"/>
        <w:left w:val="none" w:sz="0" w:space="0" w:color="auto"/>
        <w:bottom w:val="none" w:sz="0" w:space="0" w:color="auto"/>
        <w:right w:val="none" w:sz="0" w:space="0" w:color="auto"/>
      </w:divBdr>
    </w:div>
    <w:div w:id="1289823604">
      <w:bodyDiv w:val="1"/>
      <w:marLeft w:val="0"/>
      <w:marRight w:val="0"/>
      <w:marTop w:val="0"/>
      <w:marBottom w:val="0"/>
      <w:divBdr>
        <w:top w:val="none" w:sz="0" w:space="0" w:color="auto"/>
        <w:left w:val="none" w:sz="0" w:space="0" w:color="auto"/>
        <w:bottom w:val="none" w:sz="0" w:space="0" w:color="auto"/>
        <w:right w:val="none" w:sz="0" w:space="0" w:color="auto"/>
      </w:divBdr>
    </w:div>
    <w:div w:id="1290159730">
      <w:bodyDiv w:val="1"/>
      <w:marLeft w:val="0"/>
      <w:marRight w:val="0"/>
      <w:marTop w:val="0"/>
      <w:marBottom w:val="0"/>
      <w:divBdr>
        <w:top w:val="none" w:sz="0" w:space="0" w:color="auto"/>
        <w:left w:val="none" w:sz="0" w:space="0" w:color="auto"/>
        <w:bottom w:val="none" w:sz="0" w:space="0" w:color="auto"/>
        <w:right w:val="none" w:sz="0" w:space="0" w:color="auto"/>
      </w:divBdr>
    </w:div>
    <w:div w:id="1290748879">
      <w:bodyDiv w:val="1"/>
      <w:marLeft w:val="0"/>
      <w:marRight w:val="0"/>
      <w:marTop w:val="0"/>
      <w:marBottom w:val="0"/>
      <w:divBdr>
        <w:top w:val="none" w:sz="0" w:space="0" w:color="auto"/>
        <w:left w:val="none" w:sz="0" w:space="0" w:color="auto"/>
        <w:bottom w:val="none" w:sz="0" w:space="0" w:color="auto"/>
        <w:right w:val="none" w:sz="0" w:space="0" w:color="auto"/>
      </w:divBdr>
    </w:div>
    <w:div w:id="1291594898">
      <w:bodyDiv w:val="1"/>
      <w:marLeft w:val="0"/>
      <w:marRight w:val="0"/>
      <w:marTop w:val="0"/>
      <w:marBottom w:val="0"/>
      <w:divBdr>
        <w:top w:val="none" w:sz="0" w:space="0" w:color="auto"/>
        <w:left w:val="none" w:sz="0" w:space="0" w:color="auto"/>
        <w:bottom w:val="none" w:sz="0" w:space="0" w:color="auto"/>
        <w:right w:val="none" w:sz="0" w:space="0" w:color="auto"/>
      </w:divBdr>
    </w:div>
    <w:div w:id="1292051043">
      <w:bodyDiv w:val="1"/>
      <w:marLeft w:val="0"/>
      <w:marRight w:val="0"/>
      <w:marTop w:val="0"/>
      <w:marBottom w:val="0"/>
      <w:divBdr>
        <w:top w:val="none" w:sz="0" w:space="0" w:color="auto"/>
        <w:left w:val="none" w:sz="0" w:space="0" w:color="auto"/>
        <w:bottom w:val="none" w:sz="0" w:space="0" w:color="auto"/>
        <w:right w:val="none" w:sz="0" w:space="0" w:color="auto"/>
      </w:divBdr>
    </w:div>
    <w:div w:id="1292057832">
      <w:bodyDiv w:val="1"/>
      <w:marLeft w:val="0"/>
      <w:marRight w:val="0"/>
      <w:marTop w:val="0"/>
      <w:marBottom w:val="0"/>
      <w:divBdr>
        <w:top w:val="none" w:sz="0" w:space="0" w:color="auto"/>
        <w:left w:val="none" w:sz="0" w:space="0" w:color="auto"/>
        <w:bottom w:val="none" w:sz="0" w:space="0" w:color="auto"/>
        <w:right w:val="none" w:sz="0" w:space="0" w:color="auto"/>
      </w:divBdr>
    </w:div>
    <w:div w:id="1292244686">
      <w:bodyDiv w:val="1"/>
      <w:marLeft w:val="0"/>
      <w:marRight w:val="0"/>
      <w:marTop w:val="0"/>
      <w:marBottom w:val="0"/>
      <w:divBdr>
        <w:top w:val="none" w:sz="0" w:space="0" w:color="auto"/>
        <w:left w:val="none" w:sz="0" w:space="0" w:color="auto"/>
        <w:bottom w:val="none" w:sz="0" w:space="0" w:color="auto"/>
        <w:right w:val="none" w:sz="0" w:space="0" w:color="auto"/>
      </w:divBdr>
    </w:div>
    <w:div w:id="1292402398">
      <w:bodyDiv w:val="1"/>
      <w:marLeft w:val="0"/>
      <w:marRight w:val="0"/>
      <w:marTop w:val="0"/>
      <w:marBottom w:val="0"/>
      <w:divBdr>
        <w:top w:val="none" w:sz="0" w:space="0" w:color="auto"/>
        <w:left w:val="none" w:sz="0" w:space="0" w:color="auto"/>
        <w:bottom w:val="none" w:sz="0" w:space="0" w:color="auto"/>
        <w:right w:val="none" w:sz="0" w:space="0" w:color="auto"/>
      </w:divBdr>
    </w:div>
    <w:div w:id="1292442919">
      <w:bodyDiv w:val="1"/>
      <w:marLeft w:val="0"/>
      <w:marRight w:val="0"/>
      <w:marTop w:val="0"/>
      <w:marBottom w:val="0"/>
      <w:divBdr>
        <w:top w:val="none" w:sz="0" w:space="0" w:color="auto"/>
        <w:left w:val="none" w:sz="0" w:space="0" w:color="auto"/>
        <w:bottom w:val="none" w:sz="0" w:space="0" w:color="auto"/>
        <w:right w:val="none" w:sz="0" w:space="0" w:color="auto"/>
      </w:divBdr>
    </w:div>
    <w:div w:id="1292512090">
      <w:bodyDiv w:val="1"/>
      <w:marLeft w:val="0"/>
      <w:marRight w:val="0"/>
      <w:marTop w:val="0"/>
      <w:marBottom w:val="0"/>
      <w:divBdr>
        <w:top w:val="none" w:sz="0" w:space="0" w:color="auto"/>
        <w:left w:val="none" w:sz="0" w:space="0" w:color="auto"/>
        <w:bottom w:val="none" w:sz="0" w:space="0" w:color="auto"/>
        <w:right w:val="none" w:sz="0" w:space="0" w:color="auto"/>
      </w:divBdr>
    </w:div>
    <w:div w:id="1293513474">
      <w:bodyDiv w:val="1"/>
      <w:marLeft w:val="0"/>
      <w:marRight w:val="0"/>
      <w:marTop w:val="0"/>
      <w:marBottom w:val="0"/>
      <w:divBdr>
        <w:top w:val="none" w:sz="0" w:space="0" w:color="auto"/>
        <w:left w:val="none" w:sz="0" w:space="0" w:color="auto"/>
        <w:bottom w:val="none" w:sz="0" w:space="0" w:color="auto"/>
        <w:right w:val="none" w:sz="0" w:space="0" w:color="auto"/>
      </w:divBdr>
    </w:div>
    <w:div w:id="1294091401">
      <w:bodyDiv w:val="1"/>
      <w:marLeft w:val="0"/>
      <w:marRight w:val="0"/>
      <w:marTop w:val="0"/>
      <w:marBottom w:val="0"/>
      <w:divBdr>
        <w:top w:val="none" w:sz="0" w:space="0" w:color="auto"/>
        <w:left w:val="none" w:sz="0" w:space="0" w:color="auto"/>
        <w:bottom w:val="none" w:sz="0" w:space="0" w:color="auto"/>
        <w:right w:val="none" w:sz="0" w:space="0" w:color="auto"/>
      </w:divBdr>
    </w:div>
    <w:div w:id="1294099651">
      <w:bodyDiv w:val="1"/>
      <w:marLeft w:val="0"/>
      <w:marRight w:val="0"/>
      <w:marTop w:val="0"/>
      <w:marBottom w:val="0"/>
      <w:divBdr>
        <w:top w:val="none" w:sz="0" w:space="0" w:color="auto"/>
        <w:left w:val="none" w:sz="0" w:space="0" w:color="auto"/>
        <w:bottom w:val="none" w:sz="0" w:space="0" w:color="auto"/>
        <w:right w:val="none" w:sz="0" w:space="0" w:color="auto"/>
      </w:divBdr>
    </w:div>
    <w:div w:id="1294599543">
      <w:bodyDiv w:val="1"/>
      <w:marLeft w:val="0"/>
      <w:marRight w:val="0"/>
      <w:marTop w:val="0"/>
      <w:marBottom w:val="0"/>
      <w:divBdr>
        <w:top w:val="none" w:sz="0" w:space="0" w:color="auto"/>
        <w:left w:val="none" w:sz="0" w:space="0" w:color="auto"/>
        <w:bottom w:val="none" w:sz="0" w:space="0" w:color="auto"/>
        <w:right w:val="none" w:sz="0" w:space="0" w:color="auto"/>
      </w:divBdr>
    </w:div>
    <w:div w:id="1294824996">
      <w:bodyDiv w:val="1"/>
      <w:marLeft w:val="0"/>
      <w:marRight w:val="0"/>
      <w:marTop w:val="0"/>
      <w:marBottom w:val="0"/>
      <w:divBdr>
        <w:top w:val="none" w:sz="0" w:space="0" w:color="auto"/>
        <w:left w:val="none" w:sz="0" w:space="0" w:color="auto"/>
        <w:bottom w:val="none" w:sz="0" w:space="0" w:color="auto"/>
        <w:right w:val="none" w:sz="0" w:space="0" w:color="auto"/>
      </w:divBdr>
    </w:div>
    <w:div w:id="1294867186">
      <w:bodyDiv w:val="1"/>
      <w:marLeft w:val="0"/>
      <w:marRight w:val="0"/>
      <w:marTop w:val="0"/>
      <w:marBottom w:val="0"/>
      <w:divBdr>
        <w:top w:val="none" w:sz="0" w:space="0" w:color="auto"/>
        <w:left w:val="none" w:sz="0" w:space="0" w:color="auto"/>
        <w:bottom w:val="none" w:sz="0" w:space="0" w:color="auto"/>
        <w:right w:val="none" w:sz="0" w:space="0" w:color="auto"/>
      </w:divBdr>
    </w:div>
    <w:div w:id="1295018834">
      <w:bodyDiv w:val="1"/>
      <w:marLeft w:val="0"/>
      <w:marRight w:val="0"/>
      <w:marTop w:val="0"/>
      <w:marBottom w:val="0"/>
      <w:divBdr>
        <w:top w:val="none" w:sz="0" w:space="0" w:color="auto"/>
        <w:left w:val="none" w:sz="0" w:space="0" w:color="auto"/>
        <w:bottom w:val="none" w:sz="0" w:space="0" w:color="auto"/>
        <w:right w:val="none" w:sz="0" w:space="0" w:color="auto"/>
      </w:divBdr>
    </w:div>
    <w:div w:id="1295450635">
      <w:bodyDiv w:val="1"/>
      <w:marLeft w:val="0"/>
      <w:marRight w:val="0"/>
      <w:marTop w:val="0"/>
      <w:marBottom w:val="0"/>
      <w:divBdr>
        <w:top w:val="none" w:sz="0" w:space="0" w:color="auto"/>
        <w:left w:val="none" w:sz="0" w:space="0" w:color="auto"/>
        <w:bottom w:val="none" w:sz="0" w:space="0" w:color="auto"/>
        <w:right w:val="none" w:sz="0" w:space="0" w:color="auto"/>
      </w:divBdr>
    </w:div>
    <w:div w:id="1296134399">
      <w:bodyDiv w:val="1"/>
      <w:marLeft w:val="0"/>
      <w:marRight w:val="0"/>
      <w:marTop w:val="0"/>
      <w:marBottom w:val="0"/>
      <w:divBdr>
        <w:top w:val="none" w:sz="0" w:space="0" w:color="auto"/>
        <w:left w:val="none" w:sz="0" w:space="0" w:color="auto"/>
        <w:bottom w:val="none" w:sz="0" w:space="0" w:color="auto"/>
        <w:right w:val="none" w:sz="0" w:space="0" w:color="auto"/>
      </w:divBdr>
    </w:div>
    <w:div w:id="1296988750">
      <w:bodyDiv w:val="1"/>
      <w:marLeft w:val="0"/>
      <w:marRight w:val="0"/>
      <w:marTop w:val="0"/>
      <w:marBottom w:val="0"/>
      <w:divBdr>
        <w:top w:val="none" w:sz="0" w:space="0" w:color="auto"/>
        <w:left w:val="none" w:sz="0" w:space="0" w:color="auto"/>
        <w:bottom w:val="none" w:sz="0" w:space="0" w:color="auto"/>
        <w:right w:val="none" w:sz="0" w:space="0" w:color="auto"/>
      </w:divBdr>
    </w:div>
    <w:div w:id="1297905480">
      <w:bodyDiv w:val="1"/>
      <w:marLeft w:val="0"/>
      <w:marRight w:val="0"/>
      <w:marTop w:val="0"/>
      <w:marBottom w:val="0"/>
      <w:divBdr>
        <w:top w:val="none" w:sz="0" w:space="0" w:color="auto"/>
        <w:left w:val="none" w:sz="0" w:space="0" w:color="auto"/>
        <w:bottom w:val="none" w:sz="0" w:space="0" w:color="auto"/>
        <w:right w:val="none" w:sz="0" w:space="0" w:color="auto"/>
      </w:divBdr>
    </w:div>
    <w:div w:id="1297952479">
      <w:bodyDiv w:val="1"/>
      <w:marLeft w:val="0"/>
      <w:marRight w:val="0"/>
      <w:marTop w:val="0"/>
      <w:marBottom w:val="0"/>
      <w:divBdr>
        <w:top w:val="none" w:sz="0" w:space="0" w:color="auto"/>
        <w:left w:val="none" w:sz="0" w:space="0" w:color="auto"/>
        <w:bottom w:val="none" w:sz="0" w:space="0" w:color="auto"/>
        <w:right w:val="none" w:sz="0" w:space="0" w:color="auto"/>
      </w:divBdr>
    </w:div>
    <w:div w:id="1298022892">
      <w:bodyDiv w:val="1"/>
      <w:marLeft w:val="0"/>
      <w:marRight w:val="0"/>
      <w:marTop w:val="0"/>
      <w:marBottom w:val="0"/>
      <w:divBdr>
        <w:top w:val="none" w:sz="0" w:space="0" w:color="auto"/>
        <w:left w:val="none" w:sz="0" w:space="0" w:color="auto"/>
        <w:bottom w:val="none" w:sz="0" w:space="0" w:color="auto"/>
        <w:right w:val="none" w:sz="0" w:space="0" w:color="auto"/>
      </w:divBdr>
    </w:div>
    <w:div w:id="1298295846">
      <w:bodyDiv w:val="1"/>
      <w:marLeft w:val="0"/>
      <w:marRight w:val="0"/>
      <w:marTop w:val="0"/>
      <w:marBottom w:val="0"/>
      <w:divBdr>
        <w:top w:val="none" w:sz="0" w:space="0" w:color="auto"/>
        <w:left w:val="none" w:sz="0" w:space="0" w:color="auto"/>
        <w:bottom w:val="none" w:sz="0" w:space="0" w:color="auto"/>
        <w:right w:val="none" w:sz="0" w:space="0" w:color="auto"/>
      </w:divBdr>
    </w:div>
    <w:div w:id="1298335176">
      <w:bodyDiv w:val="1"/>
      <w:marLeft w:val="0"/>
      <w:marRight w:val="0"/>
      <w:marTop w:val="0"/>
      <w:marBottom w:val="0"/>
      <w:divBdr>
        <w:top w:val="none" w:sz="0" w:space="0" w:color="auto"/>
        <w:left w:val="none" w:sz="0" w:space="0" w:color="auto"/>
        <w:bottom w:val="none" w:sz="0" w:space="0" w:color="auto"/>
        <w:right w:val="none" w:sz="0" w:space="0" w:color="auto"/>
      </w:divBdr>
    </w:div>
    <w:div w:id="1298803393">
      <w:bodyDiv w:val="1"/>
      <w:marLeft w:val="0"/>
      <w:marRight w:val="0"/>
      <w:marTop w:val="0"/>
      <w:marBottom w:val="0"/>
      <w:divBdr>
        <w:top w:val="none" w:sz="0" w:space="0" w:color="auto"/>
        <w:left w:val="none" w:sz="0" w:space="0" w:color="auto"/>
        <w:bottom w:val="none" w:sz="0" w:space="0" w:color="auto"/>
        <w:right w:val="none" w:sz="0" w:space="0" w:color="auto"/>
      </w:divBdr>
    </w:div>
    <w:div w:id="1298954164">
      <w:bodyDiv w:val="1"/>
      <w:marLeft w:val="0"/>
      <w:marRight w:val="0"/>
      <w:marTop w:val="0"/>
      <w:marBottom w:val="0"/>
      <w:divBdr>
        <w:top w:val="none" w:sz="0" w:space="0" w:color="auto"/>
        <w:left w:val="none" w:sz="0" w:space="0" w:color="auto"/>
        <w:bottom w:val="none" w:sz="0" w:space="0" w:color="auto"/>
        <w:right w:val="none" w:sz="0" w:space="0" w:color="auto"/>
      </w:divBdr>
    </w:div>
    <w:div w:id="1299064993">
      <w:bodyDiv w:val="1"/>
      <w:marLeft w:val="0"/>
      <w:marRight w:val="0"/>
      <w:marTop w:val="0"/>
      <w:marBottom w:val="0"/>
      <w:divBdr>
        <w:top w:val="none" w:sz="0" w:space="0" w:color="auto"/>
        <w:left w:val="none" w:sz="0" w:space="0" w:color="auto"/>
        <w:bottom w:val="none" w:sz="0" w:space="0" w:color="auto"/>
        <w:right w:val="none" w:sz="0" w:space="0" w:color="auto"/>
      </w:divBdr>
    </w:div>
    <w:div w:id="1299216515">
      <w:bodyDiv w:val="1"/>
      <w:marLeft w:val="0"/>
      <w:marRight w:val="0"/>
      <w:marTop w:val="0"/>
      <w:marBottom w:val="0"/>
      <w:divBdr>
        <w:top w:val="none" w:sz="0" w:space="0" w:color="auto"/>
        <w:left w:val="none" w:sz="0" w:space="0" w:color="auto"/>
        <w:bottom w:val="none" w:sz="0" w:space="0" w:color="auto"/>
        <w:right w:val="none" w:sz="0" w:space="0" w:color="auto"/>
      </w:divBdr>
    </w:div>
    <w:div w:id="1299456798">
      <w:bodyDiv w:val="1"/>
      <w:marLeft w:val="0"/>
      <w:marRight w:val="0"/>
      <w:marTop w:val="0"/>
      <w:marBottom w:val="0"/>
      <w:divBdr>
        <w:top w:val="none" w:sz="0" w:space="0" w:color="auto"/>
        <w:left w:val="none" w:sz="0" w:space="0" w:color="auto"/>
        <w:bottom w:val="none" w:sz="0" w:space="0" w:color="auto"/>
        <w:right w:val="none" w:sz="0" w:space="0" w:color="auto"/>
      </w:divBdr>
    </w:div>
    <w:div w:id="1299871068">
      <w:bodyDiv w:val="1"/>
      <w:marLeft w:val="0"/>
      <w:marRight w:val="0"/>
      <w:marTop w:val="0"/>
      <w:marBottom w:val="0"/>
      <w:divBdr>
        <w:top w:val="none" w:sz="0" w:space="0" w:color="auto"/>
        <w:left w:val="none" w:sz="0" w:space="0" w:color="auto"/>
        <w:bottom w:val="none" w:sz="0" w:space="0" w:color="auto"/>
        <w:right w:val="none" w:sz="0" w:space="0" w:color="auto"/>
      </w:divBdr>
    </w:div>
    <w:div w:id="1300108689">
      <w:bodyDiv w:val="1"/>
      <w:marLeft w:val="0"/>
      <w:marRight w:val="0"/>
      <w:marTop w:val="0"/>
      <w:marBottom w:val="0"/>
      <w:divBdr>
        <w:top w:val="none" w:sz="0" w:space="0" w:color="auto"/>
        <w:left w:val="none" w:sz="0" w:space="0" w:color="auto"/>
        <w:bottom w:val="none" w:sz="0" w:space="0" w:color="auto"/>
        <w:right w:val="none" w:sz="0" w:space="0" w:color="auto"/>
      </w:divBdr>
    </w:div>
    <w:div w:id="1301569758">
      <w:bodyDiv w:val="1"/>
      <w:marLeft w:val="0"/>
      <w:marRight w:val="0"/>
      <w:marTop w:val="0"/>
      <w:marBottom w:val="0"/>
      <w:divBdr>
        <w:top w:val="none" w:sz="0" w:space="0" w:color="auto"/>
        <w:left w:val="none" w:sz="0" w:space="0" w:color="auto"/>
        <w:bottom w:val="none" w:sz="0" w:space="0" w:color="auto"/>
        <w:right w:val="none" w:sz="0" w:space="0" w:color="auto"/>
      </w:divBdr>
    </w:div>
    <w:div w:id="1302035455">
      <w:bodyDiv w:val="1"/>
      <w:marLeft w:val="0"/>
      <w:marRight w:val="0"/>
      <w:marTop w:val="0"/>
      <w:marBottom w:val="0"/>
      <w:divBdr>
        <w:top w:val="none" w:sz="0" w:space="0" w:color="auto"/>
        <w:left w:val="none" w:sz="0" w:space="0" w:color="auto"/>
        <w:bottom w:val="none" w:sz="0" w:space="0" w:color="auto"/>
        <w:right w:val="none" w:sz="0" w:space="0" w:color="auto"/>
      </w:divBdr>
    </w:div>
    <w:div w:id="1302492205">
      <w:bodyDiv w:val="1"/>
      <w:marLeft w:val="0"/>
      <w:marRight w:val="0"/>
      <w:marTop w:val="0"/>
      <w:marBottom w:val="0"/>
      <w:divBdr>
        <w:top w:val="none" w:sz="0" w:space="0" w:color="auto"/>
        <w:left w:val="none" w:sz="0" w:space="0" w:color="auto"/>
        <w:bottom w:val="none" w:sz="0" w:space="0" w:color="auto"/>
        <w:right w:val="none" w:sz="0" w:space="0" w:color="auto"/>
      </w:divBdr>
    </w:div>
    <w:div w:id="1302728766">
      <w:bodyDiv w:val="1"/>
      <w:marLeft w:val="0"/>
      <w:marRight w:val="0"/>
      <w:marTop w:val="0"/>
      <w:marBottom w:val="0"/>
      <w:divBdr>
        <w:top w:val="none" w:sz="0" w:space="0" w:color="auto"/>
        <w:left w:val="none" w:sz="0" w:space="0" w:color="auto"/>
        <w:bottom w:val="none" w:sz="0" w:space="0" w:color="auto"/>
        <w:right w:val="none" w:sz="0" w:space="0" w:color="auto"/>
      </w:divBdr>
    </w:div>
    <w:div w:id="1302927472">
      <w:bodyDiv w:val="1"/>
      <w:marLeft w:val="0"/>
      <w:marRight w:val="0"/>
      <w:marTop w:val="0"/>
      <w:marBottom w:val="0"/>
      <w:divBdr>
        <w:top w:val="none" w:sz="0" w:space="0" w:color="auto"/>
        <w:left w:val="none" w:sz="0" w:space="0" w:color="auto"/>
        <w:bottom w:val="none" w:sz="0" w:space="0" w:color="auto"/>
        <w:right w:val="none" w:sz="0" w:space="0" w:color="auto"/>
      </w:divBdr>
    </w:div>
    <w:div w:id="1303385287">
      <w:bodyDiv w:val="1"/>
      <w:marLeft w:val="0"/>
      <w:marRight w:val="0"/>
      <w:marTop w:val="0"/>
      <w:marBottom w:val="0"/>
      <w:divBdr>
        <w:top w:val="none" w:sz="0" w:space="0" w:color="auto"/>
        <w:left w:val="none" w:sz="0" w:space="0" w:color="auto"/>
        <w:bottom w:val="none" w:sz="0" w:space="0" w:color="auto"/>
        <w:right w:val="none" w:sz="0" w:space="0" w:color="auto"/>
      </w:divBdr>
    </w:div>
    <w:div w:id="1304699069">
      <w:bodyDiv w:val="1"/>
      <w:marLeft w:val="0"/>
      <w:marRight w:val="0"/>
      <w:marTop w:val="0"/>
      <w:marBottom w:val="0"/>
      <w:divBdr>
        <w:top w:val="none" w:sz="0" w:space="0" w:color="auto"/>
        <w:left w:val="none" w:sz="0" w:space="0" w:color="auto"/>
        <w:bottom w:val="none" w:sz="0" w:space="0" w:color="auto"/>
        <w:right w:val="none" w:sz="0" w:space="0" w:color="auto"/>
      </w:divBdr>
    </w:div>
    <w:div w:id="1305350317">
      <w:bodyDiv w:val="1"/>
      <w:marLeft w:val="0"/>
      <w:marRight w:val="0"/>
      <w:marTop w:val="0"/>
      <w:marBottom w:val="0"/>
      <w:divBdr>
        <w:top w:val="none" w:sz="0" w:space="0" w:color="auto"/>
        <w:left w:val="none" w:sz="0" w:space="0" w:color="auto"/>
        <w:bottom w:val="none" w:sz="0" w:space="0" w:color="auto"/>
        <w:right w:val="none" w:sz="0" w:space="0" w:color="auto"/>
      </w:divBdr>
    </w:div>
    <w:div w:id="1306080530">
      <w:bodyDiv w:val="1"/>
      <w:marLeft w:val="0"/>
      <w:marRight w:val="0"/>
      <w:marTop w:val="0"/>
      <w:marBottom w:val="0"/>
      <w:divBdr>
        <w:top w:val="none" w:sz="0" w:space="0" w:color="auto"/>
        <w:left w:val="none" w:sz="0" w:space="0" w:color="auto"/>
        <w:bottom w:val="none" w:sz="0" w:space="0" w:color="auto"/>
        <w:right w:val="none" w:sz="0" w:space="0" w:color="auto"/>
      </w:divBdr>
    </w:div>
    <w:div w:id="1306198928">
      <w:bodyDiv w:val="1"/>
      <w:marLeft w:val="0"/>
      <w:marRight w:val="0"/>
      <w:marTop w:val="0"/>
      <w:marBottom w:val="0"/>
      <w:divBdr>
        <w:top w:val="none" w:sz="0" w:space="0" w:color="auto"/>
        <w:left w:val="none" w:sz="0" w:space="0" w:color="auto"/>
        <w:bottom w:val="none" w:sz="0" w:space="0" w:color="auto"/>
        <w:right w:val="none" w:sz="0" w:space="0" w:color="auto"/>
      </w:divBdr>
    </w:div>
    <w:div w:id="1306203682">
      <w:bodyDiv w:val="1"/>
      <w:marLeft w:val="0"/>
      <w:marRight w:val="0"/>
      <w:marTop w:val="0"/>
      <w:marBottom w:val="0"/>
      <w:divBdr>
        <w:top w:val="none" w:sz="0" w:space="0" w:color="auto"/>
        <w:left w:val="none" w:sz="0" w:space="0" w:color="auto"/>
        <w:bottom w:val="none" w:sz="0" w:space="0" w:color="auto"/>
        <w:right w:val="none" w:sz="0" w:space="0" w:color="auto"/>
      </w:divBdr>
    </w:div>
    <w:div w:id="1307666561">
      <w:bodyDiv w:val="1"/>
      <w:marLeft w:val="0"/>
      <w:marRight w:val="0"/>
      <w:marTop w:val="0"/>
      <w:marBottom w:val="0"/>
      <w:divBdr>
        <w:top w:val="none" w:sz="0" w:space="0" w:color="auto"/>
        <w:left w:val="none" w:sz="0" w:space="0" w:color="auto"/>
        <w:bottom w:val="none" w:sz="0" w:space="0" w:color="auto"/>
        <w:right w:val="none" w:sz="0" w:space="0" w:color="auto"/>
      </w:divBdr>
    </w:div>
    <w:div w:id="1308824263">
      <w:bodyDiv w:val="1"/>
      <w:marLeft w:val="0"/>
      <w:marRight w:val="0"/>
      <w:marTop w:val="0"/>
      <w:marBottom w:val="0"/>
      <w:divBdr>
        <w:top w:val="none" w:sz="0" w:space="0" w:color="auto"/>
        <w:left w:val="none" w:sz="0" w:space="0" w:color="auto"/>
        <w:bottom w:val="none" w:sz="0" w:space="0" w:color="auto"/>
        <w:right w:val="none" w:sz="0" w:space="0" w:color="auto"/>
      </w:divBdr>
    </w:div>
    <w:div w:id="1309550259">
      <w:bodyDiv w:val="1"/>
      <w:marLeft w:val="0"/>
      <w:marRight w:val="0"/>
      <w:marTop w:val="0"/>
      <w:marBottom w:val="0"/>
      <w:divBdr>
        <w:top w:val="none" w:sz="0" w:space="0" w:color="auto"/>
        <w:left w:val="none" w:sz="0" w:space="0" w:color="auto"/>
        <w:bottom w:val="none" w:sz="0" w:space="0" w:color="auto"/>
        <w:right w:val="none" w:sz="0" w:space="0" w:color="auto"/>
      </w:divBdr>
    </w:div>
    <w:div w:id="1311783587">
      <w:bodyDiv w:val="1"/>
      <w:marLeft w:val="0"/>
      <w:marRight w:val="0"/>
      <w:marTop w:val="0"/>
      <w:marBottom w:val="0"/>
      <w:divBdr>
        <w:top w:val="none" w:sz="0" w:space="0" w:color="auto"/>
        <w:left w:val="none" w:sz="0" w:space="0" w:color="auto"/>
        <w:bottom w:val="none" w:sz="0" w:space="0" w:color="auto"/>
        <w:right w:val="none" w:sz="0" w:space="0" w:color="auto"/>
      </w:divBdr>
    </w:div>
    <w:div w:id="1313946914">
      <w:bodyDiv w:val="1"/>
      <w:marLeft w:val="0"/>
      <w:marRight w:val="0"/>
      <w:marTop w:val="0"/>
      <w:marBottom w:val="0"/>
      <w:divBdr>
        <w:top w:val="none" w:sz="0" w:space="0" w:color="auto"/>
        <w:left w:val="none" w:sz="0" w:space="0" w:color="auto"/>
        <w:bottom w:val="none" w:sz="0" w:space="0" w:color="auto"/>
        <w:right w:val="none" w:sz="0" w:space="0" w:color="auto"/>
      </w:divBdr>
    </w:div>
    <w:div w:id="1314748954">
      <w:bodyDiv w:val="1"/>
      <w:marLeft w:val="0"/>
      <w:marRight w:val="0"/>
      <w:marTop w:val="0"/>
      <w:marBottom w:val="0"/>
      <w:divBdr>
        <w:top w:val="none" w:sz="0" w:space="0" w:color="auto"/>
        <w:left w:val="none" w:sz="0" w:space="0" w:color="auto"/>
        <w:bottom w:val="none" w:sz="0" w:space="0" w:color="auto"/>
        <w:right w:val="none" w:sz="0" w:space="0" w:color="auto"/>
      </w:divBdr>
    </w:div>
    <w:div w:id="1314871430">
      <w:bodyDiv w:val="1"/>
      <w:marLeft w:val="0"/>
      <w:marRight w:val="0"/>
      <w:marTop w:val="0"/>
      <w:marBottom w:val="0"/>
      <w:divBdr>
        <w:top w:val="none" w:sz="0" w:space="0" w:color="auto"/>
        <w:left w:val="none" w:sz="0" w:space="0" w:color="auto"/>
        <w:bottom w:val="none" w:sz="0" w:space="0" w:color="auto"/>
        <w:right w:val="none" w:sz="0" w:space="0" w:color="auto"/>
      </w:divBdr>
    </w:div>
    <w:div w:id="1315065127">
      <w:bodyDiv w:val="1"/>
      <w:marLeft w:val="0"/>
      <w:marRight w:val="0"/>
      <w:marTop w:val="0"/>
      <w:marBottom w:val="0"/>
      <w:divBdr>
        <w:top w:val="none" w:sz="0" w:space="0" w:color="auto"/>
        <w:left w:val="none" w:sz="0" w:space="0" w:color="auto"/>
        <w:bottom w:val="none" w:sz="0" w:space="0" w:color="auto"/>
        <w:right w:val="none" w:sz="0" w:space="0" w:color="auto"/>
      </w:divBdr>
    </w:div>
    <w:div w:id="1315335305">
      <w:bodyDiv w:val="1"/>
      <w:marLeft w:val="0"/>
      <w:marRight w:val="0"/>
      <w:marTop w:val="0"/>
      <w:marBottom w:val="0"/>
      <w:divBdr>
        <w:top w:val="none" w:sz="0" w:space="0" w:color="auto"/>
        <w:left w:val="none" w:sz="0" w:space="0" w:color="auto"/>
        <w:bottom w:val="none" w:sz="0" w:space="0" w:color="auto"/>
        <w:right w:val="none" w:sz="0" w:space="0" w:color="auto"/>
      </w:divBdr>
    </w:div>
    <w:div w:id="1315452640">
      <w:bodyDiv w:val="1"/>
      <w:marLeft w:val="0"/>
      <w:marRight w:val="0"/>
      <w:marTop w:val="0"/>
      <w:marBottom w:val="0"/>
      <w:divBdr>
        <w:top w:val="none" w:sz="0" w:space="0" w:color="auto"/>
        <w:left w:val="none" w:sz="0" w:space="0" w:color="auto"/>
        <w:bottom w:val="none" w:sz="0" w:space="0" w:color="auto"/>
        <w:right w:val="none" w:sz="0" w:space="0" w:color="auto"/>
      </w:divBdr>
    </w:div>
    <w:div w:id="1315720559">
      <w:bodyDiv w:val="1"/>
      <w:marLeft w:val="0"/>
      <w:marRight w:val="0"/>
      <w:marTop w:val="0"/>
      <w:marBottom w:val="0"/>
      <w:divBdr>
        <w:top w:val="none" w:sz="0" w:space="0" w:color="auto"/>
        <w:left w:val="none" w:sz="0" w:space="0" w:color="auto"/>
        <w:bottom w:val="none" w:sz="0" w:space="0" w:color="auto"/>
        <w:right w:val="none" w:sz="0" w:space="0" w:color="auto"/>
      </w:divBdr>
    </w:div>
    <w:div w:id="1316060154">
      <w:bodyDiv w:val="1"/>
      <w:marLeft w:val="0"/>
      <w:marRight w:val="0"/>
      <w:marTop w:val="0"/>
      <w:marBottom w:val="0"/>
      <w:divBdr>
        <w:top w:val="none" w:sz="0" w:space="0" w:color="auto"/>
        <w:left w:val="none" w:sz="0" w:space="0" w:color="auto"/>
        <w:bottom w:val="none" w:sz="0" w:space="0" w:color="auto"/>
        <w:right w:val="none" w:sz="0" w:space="0" w:color="auto"/>
      </w:divBdr>
    </w:div>
    <w:div w:id="1316571068">
      <w:bodyDiv w:val="1"/>
      <w:marLeft w:val="0"/>
      <w:marRight w:val="0"/>
      <w:marTop w:val="0"/>
      <w:marBottom w:val="0"/>
      <w:divBdr>
        <w:top w:val="none" w:sz="0" w:space="0" w:color="auto"/>
        <w:left w:val="none" w:sz="0" w:space="0" w:color="auto"/>
        <w:bottom w:val="none" w:sz="0" w:space="0" w:color="auto"/>
        <w:right w:val="none" w:sz="0" w:space="0" w:color="auto"/>
      </w:divBdr>
    </w:div>
    <w:div w:id="1317421149">
      <w:bodyDiv w:val="1"/>
      <w:marLeft w:val="0"/>
      <w:marRight w:val="0"/>
      <w:marTop w:val="0"/>
      <w:marBottom w:val="0"/>
      <w:divBdr>
        <w:top w:val="none" w:sz="0" w:space="0" w:color="auto"/>
        <w:left w:val="none" w:sz="0" w:space="0" w:color="auto"/>
        <w:bottom w:val="none" w:sz="0" w:space="0" w:color="auto"/>
        <w:right w:val="none" w:sz="0" w:space="0" w:color="auto"/>
      </w:divBdr>
    </w:div>
    <w:div w:id="1318267336">
      <w:bodyDiv w:val="1"/>
      <w:marLeft w:val="0"/>
      <w:marRight w:val="0"/>
      <w:marTop w:val="0"/>
      <w:marBottom w:val="0"/>
      <w:divBdr>
        <w:top w:val="none" w:sz="0" w:space="0" w:color="auto"/>
        <w:left w:val="none" w:sz="0" w:space="0" w:color="auto"/>
        <w:bottom w:val="none" w:sz="0" w:space="0" w:color="auto"/>
        <w:right w:val="none" w:sz="0" w:space="0" w:color="auto"/>
      </w:divBdr>
    </w:div>
    <w:div w:id="1318727701">
      <w:bodyDiv w:val="1"/>
      <w:marLeft w:val="0"/>
      <w:marRight w:val="0"/>
      <w:marTop w:val="0"/>
      <w:marBottom w:val="0"/>
      <w:divBdr>
        <w:top w:val="none" w:sz="0" w:space="0" w:color="auto"/>
        <w:left w:val="none" w:sz="0" w:space="0" w:color="auto"/>
        <w:bottom w:val="none" w:sz="0" w:space="0" w:color="auto"/>
        <w:right w:val="none" w:sz="0" w:space="0" w:color="auto"/>
      </w:divBdr>
    </w:div>
    <w:div w:id="1318916268">
      <w:bodyDiv w:val="1"/>
      <w:marLeft w:val="0"/>
      <w:marRight w:val="0"/>
      <w:marTop w:val="0"/>
      <w:marBottom w:val="0"/>
      <w:divBdr>
        <w:top w:val="none" w:sz="0" w:space="0" w:color="auto"/>
        <w:left w:val="none" w:sz="0" w:space="0" w:color="auto"/>
        <w:bottom w:val="none" w:sz="0" w:space="0" w:color="auto"/>
        <w:right w:val="none" w:sz="0" w:space="0" w:color="auto"/>
      </w:divBdr>
    </w:div>
    <w:div w:id="1319113491">
      <w:bodyDiv w:val="1"/>
      <w:marLeft w:val="0"/>
      <w:marRight w:val="0"/>
      <w:marTop w:val="0"/>
      <w:marBottom w:val="0"/>
      <w:divBdr>
        <w:top w:val="none" w:sz="0" w:space="0" w:color="auto"/>
        <w:left w:val="none" w:sz="0" w:space="0" w:color="auto"/>
        <w:bottom w:val="none" w:sz="0" w:space="0" w:color="auto"/>
        <w:right w:val="none" w:sz="0" w:space="0" w:color="auto"/>
      </w:divBdr>
    </w:div>
    <w:div w:id="1319192310">
      <w:bodyDiv w:val="1"/>
      <w:marLeft w:val="0"/>
      <w:marRight w:val="0"/>
      <w:marTop w:val="0"/>
      <w:marBottom w:val="0"/>
      <w:divBdr>
        <w:top w:val="none" w:sz="0" w:space="0" w:color="auto"/>
        <w:left w:val="none" w:sz="0" w:space="0" w:color="auto"/>
        <w:bottom w:val="none" w:sz="0" w:space="0" w:color="auto"/>
        <w:right w:val="none" w:sz="0" w:space="0" w:color="auto"/>
      </w:divBdr>
    </w:div>
    <w:div w:id="1319728819">
      <w:bodyDiv w:val="1"/>
      <w:marLeft w:val="0"/>
      <w:marRight w:val="0"/>
      <w:marTop w:val="0"/>
      <w:marBottom w:val="0"/>
      <w:divBdr>
        <w:top w:val="none" w:sz="0" w:space="0" w:color="auto"/>
        <w:left w:val="none" w:sz="0" w:space="0" w:color="auto"/>
        <w:bottom w:val="none" w:sz="0" w:space="0" w:color="auto"/>
        <w:right w:val="none" w:sz="0" w:space="0" w:color="auto"/>
      </w:divBdr>
    </w:div>
    <w:div w:id="1319773443">
      <w:bodyDiv w:val="1"/>
      <w:marLeft w:val="0"/>
      <w:marRight w:val="0"/>
      <w:marTop w:val="0"/>
      <w:marBottom w:val="0"/>
      <w:divBdr>
        <w:top w:val="none" w:sz="0" w:space="0" w:color="auto"/>
        <w:left w:val="none" w:sz="0" w:space="0" w:color="auto"/>
        <w:bottom w:val="none" w:sz="0" w:space="0" w:color="auto"/>
        <w:right w:val="none" w:sz="0" w:space="0" w:color="auto"/>
      </w:divBdr>
    </w:div>
    <w:div w:id="1320037000">
      <w:bodyDiv w:val="1"/>
      <w:marLeft w:val="0"/>
      <w:marRight w:val="0"/>
      <w:marTop w:val="0"/>
      <w:marBottom w:val="0"/>
      <w:divBdr>
        <w:top w:val="none" w:sz="0" w:space="0" w:color="auto"/>
        <w:left w:val="none" w:sz="0" w:space="0" w:color="auto"/>
        <w:bottom w:val="none" w:sz="0" w:space="0" w:color="auto"/>
        <w:right w:val="none" w:sz="0" w:space="0" w:color="auto"/>
      </w:divBdr>
    </w:div>
    <w:div w:id="1320157409">
      <w:bodyDiv w:val="1"/>
      <w:marLeft w:val="0"/>
      <w:marRight w:val="0"/>
      <w:marTop w:val="0"/>
      <w:marBottom w:val="0"/>
      <w:divBdr>
        <w:top w:val="none" w:sz="0" w:space="0" w:color="auto"/>
        <w:left w:val="none" w:sz="0" w:space="0" w:color="auto"/>
        <w:bottom w:val="none" w:sz="0" w:space="0" w:color="auto"/>
        <w:right w:val="none" w:sz="0" w:space="0" w:color="auto"/>
      </w:divBdr>
    </w:div>
    <w:div w:id="1321730574">
      <w:bodyDiv w:val="1"/>
      <w:marLeft w:val="0"/>
      <w:marRight w:val="0"/>
      <w:marTop w:val="0"/>
      <w:marBottom w:val="0"/>
      <w:divBdr>
        <w:top w:val="none" w:sz="0" w:space="0" w:color="auto"/>
        <w:left w:val="none" w:sz="0" w:space="0" w:color="auto"/>
        <w:bottom w:val="none" w:sz="0" w:space="0" w:color="auto"/>
        <w:right w:val="none" w:sz="0" w:space="0" w:color="auto"/>
      </w:divBdr>
    </w:div>
    <w:div w:id="1322275050">
      <w:bodyDiv w:val="1"/>
      <w:marLeft w:val="0"/>
      <w:marRight w:val="0"/>
      <w:marTop w:val="0"/>
      <w:marBottom w:val="0"/>
      <w:divBdr>
        <w:top w:val="none" w:sz="0" w:space="0" w:color="auto"/>
        <w:left w:val="none" w:sz="0" w:space="0" w:color="auto"/>
        <w:bottom w:val="none" w:sz="0" w:space="0" w:color="auto"/>
        <w:right w:val="none" w:sz="0" w:space="0" w:color="auto"/>
      </w:divBdr>
    </w:div>
    <w:div w:id="1323703892">
      <w:bodyDiv w:val="1"/>
      <w:marLeft w:val="0"/>
      <w:marRight w:val="0"/>
      <w:marTop w:val="0"/>
      <w:marBottom w:val="0"/>
      <w:divBdr>
        <w:top w:val="none" w:sz="0" w:space="0" w:color="auto"/>
        <w:left w:val="none" w:sz="0" w:space="0" w:color="auto"/>
        <w:bottom w:val="none" w:sz="0" w:space="0" w:color="auto"/>
        <w:right w:val="none" w:sz="0" w:space="0" w:color="auto"/>
      </w:divBdr>
    </w:div>
    <w:div w:id="1323924123">
      <w:bodyDiv w:val="1"/>
      <w:marLeft w:val="0"/>
      <w:marRight w:val="0"/>
      <w:marTop w:val="0"/>
      <w:marBottom w:val="0"/>
      <w:divBdr>
        <w:top w:val="none" w:sz="0" w:space="0" w:color="auto"/>
        <w:left w:val="none" w:sz="0" w:space="0" w:color="auto"/>
        <w:bottom w:val="none" w:sz="0" w:space="0" w:color="auto"/>
        <w:right w:val="none" w:sz="0" w:space="0" w:color="auto"/>
      </w:divBdr>
    </w:div>
    <w:div w:id="1324822600">
      <w:bodyDiv w:val="1"/>
      <w:marLeft w:val="0"/>
      <w:marRight w:val="0"/>
      <w:marTop w:val="0"/>
      <w:marBottom w:val="0"/>
      <w:divBdr>
        <w:top w:val="none" w:sz="0" w:space="0" w:color="auto"/>
        <w:left w:val="none" w:sz="0" w:space="0" w:color="auto"/>
        <w:bottom w:val="none" w:sz="0" w:space="0" w:color="auto"/>
        <w:right w:val="none" w:sz="0" w:space="0" w:color="auto"/>
      </w:divBdr>
    </w:div>
    <w:div w:id="1325165001">
      <w:bodyDiv w:val="1"/>
      <w:marLeft w:val="0"/>
      <w:marRight w:val="0"/>
      <w:marTop w:val="0"/>
      <w:marBottom w:val="0"/>
      <w:divBdr>
        <w:top w:val="none" w:sz="0" w:space="0" w:color="auto"/>
        <w:left w:val="none" w:sz="0" w:space="0" w:color="auto"/>
        <w:bottom w:val="none" w:sz="0" w:space="0" w:color="auto"/>
        <w:right w:val="none" w:sz="0" w:space="0" w:color="auto"/>
      </w:divBdr>
    </w:div>
    <w:div w:id="1326932703">
      <w:bodyDiv w:val="1"/>
      <w:marLeft w:val="0"/>
      <w:marRight w:val="0"/>
      <w:marTop w:val="0"/>
      <w:marBottom w:val="0"/>
      <w:divBdr>
        <w:top w:val="none" w:sz="0" w:space="0" w:color="auto"/>
        <w:left w:val="none" w:sz="0" w:space="0" w:color="auto"/>
        <w:bottom w:val="none" w:sz="0" w:space="0" w:color="auto"/>
        <w:right w:val="none" w:sz="0" w:space="0" w:color="auto"/>
      </w:divBdr>
    </w:div>
    <w:div w:id="1327629708">
      <w:bodyDiv w:val="1"/>
      <w:marLeft w:val="0"/>
      <w:marRight w:val="0"/>
      <w:marTop w:val="0"/>
      <w:marBottom w:val="0"/>
      <w:divBdr>
        <w:top w:val="none" w:sz="0" w:space="0" w:color="auto"/>
        <w:left w:val="none" w:sz="0" w:space="0" w:color="auto"/>
        <w:bottom w:val="none" w:sz="0" w:space="0" w:color="auto"/>
        <w:right w:val="none" w:sz="0" w:space="0" w:color="auto"/>
      </w:divBdr>
    </w:div>
    <w:div w:id="1328021846">
      <w:bodyDiv w:val="1"/>
      <w:marLeft w:val="0"/>
      <w:marRight w:val="0"/>
      <w:marTop w:val="0"/>
      <w:marBottom w:val="0"/>
      <w:divBdr>
        <w:top w:val="none" w:sz="0" w:space="0" w:color="auto"/>
        <w:left w:val="none" w:sz="0" w:space="0" w:color="auto"/>
        <w:bottom w:val="none" w:sz="0" w:space="0" w:color="auto"/>
        <w:right w:val="none" w:sz="0" w:space="0" w:color="auto"/>
      </w:divBdr>
    </w:div>
    <w:div w:id="1328435259">
      <w:bodyDiv w:val="1"/>
      <w:marLeft w:val="0"/>
      <w:marRight w:val="0"/>
      <w:marTop w:val="0"/>
      <w:marBottom w:val="0"/>
      <w:divBdr>
        <w:top w:val="none" w:sz="0" w:space="0" w:color="auto"/>
        <w:left w:val="none" w:sz="0" w:space="0" w:color="auto"/>
        <w:bottom w:val="none" w:sz="0" w:space="0" w:color="auto"/>
        <w:right w:val="none" w:sz="0" w:space="0" w:color="auto"/>
      </w:divBdr>
    </w:div>
    <w:div w:id="1330869624">
      <w:bodyDiv w:val="1"/>
      <w:marLeft w:val="0"/>
      <w:marRight w:val="0"/>
      <w:marTop w:val="0"/>
      <w:marBottom w:val="0"/>
      <w:divBdr>
        <w:top w:val="none" w:sz="0" w:space="0" w:color="auto"/>
        <w:left w:val="none" w:sz="0" w:space="0" w:color="auto"/>
        <w:bottom w:val="none" w:sz="0" w:space="0" w:color="auto"/>
        <w:right w:val="none" w:sz="0" w:space="0" w:color="auto"/>
      </w:divBdr>
    </w:div>
    <w:div w:id="1331179771">
      <w:bodyDiv w:val="1"/>
      <w:marLeft w:val="0"/>
      <w:marRight w:val="0"/>
      <w:marTop w:val="0"/>
      <w:marBottom w:val="0"/>
      <w:divBdr>
        <w:top w:val="none" w:sz="0" w:space="0" w:color="auto"/>
        <w:left w:val="none" w:sz="0" w:space="0" w:color="auto"/>
        <w:bottom w:val="none" w:sz="0" w:space="0" w:color="auto"/>
        <w:right w:val="none" w:sz="0" w:space="0" w:color="auto"/>
      </w:divBdr>
    </w:div>
    <w:div w:id="1331368145">
      <w:bodyDiv w:val="1"/>
      <w:marLeft w:val="0"/>
      <w:marRight w:val="0"/>
      <w:marTop w:val="0"/>
      <w:marBottom w:val="0"/>
      <w:divBdr>
        <w:top w:val="none" w:sz="0" w:space="0" w:color="auto"/>
        <w:left w:val="none" w:sz="0" w:space="0" w:color="auto"/>
        <w:bottom w:val="none" w:sz="0" w:space="0" w:color="auto"/>
        <w:right w:val="none" w:sz="0" w:space="0" w:color="auto"/>
      </w:divBdr>
    </w:div>
    <w:div w:id="1331832157">
      <w:bodyDiv w:val="1"/>
      <w:marLeft w:val="0"/>
      <w:marRight w:val="0"/>
      <w:marTop w:val="0"/>
      <w:marBottom w:val="0"/>
      <w:divBdr>
        <w:top w:val="none" w:sz="0" w:space="0" w:color="auto"/>
        <w:left w:val="none" w:sz="0" w:space="0" w:color="auto"/>
        <w:bottom w:val="none" w:sz="0" w:space="0" w:color="auto"/>
        <w:right w:val="none" w:sz="0" w:space="0" w:color="auto"/>
      </w:divBdr>
    </w:div>
    <w:div w:id="1332371230">
      <w:bodyDiv w:val="1"/>
      <w:marLeft w:val="0"/>
      <w:marRight w:val="0"/>
      <w:marTop w:val="0"/>
      <w:marBottom w:val="0"/>
      <w:divBdr>
        <w:top w:val="none" w:sz="0" w:space="0" w:color="auto"/>
        <w:left w:val="none" w:sz="0" w:space="0" w:color="auto"/>
        <w:bottom w:val="none" w:sz="0" w:space="0" w:color="auto"/>
        <w:right w:val="none" w:sz="0" w:space="0" w:color="auto"/>
      </w:divBdr>
    </w:div>
    <w:div w:id="1332486197">
      <w:bodyDiv w:val="1"/>
      <w:marLeft w:val="0"/>
      <w:marRight w:val="0"/>
      <w:marTop w:val="0"/>
      <w:marBottom w:val="0"/>
      <w:divBdr>
        <w:top w:val="none" w:sz="0" w:space="0" w:color="auto"/>
        <w:left w:val="none" w:sz="0" w:space="0" w:color="auto"/>
        <w:bottom w:val="none" w:sz="0" w:space="0" w:color="auto"/>
        <w:right w:val="none" w:sz="0" w:space="0" w:color="auto"/>
      </w:divBdr>
    </w:div>
    <w:div w:id="1332829105">
      <w:bodyDiv w:val="1"/>
      <w:marLeft w:val="0"/>
      <w:marRight w:val="0"/>
      <w:marTop w:val="0"/>
      <w:marBottom w:val="0"/>
      <w:divBdr>
        <w:top w:val="none" w:sz="0" w:space="0" w:color="auto"/>
        <w:left w:val="none" w:sz="0" w:space="0" w:color="auto"/>
        <w:bottom w:val="none" w:sz="0" w:space="0" w:color="auto"/>
        <w:right w:val="none" w:sz="0" w:space="0" w:color="auto"/>
      </w:divBdr>
    </w:div>
    <w:div w:id="1332949401">
      <w:bodyDiv w:val="1"/>
      <w:marLeft w:val="0"/>
      <w:marRight w:val="0"/>
      <w:marTop w:val="0"/>
      <w:marBottom w:val="0"/>
      <w:divBdr>
        <w:top w:val="none" w:sz="0" w:space="0" w:color="auto"/>
        <w:left w:val="none" w:sz="0" w:space="0" w:color="auto"/>
        <w:bottom w:val="none" w:sz="0" w:space="0" w:color="auto"/>
        <w:right w:val="none" w:sz="0" w:space="0" w:color="auto"/>
      </w:divBdr>
    </w:div>
    <w:div w:id="1333072472">
      <w:bodyDiv w:val="1"/>
      <w:marLeft w:val="0"/>
      <w:marRight w:val="0"/>
      <w:marTop w:val="0"/>
      <w:marBottom w:val="0"/>
      <w:divBdr>
        <w:top w:val="none" w:sz="0" w:space="0" w:color="auto"/>
        <w:left w:val="none" w:sz="0" w:space="0" w:color="auto"/>
        <w:bottom w:val="none" w:sz="0" w:space="0" w:color="auto"/>
        <w:right w:val="none" w:sz="0" w:space="0" w:color="auto"/>
      </w:divBdr>
    </w:div>
    <w:div w:id="1333872689">
      <w:bodyDiv w:val="1"/>
      <w:marLeft w:val="0"/>
      <w:marRight w:val="0"/>
      <w:marTop w:val="0"/>
      <w:marBottom w:val="0"/>
      <w:divBdr>
        <w:top w:val="none" w:sz="0" w:space="0" w:color="auto"/>
        <w:left w:val="none" w:sz="0" w:space="0" w:color="auto"/>
        <w:bottom w:val="none" w:sz="0" w:space="0" w:color="auto"/>
        <w:right w:val="none" w:sz="0" w:space="0" w:color="auto"/>
      </w:divBdr>
    </w:div>
    <w:div w:id="1334727514">
      <w:bodyDiv w:val="1"/>
      <w:marLeft w:val="0"/>
      <w:marRight w:val="0"/>
      <w:marTop w:val="0"/>
      <w:marBottom w:val="0"/>
      <w:divBdr>
        <w:top w:val="none" w:sz="0" w:space="0" w:color="auto"/>
        <w:left w:val="none" w:sz="0" w:space="0" w:color="auto"/>
        <w:bottom w:val="none" w:sz="0" w:space="0" w:color="auto"/>
        <w:right w:val="none" w:sz="0" w:space="0" w:color="auto"/>
      </w:divBdr>
    </w:div>
    <w:div w:id="1335259005">
      <w:bodyDiv w:val="1"/>
      <w:marLeft w:val="0"/>
      <w:marRight w:val="0"/>
      <w:marTop w:val="0"/>
      <w:marBottom w:val="0"/>
      <w:divBdr>
        <w:top w:val="none" w:sz="0" w:space="0" w:color="auto"/>
        <w:left w:val="none" w:sz="0" w:space="0" w:color="auto"/>
        <w:bottom w:val="none" w:sz="0" w:space="0" w:color="auto"/>
        <w:right w:val="none" w:sz="0" w:space="0" w:color="auto"/>
      </w:divBdr>
    </w:div>
    <w:div w:id="1335573295">
      <w:bodyDiv w:val="1"/>
      <w:marLeft w:val="0"/>
      <w:marRight w:val="0"/>
      <w:marTop w:val="0"/>
      <w:marBottom w:val="0"/>
      <w:divBdr>
        <w:top w:val="none" w:sz="0" w:space="0" w:color="auto"/>
        <w:left w:val="none" w:sz="0" w:space="0" w:color="auto"/>
        <w:bottom w:val="none" w:sz="0" w:space="0" w:color="auto"/>
        <w:right w:val="none" w:sz="0" w:space="0" w:color="auto"/>
      </w:divBdr>
    </w:div>
    <w:div w:id="1337224763">
      <w:bodyDiv w:val="1"/>
      <w:marLeft w:val="0"/>
      <w:marRight w:val="0"/>
      <w:marTop w:val="0"/>
      <w:marBottom w:val="0"/>
      <w:divBdr>
        <w:top w:val="none" w:sz="0" w:space="0" w:color="auto"/>
        <w:left w:val="none" w:sz="0" w:space="0" w:color="auto"/>
        <w:bottom w:val="none" w:sz="0" w:space="0" w:color="auto"/>
        <w:right w:val="none" w:sz="0" w:space="0" w:color="auto"/>
      </w:divBdr>
    </w:div>
    <w:div w:id="1337267918">
      <w:bodyDiv w:val="1"/>
      <w:marLeft w:val="0"/>
      <w:marRight w:val="0"/>
      <w:marTop w:val="0"/>
      <w:marBottom w:val="0"/>
      <w:divBdr>
        <w:top w:val="none" w:sz="0" w:space="0" w:color="auto"/>
        <w:left w:val="none" w:sz="0" w:space="0" w:color="auto"/>
        <w:bottom w:val="none" w:sz="0" w:space="0" w:color="auto"/>
        <w:right w:val="none" w:sz="0" w:space="0" w:color="auto"/>
      </w:divBdr>
    </w:div>
    <w:div w:id="1338270048">
      <w:bodyDiv w:val="1"/>
      <w:marLeft w:val="0"/>
      <w:marRight w:val="0"/>
      <w:marTop w:val="0"/>
      <w:marBottom w:val="0"/>
      <w:divBdr>
        <w:top w:val="none" w:sz="0" w:space="0" w:color="auto"/>
        <w:left w:val="none" w:sz="0" w:space="0" w:color="auto"/>
        <w:bottom w:val="none" w:sz="0" w:space="0" w:color="auto"/>
        <w:right w:val="none" w:sz="0" w:space="0" w:color="auto"/>
      </w:divBdr>
    </w:div>
    <w:div w:id="1338390156">
      <w:bodyDiv w:val="1"/>
      <w:marLeft w:val="0"/>
      <w:marRight w:val="0"/>
      <w:marTop w:val="0"/>
      <w:marBottom w:val="0"/>
      <w:divBdr>
        <w:top w:val="none" w:sz="0" w:space="0" w:color="auto"/>
        <w:left w:val="none" w:sz="0" w:space="0" w:color="auto"/>
        <w:bottom w:val="none" w:sz="0" w:space="0" w:color="auto"/>
        <w:right w:val="none" w:sz="0" w:space="0" w:color="auto"/>
      </w:divBdr>
    </w:div>
    <w:div w:id="1338461085">
      <w:bodyDiv w:val="1"/>
      <w:marLeft w:val="0"/>
      <w:marRight w:val="0"/>
      <w:marTop w:val="0"/>
      <w:marBottom w:val="0"/>
      <w:divBdr>
        <w:top w:val="none" w:sz="0" w:space="0" w:color="auto"/>
        <w:left w:val="none" w:sz="0" w:space="0" w:color="auto"/>
        <w:bottom w:val="none" w:sz="0" w:space="0" w:color="auto"/>
        <w:right w:val="none" w:sz="0" w:space="0" w:color="auto"/>
      </w:divBdr>
    </w:div>
    <w:div w:id="1340355484">
      <w:bodyDiv w:val="1"/>
      <w:marLeft w:val="0"/>
      <w:marRight w:val="0"/>
      <w:marTop w:val="0"/>
      <w:marBottom w:val="0"/>
      <w:divBdr>
        <w:top w:val="none" w:sz="0" w:space="0" w:color="auto"/>
        <w:left w:val="none" w:sz="0" w:space="0" w:color="auto"/>
        <w:bottom w:val="none" w:sz="0" w:space="0" w:color="auto"/>
        <w:right w:val="none" w:sz="0" w:space="0" w:color="auto"/>
      </w:divBdr>
    </w:div>
    <w:div w:id="1340427268">
      <w:bodyDiv w:val="1"/>
      <w:marLeft w:val="0"/>
      <w:marRight w:val="0"/>
      <w:marTop w:val="0"/>
      <w:marBottom w:val="0"/>
      <w:divBdr>
        <w:top w:val="none" w:sz="0" w:space="0" w:color="auto"/>
        <w:left w:val="none" w:sz="0" w:space="0" w:color="auto"/>
        <w:bottom w:val="none" w:sz="0" w:space="0" w:color="auto"/>
        <w:right w:val="none" w:sz="0" w:space="0" w:color="auto"/>
      </w:divBdr>
    </w:div>
    <w:div w:id="1341471257">
      <w:bodyDiv w:val="1"/>
      <w:marLeft w:val="0"/>
      <w:marRight w:val="0"/>
      <w:marTop w:val="0"/>
      <w:marBottom w:val="0"/>
      <w:divBdr>
        <w:top w:val="none" w:sz="0" w:space="0" w:color="auto"/>
        <w:left w:val="none" w:sz="0" w:space="0" w:color="auto"/>
        <w:bottom w:val="none" w:sz="0" w:space="0" w:color="auto"/>
        <w:right w:val="none" w:sz="0" w:space="0" w:color="auto"/>
      </w:divBdr>
    </w:div>
    <w:div w:id="1341738981">
      <w:bodyDiv w:val="1"/>
      <w:marLeft w:val="0"/>
      <w:marRight w:val="0"/>
      <w:marTop w:val="0"/>
      <w:marBottom w:val="0"/>
      <w:divBdr>
        <w:top w:val="none" w:sz="0" w:space="0" w:color="auto"/>
        <w:left w:val="none" w:sz="0" w:space="0" w:color="auto"/>
        <w:bottom w:val="none" w:sz="0" w:space="0" w:color="auto"/>
        <w:right w:val="none" w:sz="0" w:space="0" w:color="auto"/>
      </w:divBdr>
    </w:div>
    <w:div w:id="1343049374">
      <w:bodyDiv w:val="1"/>
      <w:marLeft w:val="0"/>
      <w:marRight w:val="0"/>
      <w:marTop w:val="0"/>
      <w:marBottom w:val="0"/>
      <w:divBdr>
        <w:top w:val="none" w:sz="0" w:space="0" w:color="auto"/>
        <w:left w:val="none" w:sz="0" w:space="0" w:color="auto"/>
        <w:bottom w:val="none" w:sz="0" w:space="0" w:color="auto"/>
        <w:right w:val="none" w:sz="0" w:space="0" w:color="auto"/>
      </w:divBdr>
    </w:div>
    <w:div w:id="1343778969">
      <w:bodyDiv w:val="1"/>
      <w:marLeft w:val="0"/>
      <w:marRight w:val="0"/>
      <w:marTop w:val="0"/>
      <w:marBottom w:val="0"/>
      <w:divBdr>
        <w:top w:val="none" w:sz="0" w:space="0" w:color="auto"/>
        <w:left w:val="none" w:sz="0" w:space="0" w:color="auto"/>
        <w:bottom w:val="none" w:sz="0" w:space="0" w:color="auto"/>
        <w:right w:val="none" w:sz="0" w:space="0" w:color="auto"/>
      </w:divBdr>
    </w:div>
    <w:div w:id="1343975633">
      <w:bodyDiv w:val="1"/>
      <w:marLeft w:val="0"/>
      <w:marRight w:val="0"/>
      <w:marTop w:val="0"/>
      <w:marBottom w:val="0"/>
      <w:divBdr>
        <w:top w:val="none" w:sz="0" w:space="0" w:color="auto"/>
        <w:left w:val="none" w:sz="0" w:space="0" w:color="auto"/>
        <w:bottom w:val="none" w:sz="0" w:space="0" w:color="auto"/>
        <w:right w:val="none" w:sz="0" w:space="0" w:color="auto"/>
      </w:divBdr>
    </w:div>
    <w:div w:id="1345399301">
      <w:bodyDiv w:val="1"/>
      <w:marLeft w:val="0"/>
      <w:marRight w:val="0"/>
      <w:marTop w:val="0"/>
      <w:marBottom w:val="0"/>
      <w:divBdr>
        <w:top w:val="none" w:sz="0" w:space="0" w:color="auto"/>
        <w:left w:val="none" w:sz="0" w:space="0" w:color="auto"/>
        <w:bottom w:val="none" w:sz="0" w:space="0" w:color="auto"/>
        <w:right w:val="none" w:sz="0" w:space="0" w:color="auto"/>
      </w:divBdr>
    </w:div>
    <w:div w:id="1346008791">
      <w:bodyDiv w:val="1"/>
      <w:marLeft w:val="0"/>
      <w:marRight w:val="0"/>
      <w:marTop w:val="0"/>
      <w:marBottom w:val="0"/>
      <w:divBdr>
        <w:top w:val="none" w:sz="0" w:space="0" w:color="auto"/>
        <w:left w:val="none" w:sz="0" w:space="0" w:color="auto"/>
        <w:bottom w:val="none" w:sz="0" w:space="0" w:color="auto"/>
        <w:right w:val="none" w:sz="0" w:space="0" w:color="auto"/>
      </w:divBdr>
    </w:div>
    <w:div w:id="1346058299">
      <w:bodyDiv w:val="1"/>
      <w:marLeft w:val="0"/>
      <w:marRight w:val="0"/>
      <w:marTop w:val="0"/>
      <w:marBottom w:val="0"/>
      <w:divBdr>
        <w:top w:val="none" w:sz="0" w:space="0" w:color="auto"/>
        <w:left w:val="none" w:sz="0" w:space="0" w:color="auto"/>
        <w:bottom w:val="none" w:sz="0" w:space="0" w:color="auto"/>
        <w:right w:val="none" w:sz="0" w:space="0" w:color="auto"/>
      </w:divBdr>
    </w:div>
    <w:div w:id="1346635968">
      <w:bodyDiv w:val="1"/>
      <w:marLeft w:val="0"/>
      <w:marRight w:val="0"/>
      <w:marTop w:val="0"/>
      <w:marBottom w:val="0"/>
      <w:divBdr>
        <w:top w:val="none" w:sz="0" w:space="0" w:color="auto"/>
        <w:left w:val="none" w:sz="0" w:space="0" w:color="auto"/>
        <w:bottom w:val="none" w:sz="0" w:space="0" w:color="auto"/>
        <w:right w:val="none" w:sz="0" w:space="0" w:color="auto"/>
      </w:divBdr>
    </w:div>
    <w:div w:id="1347290587">
      <w:bodyDiv w:val="1"/>
      <w:marLeft w:val="0"/>
      <w:marRight w:val="0"/>
      <w:marTop w:val="0"/>
      <w:marBottom w:val="0"/>
      <w:divBdr>
        <w:top w:val="none" w:sz="0" w:space="0" w:color="auto"/>
        <w:left w:val="none" w:sz="0" w:space="0" w:color="auto"/>
        <w:bottom w:val="none" w:sz="0" w:space="0" w:color="auto"/>
        <w:right w:val="none" w:sz="0" w:space="0" w:color="auto"/>
      </w:divBdr>
    </w:div>
    <w:div w:id="1348214717">
      <w:bodyDiv w:val="1"/>
      <w:marLeft w:val="0"/>
      <w:marRight w:val="0"/>
      <w:marTop w:val="0"/>
      <w:marBottom w:val="0"/>
      <w:divBdr>
        <w:top w:val="none" w:sz="0" w:space="0" w:color="auto"/>
        <w:left w:val="none" w:sz="0" w:space="0" w:color="auto"/>
        <w:bottom w:val="none" w:sz="0" w:space="0" w:color="auto"/>
        <w:right w:val="none" w:sz="0" w:space="0" w:color="auto"/>
      </w:divBdr>
    </w:div>
    <w:div w:id="1349791880">
      <w:bodyDiv w:val="1"/>
      <w:marLeft w:val="0"/>
      <w:marRight w:val="0"/>
      <w:marTop w:val="0"/>
      <w:marBottom w:val="0"/>
      <w:divBdr>
        <w:top w:val="none" w:sz="0" w:space="0" w:color="auto"/>
        <w:left w:val="none" w:sz="0" w:space="0" w:color="auto"/>
        <w:bottom w:val="none" w:sz="0" w:space="0" w:color="auto"/>
        <w:right w:val="none" w:sz="0" w:space="0" w:color="auto"/>
      </w:divBdr>
    </w:div>
    <w:div w:id="1349984932">
      <w:bodyDiv w:val="1"/>
      <w:marLeft w:val="0"/>
      <w:marRight w:val="0"/>
      <w:marTop w:val="0"/>
      <w:marBottom w:val="0"/>
      <w:divBdr>
        <w:top w:val="none" w:sz="0" w:space="0" w:color="auto"/>
        <w:left w:val="none" w:sz="0" w:space="0" w:color="auto"/>
        <w:bottom w:val="none" w:sz="0" w:space="0" w:color="auto"/>
        <w:right w:val="none" w:sz="0" w:space="0" w:color="auto"/>
      </w:divBdr>
    </w:div>
    <w:div w:id="1350523529">
      <w:bodyDiv w:val="1"/>
      <w:marLeft w:val="0"/>
      <w:marRight w:val="0"/>
      <w:marTop w:val="0"/>
      <w:marBottom w:val="0"/>
      <w:divBdr>
        <w:top w:val="none" w:sz="0" w:space="0" w:color="auto"/>
        <w:left w:val="none" w:sz="0" w:space="0" w:color="auto"/>
        <w:bottom w:val="none" w:sz="0" w:space="0" w:color="auto"/>
        <w:right w:val="none" w:sz="0" w:space="0" w:color="auto"/>
      </w:divBdr>
    </w:div>
    <w:div w:id="1350523878">
      <w:bodyDiv w:val="1"/>
      <w:marLeft w:val="0"/>
      <w:marRight w:val="0"/>
      <w:marTop w:val="0"/>
      <w:marBottom w:val="0"/>
      <w:divBdr>
        <w:top w:val="none" w:sz="0" w:space="0" w:color="auto"/>
        <w:left w:val="none" w:sz="0" w:space="0" w:color="auto"/>
        <w:bottom w:val="none" w:sz="0" w:space="0" w:color="auto"/>
        <w:right w:val="none" w:sz="0" w:space="0" w:color="auto"/>
      </w:divBdr>
    </w:div>
    <w:div w:id="1351175048">
      <w:bodyDiv w:val="1"/>
      <w:marLeft w:val="0"/>
      <w:marRight w:val="0"/>
      <w:marTop w:val="0"/>
      <w:marBottom w:val="0"/>
      <w:divBdr>
        <w:top w:val="none" w:sz="0" w:space="0" w:color="auto"/>
        <w:left w:val="none" w:sz="0" w:space="0" w:color="auto"/>
        <w:bottom w:val="none" w:sz="0" w:space="0" w:color="auto"/>
        <w:right w:val="none" w:sz="0" w:space="0" w:color="auto"/>
      </w:divBdr>
    </w:div>
    <w:div w:id="1351224202">
      <w:bodyDiv w:val="1"/>
      <w:marLeft w:val="0"/>
      <w:marRight w:val="0"/>
      <w:marTop w:val="0"/>
      <w:marBottom w:val="0"/>
      <w:divBdr>
        <w:top w:val="none" w:sz="0" w:space="0" w:color="auto"/>
        <w:left w:val="none" w:sz="0" w:space="0" w:color="auto"/>
        <w:bottom w:val="none" w:sz="0" w:space="0" w:color="auto"/>
        <w:right w:val="none" w:sz="0" w:space="0" w:color="auto"/>
      </w:divBdr>
    </w:div>
    <w:div w:id="1353799148">
      <w:bodyDiv w:val="1"/>
      <w:marLeft w:val="0"/>
      <w:marRight w:val="0"/>
      <w:marTop w:val="0"/>
      <w:marBottom w:val="0"/>
      <w:divBdr>
        <w:top w:val="none" w:sz="0" w:space="0" w:color="auto"/>
        <w:left w:val="none" w:sz="0" w:space="0" w:color="auto"/>
        <w:bottom w:val="none" w:sz="0" w:space="0" w:color="auto"/>
        <w:right w:val="none" w:sz="0" w:space="0" w:color="auto"/>
      </w:divBdr>
    </w:div>
    <w:div w:id="1354572780">
      <w:bodyDiv w:val="1"/>
      <w:marLeft w:val="0"/>
      <w:marRight w:val="0"/>
      <w:marTop w:val="0"/>
      <w:marBottom w:val="0"/>
      <w:divBdr>
        <w:top w:val="none" w:sz="0" w:space="0" w:color="auto"/>
        <w:left w:val="none" w:sz="0" w:space="0" w:color="auto"/>
        <w:bottom w:val="none" w:sz="0" w:space="0" w:color="auto"/>
        <w:right w:val="none" w:sz="0" w:space="0" w:color="auto"/>
      </w:divBdr>
    </w:div>
    <w:div w:id="1354915496">
      <w:bodyDiv w:val="1"/>
      <w:marLeft w:val="0"/>
      <w:marRight w:val="0"/>
      <w:marTop w:val="0"/>
      <w:marBottom w:val="0"/>
      <w:divBdr>
        <w:top w:val="none" w:sz="0" w:space="0" w:color="auto"/>
        <w:left w:val="none" w:sz="0" w:space="0" w:color="auto"/>
        <w:bottom w:val="none" w:sz="0" w:space="0" w:color="auto"/>
        <w:right w:val="none" w:sz="0" w:space="0" w:color="auto"/>
      </w:divBdr>
    </w:div>
    <w:div w:id="1355378355">
      <w:bodyDiv w:val="1"/>
      <w:marLeft w:val="0"/>
      <w:marRight w:val="0"/>
      <w:marTop w:val="0"/>
      <w:marBottom w:val="0"/>
      <w:divBdr>
        <w:top w:val="none" w:sz="0" w:space="0" w:color="auto"/>
        <w:left w:val="none" w:sz="0" w:space="0" w:color="auto"/>
        <w:bottom w:val="none" w:sz="0" w:space="0" w:color="auto"/>
        <w:right w:val="none" w:sz="0" w:space="0" w:color="auto"/>
      </w:divBdr>
    </w:div>
    <w:div w:id="1357072461">
      <w:bodyDiv w:val="1"/>
      <w:marLeft w:val="0"/>
      <w:marRight w:val="0"/>
      <w:marTop w:val="0"/>
      <w:marBottom w:val="0"/>
      <w:divBdr>
        <w:top w:val="none" w:sz="0" w:space="0" w:color="auto"/>
        <w:left w:val="none" w:sz="0" w:space="0" w:color="auto"/>
        <w:bottom w:val="none" w:sz="0" w:space="0" w:color="auto"/>
        <w:right w:val="none" w:sz="0" w:space="0" w:color="auto"/>
      </w:divBdr>
    </w:div>
    <w:div w:id="1357653969">
      <w:bodyDiv w:val="1"/>
      <w:marLeft w:val="0"/>
      <w:marRight w:val="0"/>
      <w:marTop w:val="0"/>
      <w:marBottom w:val="0"/>
      <w:divBdr>
        <w:top w:val="none" w:sz="0" w:space="0" w:color="auto"/>
        <w:left w:val="none" w:sz="0" w:space="0" w:color="auto"/>
        <w:bottom w:val="none" w:sz="0" w:space="0" w:color="auto"/>
        <w:right w:val="none" w:sz="0" w:space="0" w:color="auto"/>
      </w:divBdr>
    </w:div>
    <w:div w:id="1357846458">
      <w:bodyDiv w:val="1"/>
      <w:marLeft w:val="0"/>
      <w:marRight w:val="0"/>
      <w:marTop w:val="0"/>
      <w:marBottom w:val="0"/>
      <w:divBdr>
        <w:top w:val="none" w:sz="0" w:space="0" w:color="auto"/>
        <w:left w:val="none" w:sz="0" w:space="0" w:color="auto"/>
        <w:bottom w:val="none" w:sz="0" w:space="0" w:color="auto"/>
        <w:right w:val="none" w:sz="0" w:space="0" w:color="auto"/>
      </w:divBdr>
    </w:div>
    <w:div w:id="1359506522">
      <w:bodyDiv w:val="1"/>
      <w:marLeft w:val="0"/>
      <w:marRight w:val="0"/>
      <w:marTop w:val="0"/>
      <w:marBottom w:val="0"/>
      <w:divBdr>
        <w:top w:val="none" w:sz="0" w:space="0" w:color="auto"/>
        <w:left w:val="none" w:sz="0" w:space="0" w:color="auto"/>
        <w:bottom w:val="none" w:sz="0" w:space="0" w:color="auto"/>
        <w:right w:val="none" w:sz="0" w:space="0" w:color="auto"/>
      </w:divBdr>
    </w:div>
    <w:div w:id="1359770061">
      <w:bodyDiv w:val="1"/>
      <w:marLeft w:val="0"/>
      <w:marRight w:val="0"/>
      <w:marTop w:val="0"/>
      <w:marBottom w:val="0"/>
      <w:divBdr>
        <w:top w:val="none" w:sz="0" w:space="0" w:color="auto"/>
        <w:left w:val="none" w:sz="0" w:space="0" w:color="auto"/>
        <w:bottom w:val="none" w:sz="0" w:space="0" w:color="auto"/>
        <w:right w:val="none" w:sz="0" w:space="0" w:color="auto"/>
      </w:divBdr>
    </w:div>
    <w:div w:id="1361781086">
      <w:bodyDiv w:val="1"/>
      <w:marLeft w:val="0"/>
      <w:marRight w:val="0"/>
      <w:marTop w:val="0"/>
      <w:marBottom w:val="0"/>
      <w:divBdr>
        <w:top w:val="none" w:sz="0" w:space="0" w:color="auto"/>
        <w:left w:val="none" w:sz="0" w:space="0" w:color="auto"/>
        <w:bottom w:val="none" w:sz="0" w:space="0" w:color="auto"/>
        <w:right w:val="none" w:sz="0" w:space="0" w:color="auto"/>
      </w:divBdr>
    </w:div>
    <w:div w:id="1361859038">
      <w:bodyDiv w:val="1"/>
      <w:marLeft w:val="0"/>
      <w:marRight w:val="0"/>
      <w:marTop w:val="0"/>
      <w:marBottom w:val="0"/>
      <w:divBdr>
        <w:top w:val="none" w:sz="0" w:space="0" w:color="auto"/>
        <w:left w:val="none" w:sz="0" w:space="0" w:color="auto"/>
        <w:bottom w:val="none" w:sz="0" w:space="0" w:color="auto"/>
        <w:right w:val="none" w:sz="0" w:space="0" w:color="auto"/>
      </w:divBdr>
    </w:div>
    <w:div w:id="1362322843">
      <w:bodyDiv w:val="1"/>
      <w:marLeft w:val="0"/>
      <w:marRight w:val="0"/>
      <w:marTop w:val="0"/>
      <w:marBottom w:val="0"/>
      <w:divBdr>
        <w:top w:val="none" w:sz="0" w:space="0" w:color="auto"/>
        <w:left w:val="none" w:sz="0" w:space="0" w:color="auto"/>
        <w:bottom w:val="none" w:sz="0" w:space="0" w:color="auto"/>
        <w:right w:val="none" w:sz="0" w:space="0" w:color="auto"/>
      </w:divBdr>
    </w:div>
    <w:div w:id="1362516751">
      <w:bodyDiv w:val="1"/>
      <w:marLeft w:val="0"/>
      <w:marRight w:val="0"/>
      <w:marTop w:val="0"/>
      <w:marBottom w:val="0"/>
      <w:divBdr>
        <w:top w:val="none" w:sz="0" w:space="0" w:color="auto"/>
        <w:left w:val="none" w:sz="0" w:space="0" w:color="auto"/>
        <w:bottom w:val="none" w:sz="0" w:space="0" w:color="auto"/>
        <w:right w:val="none" w:sz="0" w:space="0" w:color="auto"/>
      </w:divBdr>
    </w:div>
    <w:div w:id="1363092803">
      <w:bodyDiv w:val="1"/>
      <w:marLeft w:val="0"/>
      <w:marRight w:val="0"/>
      <w:marTop w:val="0"/>
      <w:marBottom w:val="0"/>
      <w:divBdr>
        <w:top w:val="none" w:sz="0" w:space="0" w:color="auto"/>
        <w:left w:val="none" w:sz="0" w:space="0" w:color="auto"/>
        <w:bottom w:val="none" w:sz="0" w:space="0" w:color="auto"/>
        <w:right w:val="none" w:sz="0" w:space="0" w:color="auto"/>
      </w:divBdr>
    </w:div>
    <w:div w:id="1363437146">
      <w:bodyDiv w:val="1"/>
      <w:marLeft w:val="0"/>
      <w:marRight w:val="0"/>
      <w:marTop w:val="0"/>
      <w:marBottom w:val="0"/>
      <w:divBdr>
        <w:top w:val="none" w:sz="0" w:space="0" w:color="auto"/>
        <w:left w:val="none" w:sz="0" w:space="0" w:color="auto"/>
        <w:bottom w:val="none" w:sz="0" w:space="0" w:color="auto"/>
        <w:right w:val="none" w:sz="0" w:space="0" w:color="auto"/>
      </w:divBdr>
    </w:div>
    <w:div w:id="1363897101">
      <w:bodyDiv w:val="1"/>
      <w:marLeft w:val="0"/>
      <w:marRight w:val="0"/>
      <w:marTop w:val="0"/>
      <w:marBottom w:val="0"/>
      <w:divBdr>
        <w:top w:val="none" w:sz="0" w:space="0" w:color="auto"/>
        <w:left w:val="none" w:sz="0" w:space="0" w:color="auto"/>
        <w:bottom w:val="none" w:sz="0" w:space="0" w:color="auto"/>
        <w:right w:val="none" w:sz="0" w:space="0" w:color="auto"/>
      </w:divBdr>
    </w:div>
    <w:div w:id="1364551632">
      <w:bodyDiv w:val="1"/>
      <w:marLeft w:val="0"/>
      <w:marRight w:val="0"/>
      <w:marTop w:val="0"/>
      <w:marBottom w:val="0"/>
      <w:divBdr>
        <w:top w:val="none" w:sz="0" w:space="0" w:color="auto"/>
        <w:left w:val="none" w:sz="0" w:space="0" w:color="auto"/>
        <w:bottom w:val="none" w:sz="0" w:space="0" w:color="auto"/>
        <w:right w:val="none" w:sz="0" w:space="0" w:color="auto"/>
      </w:divBdr>
    </w:div>
    <w:div w:id="1364944318">
      <w:bodyDiv w:val="1"/>
      <w:marLeft w:val="0"/>
      <w:marRight w:val="0"/>
      <w:marTop w:val="0"/>
      <w:marBottom w:val="0"/>
      <w:divBdr>
        <w:top w:val="none" w:sz="0" w:space="0" w:color="auto"/>
        <w:left w:val="none" w:sz="0" w:space="0" w:color="auto"/>
        <w:bottom w:val="none" w:sz="0" w:space="0" w:color="auto"/>
        <w:right w:val="none" w:sz="0" w:space="0" w:color="auto"/>
      </w:divBdr>
    </w:div>
    <w:div w:id="1364987292">
      <w:bodyDiv w:val="1"/>
      <w:marLeft w:val="0"/>
      <w:marRight w:val="0"/>
      <w:marTop w:val="0"/>
      <w:marBottom w:val="0"/>
      <w:divBdr>
        <w:top w:val="none" w:sz="0" w:space="0" w:color="auto"/>
        <w:left w:val="none" w:sz="0" w:space="0" w:color="auto"/>
        <w:bottom w:val="none" w:sz="0" w:space="0" w:color="auto"/>
        <w:right w:val="none" w:sz="0" w:space="0" w:color="auto"/>
      </w:divBdr>
    </w:div>
    <w:div w:id="1365669013">
      <w:bodyDiv w:val="1"/>
      <w:marLeft w:val="0"/>
      <w:marRight w:val="0"/>
      <w:marTop w:val="0"/>
      <w:marBottom w:val="0"/>
      <w:divBdr>
        <w:top w:val="none" w:sz="0" w:space="0" w:color="auto"/>
        <w:left w:val="none" w:sz="0" w:space="0" w:color="auto"/>
        <w:bottom w:val="none" w:sz="0" w:space="0" w:color="auto"/>
        <w:right w:val="none" w:sz="0" w:space="0" w:color="auto"/>
      </w:divBdr>
    </w:div>
    <w:div w:id="1365862540">
      <w:bodyDiv w:val="1"/>
      <w:marLeft w:val="0"/>
      <w:marRight w:val="0"/>
      <w:marTop w:val="0"/>
      <w:marBottom w:val="0"/>
      <w:divBdr>
        <w:top w:val="none" w:sz="0" w:space="0" w:color="auto"/>
        <w:left w:val="none" w:sz="0" w:space="0" w:color="auto"/>
        <w:bottom w:val="none" w:sz="0" w:space="0" w:color="auto"/>
        <w:right w:val="none" w:sz="0" w:space="0" w:color="auto"/>
      </w:divBdr>
    </w:div>
    <w:div w:id="1365865363">
      <w:bodyDiv w:val="1"/>
      <w:marLeft w:val="0"/>
      <w:marRight w:val="0"/>
      <w:marTop w:val="0"/>
      <w:marBottom w:val="0"/>
      <w:divBdr>
        <w:top w:val="none" w:sz="0" w:space="0" w:color="auto"/>
        <w:left w:val="none" w:sz="0" w:space="0" w:color="auto"/>
        <w:bottom w:val="none" w:sz="0" w:space="0" w:color="auto"/>
        <w:right w:val="none" w:sz="0" w:space="0" w:color="auto"/>
      </w:divBdr>
    </w:div>
    <w:div w:id="1366250040">
      <w:bodyDiv w:val="1"/>
      <w:marLeft w:val="0"/>
      <w:marRight w:val="0"/>
      <w:marTop w:val="0"/>
      <w:marBottom w:val="0"/>
      <w:divBdr>
        <w:top w:val="none" w:sz="0" w:space="0" w:color="auto"/>
        <w:left w:val="none" w:sz="0" w:space="0" w:color="auto"/>
        <w:bottom w:val="none" w:sz="0" w:space="0" w:color="auto"/>
        <w:right w:val="none" w:sz="0" w:space="0" w:color="auto"/>
      </w:divBdr>
    </w:div>
    <w:div w:id="1367215830">
      <w:bodyDiv w:val="1"/>
      <w:marLeft w:val="0"/>
      <w:marRight w:val="0"/>
      <w:marTop w:val="0"/>
      <w:marBottom w:val="0"/>
      <w:divBdr>
        <w:top w:val="none" w:sz="0" w:space="0" w:color="auto"/>
        <w:left w:val="none" w:sz="0" w:space="0" w:color="auto"/>
        <w:bottom w:val="none" w:sz="0" w:space="0" w:color="auto"/>
        <w:right w:val="none" w:sz="0" w:space="0" w:color="auto"/>
      </w:divBdr>
    </w:div>
    <w:div w:id="1368067476">
      <w:bodyDiv w:val="1"/>
      <w:marLeft w:val="0"/>
      <w:marRight w:val="0"/>
      <w:marTop w:val="0"/>
      <w:marBottom w:val="0"/>
      <w:divBdr>
        <w:top w:val="none" w:sz="0" w:space="0" w:color="auto"/>
        <w:left w:val="none" w:sz="0" w:space="0" w:color="auto"/>
        <w:bottom w:val="none" w:sz="0" w:space="0" w:color="auto"/>
        <w:right w:val="none" w:sz="0" w:space="0" w:color="auto"/>
      </w:divBdr>
    </w:div>
    <w:div w:id="1368217739">
      <w:bodyDiv w:val="1"/>
      <w:marLeft w:val="0"/>
      <w:marRight w:val="0"/>
      <w:marTop w:val="0"/>
      <w:marBottom w:val="0"/>
      <w:divBdr>
        <w:top w:val="none" w:sz="0" w:space="0" w:color="auto"/>
        <w:left w:val="none" w:sz="0" w:space="0" w:color="auto"/>
        <w:bottom w:val="none" w:sz="0" w:space="0" w:color="auto"/>
        <w:right w:val="none" w:sz="0" w:space="0" w:color="auto"/>
      </w:divBdr>
    </w:div>
    <w:div w:id="1368480721">
      <w:bodyDiv w:val="1"/>
      <w:marLeft w:val="0"/>
      <w:marRight w:val="0"/>
      <w:marTop w:val="0"/>
      <w:marBottom w:val="0"/>
      <w:divBdr>
        <w:top w:val="none" w:sz="0" w:space="0" w:color="auto"/>
        <w:left w:val="none" w:sz="0" w:space="0" w:color="auto"/>
        <w:bottom w:val="none" w:sz="0" w:space="0" w:color="auto"/>
        <w:right w:val="none" w:sz="0" w:space="0" w:color="auto"/>
      </w:divBdr>
    </w:div>
    <w:div w:id="1368679554">
      <w:bodyDiv w:val="1"/>
      <w:marLeft w:val="0"/>
      <w:marRight w:val="0"/>
      <w:marTop w:val="0"/>
      <w:marBottom w:val="0"/>
      <w:divBdr>
        <w:top w:val="none" w:sz="0" w:space="0" w:color="auto"/>
        <w:left w:val="none" w:sz="0" w:space="0" w:color="auto"/>
        <w:bottom w:val="none" w:sz="0" w:space="0" w:color="auto"/>
        <w:right w:val="none" w:sz="0" w:space="0" w:color="auto"/>
      </w:divBdr>
    </w:div>
    <w:div w:id="1368797358">
      <w:bodyDiv w:val="1"/>
      <w:marLeft w:val="0"/>
      <w:marRight w:val="0"/>
      <w:marTop w:val="0"/>
      <w:marBottom w:val="0"/>
      <w:divBdr>
        <w:top w:val="none" w:sz="0" w:space="0" w:color="auto"/>
        <w:left w:val="none" w:sz="0" w:space="0" w:color="auto"/>
        <w:bottom w:val="none" w:sz="0" w:space="0" w:color="auto"/>
        <w:right w:val="none" w:sz="0" w:space="0" w:color="auto"/>
      </w:divBdr>
    </w:div>
    <w:div w:id="1369259512">
      <w:bodyDiv w:val="1"/>
      <w:marLeft w:val="0"/>
      <w:marRight w:val="0"/>
      <w:marTop w:val="0"/>
      <w:marBottom w:val="0"/>
      <w:divBdr>
        <w:top w:val="none" w:sz="0" w:space="0" w:color="auto"/>
        <w:left w:val="none" w:sz="0" w:space="0" w:color="auto"/>
        <w:bottom w:val="none" w:sz="0" w:space="0" w:color="auto"/>
        <w:right w:val="none" w:sz="0" w:space="0" w:color="auto"/>
      </w:divBdr>
    </w:div>
    <w:div w:id="1369719236">
      <w:bodyDiv w:val="1"/>
      <w:marLeft w:val="0"/>
      <w:marRight w:val="0"/>
      <w:marTop w:val="0"/>
      <w:marBottom w:val="0"/>
      <w:divBdr>
        <w:top w:val="none" w:sz="0" w:space="0" w:color="auto"/>
        <w:left w:val="none" w:sz="0" w:space="0" w:color="auto"/>
        <w:bottom w:val="none" w:sz="0" w:space="0" w:color="auto"/>
        <w:right w:val="none" w:sz="0" w:space="0" w:color="auto"/>
      </w:divBdr>
    </w:div>
    <w:div w:id="1369723294">
      <w:bodyDiv w:val="1"/>
      <w:marLeft w:val="0"/>
      <w:marRight w:val="0"/>
      <w:marTop w:val="0"/>
      <w:marBottom w:val="0"/>
      <w:divBdr>
        <w:top w:val="none" w:sz="0" w:space="0" w:color="auto"/>
        <w:left w:val="none" w:sz="0" w:space="0" w:color="auto"/>
        <w:bottom w:val="none" w:sz="0" w:space="0" w:color="auto"/>
        <w:right w:val="none" w:sz="0" w:space="0" w:color="auto"/>
      </w:divBdr>
    </w:div>
    <w:div w:id="1369910652">
      <w:bodyDiv w:val="1"/>
      <w:marLeft w:val="0"/>
      <w:marRight w:val="0"/>
      <w:marTop w:val="0"/>
      <w:marBottom w:val="0"/>
      <w:divBdr>
        <w:top w:val="none" w:sz="0" w:space="0" w:color="auto"/>
        <w:left w:val="none" w:sz="0" w:space="0" w:color="auto"/>
        <w:bottom w:val="none" w:sz="0" w:space="0" w:color="auto"/>
        <w:right w:val="none" w:sz="0" w:space="0" w:color="auto"/>
      </w:divBdr>
    </w:div>
    <w:div w:id="1370102589">
      <w:bodyDiv w:val="1"/>
      <w:marLeft w:val="0"/>
      <w:marRight w:val="0"/>
      <w:marTop w:val="0"/>
      <w:marBottom w:val="0"/>
      <w:divBdr>
        <w:top w:val="none" w:sz="0" w:space="0" w:color="auto"/>
        <w:left w:val="none" w:sz="0" w:space="0" w:color="auto"/>
        <w:bottom w:val="none" w:sz="0" w:space="0" w:color="auto"/>
        <w:right w:val="none" w:sz="0" w:space="0" w:color="auto"/>
      </w:divBdr>
    </w:div>
    <w:div w:id="1370569014">
      <w:bodyDiv w:val="1"/>
      <w:marLeft w:val="0"/>
      <w:marRight w:val="0"/>
      <w:marTop w:val="0"/>
      <w:marBottom w:val="0"/>
      <w:divBdr>
        <w:top w:val="none" w:sz="0" w:space="0" w:color="auto"/>
        <w:left w:val="none" w:sz="0" w:space="0" w:color="auto"/>
        <w:bottom w:val="none" w:sz="0" w:space="0" w:color="auto"/>
        <w:right w:val="none" w:sz="0" w:space="0" w:color="auto"/>
      </w:divBdr>
    </w:div>
    <w:div w:id="1370690891">
      <w:bodyDiv w:val="1"/>
      <w:marLeft w:val="0"/>
      <w:marRight w:val="0"/>
      <w:marTop w:val="0"/>
      <w:marBottom w:val="0"/>
      <w:divBdr>
        <w:top w:val="none" w:sz="0" w:space="0" w:color="auto"/>
        <w:left w:val="none" w:sz="0" w:space="0" w:color="auto"/>
        <w:bottom w:val="none" w:sz="0" w:space="0" w:color="auto"/>
        <w:right w:val="none" w:sz="0" w:space="0" w:color="auto"/>
      </w:divBdr>
    </w:div>
    <w:div w:id="1371035424">
      <w:bodyDiv w:val="1"/>
      <w:marLeft w:val="0"/>
      <w:marRight w:val="0"/>
      <w:marTop w:val="0"/>
      <w:marBottom w:val="0"/>
      <w:divBdr>
        <w:top w:val="none" w:sz="0" w:space="0" w:color="auto"/>
        <w:left w:val="none" w:sz="0" w:space="0" w:color="auto"/>
        <w:bottom w:val="none" w:sz="0" w:space="0" w:color="auto"/>
        <w:right w:val="none" w:sz="0" w:space="0" w:color="auto"/>
      </w:divBdr>
    </w:div>
    <w:div w:id="1371343819">
      <w:bodyDiv w:val="1"/>
      <w:marLeft w:val="0"/>
      <w:marRight w:val="0"/>
      <w:marTop w:val="0"/>
      <w:marBottom w:val="0"/>
      <w:divBdr>
        <w:top w:val="none" w:sz="0" w:space="0" w:color="auto"/>
        <w:left w:val="none" w:sz="0" w:space="0" w:color="auto"/>
        <w:bottom w:val="none" w:sz="0" w:space="0" w:color="auto"/>
        <w:right w:val="none" w:sz="0" w:space="0" w:color="auto"/>
      </w:divBdr>
    </w:div>
    <w:div w:id="1371681551">
      <w:bodyDiv w:val="1"/>
      <w:marLeft w:val="0"/>
      <w:marRight w:val="0"/>
      <w:marTop w:val="0"/>
      <w:marBottom w:val="0"/>
      <w:divBdr>
        <w:top w:val="none" w:sz="0" w:space="0" w:color="auto"/>
        <w:left w:val="none" w:sz="0" w:space="0" w:color="auto"/>
        <w:bottom w:val="none" w:sz="0" w:space="0" w:color="auto"/>
        <w:right w:val="none" w:sz="0" w:space="0" w:color="auto"/>
      </w:divBdr>
    </w:div>
    <w:div w:id="1371761829">
      <w:bodyDiv w:val="1"/>
      <w:marLeft w:val="0"/>
      <w:marRight w:val="0"/>
      <w:marTop w:val="0"/>
      <w:marBottom w:val="0"/>
      <w:divBdr>
        <w:top w:val="none" w:sz="0" w:space="0" w:color="auto"/>
        <w:left w:val="none" w:sz="0" w:space="0" w:color="auto"/>
        <w:bottom w:val="none" w:sz="0" w:space="0" w:color="auto"/>
        <w:right w:val="none" w:sz="0" w:space="0" w:color="auto"/>
      </w:divBdr>
    </w:div>
    <w:div w:id="1373849951">
      <w:bodyDiv w:val="1"/>
      <w:marLeft w:val="0"/>
      <w:marRight w:val="0"/>
      <w:marTop w:val="0"/>
      <w:marBottom w:val="0"/>
      <w:divBdr>
        <w:top w:val="none" w:sz="0" w:space="0" w:color="auto"/>
        <w:left w:val="none" w:sz="0" w:space="0" w:color="auto"/>
        <w:bottom w:val="none" w:sz="0" w:space="0" w:color="auto"/>
        <w:right w:val="none" w:sz="0" w:space="0" w:color="auto"/>
      </w:divBdr>
    </w:div>
    <w:div w:id="1374618502">
      <w:bodyDiv w:val="1"/>
      <w:marLeft w:val="0"/>
      <w:marRight w:val="0"/>
      <w:marTop w:val="0"/>
      <w:marBottom w:val="0"/>
      <w:divBdr>
        <w:top w:val="none" w:sz="0" w:space="0" w:color="auto"/>
        <w:left w:val="none" w:sz="0" w:space="0" w:color="auto"/>
        <w:bottom w:val="none" w:sz="0" w:space="0" w:color="auto"/>
        <w:right w:val="none" w:sz="0" w:space="0" w:color="auto"/>
      </w:divBdr>
    </w:div>
    <w:div w:id="1376462666">
      <w:bodyDiv w:val="1"/>
      <w:marLeft w:val="0"/>
      <w:marRight w:val="0"/>
      <w:marTop w:val="0"/>
      <w:marBottom w:val="0"/>
      <w:divBdr>
        <w:top w:val="none" w:sz="0" w:space="0" w:color="auto"/>
        <w:left w:val="none" w:sz="0" w:space="0" w:color="auto"/>
        <w:bottom w:val="none" w:sz="0" w:space="0" w:color="auto"/>
        <w:right w:val="none" w:sz="0" w:space="0" w:color="auto"/>
      </w:divBdr>
    </w:div>
    <w:div w:id="1376468445">
      <w:bodyDiv w:val="1"/>
      <w:marLeft w:val="0"/>
      <w:marRight w:val="0"/>
      <w:marTop w:val="0"/>
      <w:marBottom w:val="0"/>
      <w:divBdr>
        <w:top w:val="none" w:sz="0" w:space="0" w:color="auto"/>
        <w:left w:val="none" w:sz="0" w:space="0" w:color="auto"/>
        <w:bottom w:val="none" w:sz="0" w:space="0" w:color="auto"/>
        <w:right w:val="none" w:sz="0" w:space="0" w:color="auto"/>
      </w:divBdr>
    </w:div>
    <w:div w:id="1376657533">
      <w:bodyDiv w:val="1"/>
      <w:marLeft w:val="0"/>
      <w:marRight w:val="0"/>
      <w:marTop w:val="0"/>
      <w:marBottom w:val="0"/>
      <w:divBdr>
        <w:top w:val="none" w:sz="0" w:space="0" w:color="auto"/>
        <w:left w:val="none" w:sz="0" w:space="0" w:color="auto"/>
        <w:bottom w:val="none" w:sz="0" w:space="0" w:color="auto"/>
        <w:right w:val="none" w:sz="0" w:space="0" w:color="auto"/>
      </w:divBdr>
    </w:div>
    <w:div w:id="1377004555">
      <w:bodyDiv w:val="1"/>
      <w:marLeft w:val="0"/>
      <w:marRight w:val="0"/>
      <w:marTop w:val="0"/>
      <w:marBottom w:val="0"/>
      <w:divBdr>
        <w:top w:val="none" w:sz="0" w:space="0" w:color="auto"/>
        <w:left w:val="none" w:sz="0" w:space="0" w:color="auto"/>
        <w:bottom w:val="none" w:sz="0" w:space="0" w:color="auto"/>
        <w:right w:val="none" w:sz="0" w:space="0" w:color="auto"/>
      </w:divBdr>
    </w:div>
    <w:div w:id="1377705890">
      <w:bodyDiv w:val="1"/>
      <w:marLeft w:val="0"/>
      <w:marRight w:val="0"/>
      <w:marTop w:val="0"/>
      <w:marBottom w:val="0"/>
      <w:divBdr>
        <w:top w:val="none" w:sz="0" w:space="0" w:color="auto"/>
        <w:left w:val="none" w:sz="0" w:space="0" w:color="auto"/>
        <w:bottom w:val="none" w:sz="0" w:space="0" w:color="auto"/>
        <w:right w:val="none" w:sz="0" w:space="0" w:color="auto"/>
      </w:divBdr>
    </w:div>
    <w:div w:id="1377924833">
      <w:bodyDiv w:val="1"/>
      <w:marLeft w:val="0"/>
      <w:marRight w:val="0"/>
      <w:marTop w:val="0"/>
      <w:marBottom w:val="0"/>
      <w:divBdr>
        <w:top w:val="none" w:sz="0" w:space="0" w:color="auto"/>
        <w:left w:val="none" w:sz="0" w:space="0" w:color="auto"/>
        <w:bottom w:val="none" w:sz="0" w:space="0" w:color="auto"/>
        <w:right w:val="none" w:sz="0" w:space="0" w:color="auto"/>
      </w:divBdr>
    </w:div>
    <w:div w:id="1378046115">
      <w:bodyDiv w:val="1"/>
      <w:marLeft w:val="0"/>
      <w:marRight w:val="0"/>
      <w:marTop w:val="0"/>
      <w:marBottom w:val="0"/>
      <w:divBdr>
        <w:top w:val="none" w:sz="0" w:space="0" w:color="auto"/>
        <w:left w:val="none" w:sz="0" w:space="0" w:color="auto"/>
        <w:bottom w:val="none" w:sz="0" w:space="0" w:color="auto"/>
        <w:right w:val="none" w:sz="0" w:space="0" w:color="auto"/>
      </w:divBdr>
    </w:div>
    <w:div w:id="1378160053">
      <w:bodyDiv w:val="1"/>
      <w:marLeft w:val="0"/>
      <w:marRight w:val="0"/>
      <w:marTop w:val="0"/>
      <w:marBottom w:val="0"/>
      <w:divBdr>
        <w:top w:val="none" w:sz="0" w:space="0" w:color="auto"/>
        <w:left w:val="none" w:sz="0" w:space="0" w:color="auto"/>
        <w:bottom w:val="none" w:sz="0" w:space="0" w:color="auto"/>
        <w:right w:val="none" w:sz="0" w:space="0" w:color="auto"/>
      </w:divBdr>
    </w:div>
    <w:div w:id="1378697326">
      <w:bodyDiv w:val="1"/>
      <w:marLeft w:val="0"/>
      <w:marRight w:val="0"/>
      <w:marTop w:val="0"/>
      <w:marBottom w:val="0"/>
      <w:divBdr>
        <w:top w:val="none" w:sz="0" w:space="0" w:color="auto"/>
        <w:left w:val="none" w:sz="0" w:space="0" w:color="auto"/>
        <w:bottom w:val="none" w:sz="0" w:space="0" w:color="auto"/>
        <w:right w:val="none" w:sz="0" w:space="0" w:color="auto"/>
      </w:divBdr>
    </w:div>
    <w:div w:id="1379237180">
      <w:bodyDiv w:val="1"/>
      <w:marLeft w:val="0"/>
      <w:marRight w:val="0"/>
      <w:marTop w:val="0"/>
      <w:marBottom w:val="0"/>
      <w:divBdr>
        <w:top w:val="none" w:sz="0" w:space="0" w:color="auto"/>
        <w:left w:val="none" w:sz="0" w:space="0" w:color="auto"/>
        <w:bottom w:val="none" w:sz="0" w:space="0" w:color="auto"/>
        <w:right w:val="none" w:sz="0" w:space="0" w:color="auto"/>
      </w:divBdr>
    </w:div>
    <w:div w:id="1379552475">
      <w:bodyDiv w:val="1"/>
      <w:marLeft w:val="0"/>
      <w:marRight w:val="0"/>
      <w:marTop w:val="0"/>
      <w:marBottom w:val="0"/>
      <w:divBdr>
        <w:top w:val="none" w:sz="0" w:space="0" w:color="auto"/>
        <w:left w:val="none" w:sz="0" w:space="0" w:color="auto"/>
        <w:bottom w:val="none" w:sz="0" w:space="0" w:color="auto"/>
        <w:right w:val="none" w:sz="0" w:space="0" w:color="auto"/>
      </w:divBdr>
    </w:div>
    <w:div w:id="1380982342">
      <w:bodyDiv w:val="1"/>
      <w:marLeft w:val="0"/>
      <w:marRight w:val="0"/>
      <w:marTop w:val="0"/>
      <w:marBottom w:val="0"/>
      <w:divBdr>
        <w:top w:val="none" w:sz="0" w:space="0" w:color="auto"/>
        <w:left w:val="none" w:sz="0" w:space="0" w:color="auto"/>
        <w:bottom w:val="none" w:sz="0" w:space="0" w:color="auto"/>
        <w:right w:val="none" w:sz="0" w:space="0" w:color="auto"/>
      </w:divBdr>
    </w:div>
    <w:div w:id="1381132042">
      <w:bodyDiv w:val="1"/>
      <w:marLeft w:val="0"/>
      <w:marRight w:val="0"/>
      <w:marTop w:val="0"/>
      <w:marBottom w:val="0"/>
      <w:divBdr>
        <w:top w:val="none" w:sz="0" w:space="0" w:color="auto"/>
        <w:left w:val="none" w:sz="0" w:space="0" w:color="auto"/>
        <w:bottom w:val="none" w:sz="0" w:space="0" w:color="auto"/>
        <w:right w:val="none" w:sz="0" w:space="0" w:color="auto"/>
      </w:divBdr>
    </w:div>
    <w:div w:id="1383023924">
      <w:bodyDiv w:val="1"/>
      <w:marLeft w:val="0"/>
      <w:marRight w:val="0"/>
      <w:marTop w:val="0"/>
      <w:marBottom w:val="0"/>
      <w:divBdr>
        <w:top w:val="none" w:sz="0" w:space="0" w:color="auto"/>
        <w:left w:val="none" w:sz="0" w:space="0" w:color="auto"/>
        <w:bottom w:val="none" w:sz="0" w:space="0" w:color="auto"/>
        <w:right w:val="none" w:sz="0" w:space="0" w:color="auto"/>
      </w:divBdr>
      <w:divsChild>
        <w:div w:id="2045784353">
          <w:marLeft w:val="0"/>
          <w:marRight w:val="0"/>
          <w:marTop w:val="0"/>
          <w:marBottom w:val="0"/>
          <w:divBdr>
            <w:top w:val="none" w:sz="0" w:space="0" w:color="auto"/>
            <w:left w:val="none" w:sz="0" w:space="0" w:color="auto"/>
            <w:bottom w:val="none" w:sz="0" w:space="0" w:color="auto"/>
            <w:right w:val="none" w:sz="0" w:space="0" w:color="auto"/>
          </w:divBdr>
        </w:div>
      </w:divsChild>
    </w:div>
    <w:div w:id="1383866394">
      <w:bodyDiv w:val="1"/>
      <w:marLeft w:val="0"/>
      <w:marRight w:val="0"/>
      <w:marTop w:val="0"/>
      <w:marBottom w:val="0"/>
      <w:divBdr>
        <w:top w:val="none" w:sz="0" w:space="0" w:color="auto"/>
        <w:left w:val="none" w:sz="0" w:space="0" w:color="auto"/>
        <w:bottom w:val="none" w:sz="0" w:space="0" w:color="auto"/>
        <w:right w:val="none" w:sz="0" w:space="0" w:color="auto"/>
      </w:divBdr>
    </w:div>
    <w:div w:id="1383942859">
      <w:bodyDiv w:val="1"/>
      <w:marLeft w:val="0"/>
      <w:marRight w:val="0"/>
      <w:marTop w:val="0"/>
      <w:marBottom w:val="0"/>
      <w:divBdr>
        <w:top w:val="none" w:sz="0" w:space="0" w:color="auto"/>
        <w:left w:val="none" w:sz="0" w:space="0" w:color="auto"/>
        <w:bottom w:val="none" w:sz="0" w:space="0" w:color="auto"/>
        <w:right w:val="none" w:sz="0" w:space="0" w:color="auto"/>
      </w:divBdr>
    </w:div>
    <w:div w:id="1384671946">
      <w:bodyDiv w:val="1"/>
      <w:marLeft w:val="0"/>
      <w:marRight w:val="0"/>
      <w:marTop w:val="0"/>
      <w:marBottom w:val="0"/>
      <w:divBdr>
        <w:top w:val="none" w:sz="0" w:space="0" w:color="auto"/>
        <w:left w:val="none" w:sz="0" w:space="0" w:color="auto"/>
        <w:bottom w:val="none" w:sz="0" w:space="0" w:color="auto"/>
        <w:right w:val="none" w:sz="0" w:space="0" w:color="auto"/>
      </w:divBdr>
    </w:div>
    <w:div w:id="1385368854">
      <w:bodyDiv w:val="1"/>
      <w:marLeft w:val="0"/>
      <w:marRight w:val="0"/>
      <w:marTop w:val="0"/>
      <w:marBottom w:val="0"/>
      <w:divBdr>
        <w:top w:val="none" w:sz="0" w:space="0" w:color="auto"/>
        <w:left w:val="none" w:sz="0" w:space="0" w:color="auto"/>
        <w:bottom w:val="none" w:sz="0" w:space="0" w:color="auto"/>
        <w:right w:val="none" w:sz="0" w:space="0" w:color="auto"/>
      </w:divBdr>
    </w:div>
    <w:div w:id="1385449386">
      <w:bodyDiv w:val="1"/>
      <w:marLeft w:val="0"/>
      <w:marRight w:val="0"/>
      <w:marTop w:val="0"/>
      <w:marBottom w:val="0"/>
      <w:divBdr>
        <w:top w:val="none" w:sz="0" w:space="0" w:color="auto"/>
        <w:left w:val="none" w:sz="0" w:space="0" w:color="auto"/>
        <w:bottom w:val="none" w:sz="0" w:space="0" w:color="auto"/>
        <w:right w:val="none" w:sz="0" w:space="0" w:color="auto"/>
      </w:divBdr>
    </w:div>
    <w:div w:id="1385640125">
      <w:bodyDiv w:val="1"/>
      <w:marLeft w:val="0"/>
      <w:marRight w:val="0"/>
      <w:marTop w:val="0"/>
      <w:marBottom w:val="0"/>
      <w:divBdr>
        <w:top w:val="none" w:sz="0" w:space="0" w:color="auto"/>
        <w:left w:val="none" w:sz="0" w:space="0" w:color="auto"/>
        <w:bottom w:val="none" w:sz="0" w:space="0" w:color="auto"/>
        <w:right w:val="none" w:sz="0" w:space="0" w:color="auto"/>
      </w:divBdr>
    </w:div>
    <w:div w:id="1385986310">
      <w:bodyDiv w:val="1"/>
      <w:marLeft w:val="0"/>
      <w:marRight w:val="0"/>
      <w:marTop w:val="0"/>
      <w:marBottom w:val="0"/>
      <w:divBdr>
        <w:top w:val="none" w:sz="0" w:space="0" w:color="auto"/>
        <w:left w:val="none" w:sz="0" w:space="0" w:color="auto"/>
        <w:bottom w:val="none" w:sz="0" w:space="0" w:color="auto"/>
        <w:right w:val="none" w:sz="0" w:space="0" w:color="auto"/>
      </w:divBdr>
    </w:div>
    <w:div w:id="1386759064">
      <w:bodyDiv w:val="1"/>
      <w:marLeft w:val="0"/>
      <w:marRight w:val="0"/>
      <w:marTop w:val="0"/>
      <w:marBottom w:val="0"/>
      <w:divBdr>
        <w:top w:val="none" w:sz="0" w:space="0" w:color="auto"/>
        <w:left w:val="none" w:sz="0" w:space="0" w:color="auto"/>
        <w:bottom w:val="none" w:sz="0" w:space="0" w:color="auto"/>
        <w:right w:val="none" w:sz="0" w:space="0" w:color="auto"/>
      </w:divBdr>
    </w:div>
    <w:div w:id="1386878958">
      <w:bodyDiv w:val="1"/>
      <w:marLeft w:val="0"/>
      <w:marRight w:val="0"/>
      <w:marTop w:val="0"/>
      <w:marBottom w:val="0"/>
      <w:divBdr>
        <w:top w:val="none" w:sz="0" w:space="0" w:color="auto"/>
        <w:left w:val="none" w:sz="0" w:space="0" w:color="auto"/>
        <w:bottom w:val="none" w:sz="0" w:space="0" w:color="auto"/>
        <w:right w:val="none" w:sz="0" w:space="0" w:color="auto"/>
      </w:divBdr>
    </w:div>
    <w:div w:id="1387069766">
      <w:bodyDiv w:val="1"/>
      <w:marLeft w:val="0"/>
      <w:marRight w:val="0"/>
      <w:marTop w:val="0"/>
      <w:marBottom w:val="0"/>
      <w:divBdr>
        <w:top w:val="none" w:sz="0" w:space="0" w:color="auto"/>
        <w:left w:val="none" w:sz="0" w:space="0" w:color="auto"/>
        <w:bottom w:val="none" w:sz="0" w:space="0" w:color="auto"/>
        <w:right w:val="none" w:sz="0" w:space="0" w:color="auto"/>
      </w:divBdr>
    </w:div>
    <w:div w:id="1388185560">
      <w:bodyDiv w:val="1"/>
      <w:marLeft w:val="0"/>
      <w:marRight w:val="0"/>
      <w:marTop w:val="0"/>
      <w:marBottom w:val="0"/>
      <w:divBdr>
        <w:top w:val="none" w:sz="0" w:space="0" w:color="auto"/>
        <w:left w:val="none" w:sz="0" w:space="0" w:color="auto"/>
        <w:bottom w:val="none" w:sz="0" w:space="0" w:color="auto"/>
        <w:right w:val="none" w:sz="0" w:space="0" w:color="auto"/>
      </w:divBdr>
    </w:div>
    <w:div w:id="1388266180">
      <w:bodyDiv w:val="1"/>
      <w:marLeft w:val="0"/>
      <w:marRight w:val="0"/>
      <w:marTop w:val="0"/>
      <w:marBottom w:val="0"/>
      <w:divBdr>
        <w:top w:val="none" w:sz="0" w:space="0" w:color="auto"/>
        <w:left w:val="none" w:sz="0" w:space="0" w:color="auto"/>
        <w:bottom w:val="none" w:sz="0" w:space="0" w:color="auto"/>
        <w:right w:val="none" w:sz="0" w:space="0" w:color="auto"/>
      </w:divBdr>
    </w:div>
    <w:div w:id="1388454885">
      <w:bodyDiv w:val="1"/>
      <w:marLeft w:val="0"/>
      <w:marRight w:val="0"/>
      <w:marTop w:val="0"/>
      <w:marBottom w:val="0"/>
      <w:divBdr>
        <w:top w:val="none" w:sz="0" w:space="0" w:color="auto"/>
        <w:left w:val="none" w:sz="0" w:space="0" w:color="auto"/>
        <w:bottom w:val="none" w:sz="0" w:space="0" w:color="auto"/>
        <w:right w:val="none" w:sz="0" w:space="0" w:color="auto"/>
      </w:divBdr>
    </w:div>
    <w:div w:id="1388602121">
      <w:bodyDiv w:val="1"/>
      <w:marLeft w:val="0"/>
      <w:marRight w:val="0"/>
      <w:marTop w:val="0"/>
      <w:marBottom w:val="0"/>
      <w:divBdr>
        <w:top w:val="none" w:sz="0" w:space="0" w:color="auto"/>
        <w:left w:val="none" w:sz="0" w:space="0" w:color="auto"/>
        <w:bottom w:val="none" w:sz="0" w:space="0" w:color="auto"/>
        <w:right w:val="none" w:sz="0" w:space="0" w:color="auto"/>
      </w:divBdr>
    </w:div>
    <w:div w:id="1389036550">
      <w:bodyDiv w:val="1"/>
      <w:marLeft w:val="0"/>
      <w:marRight w:val="0"/>
      <w:marTop w:val="0"/>
      <w:marBottom w:val="0"/>
      <w:divBdr>
        <w:top w:val="none" w:sz="0" w:space="0" w:color="auto"/>
        <w:left w:val="none" w:sz="0" w:space="0" w:color="auto"/>
        <w:bottom w:val="none" w:sz="0" w:space="0" w:color="auto"/>
        <w:right w:val="none" w:sz="0" w:space="0" w:color="auto"/>
      </w:divBdr>
    </w:div>
    <w:div w:id="1389065577">
      <w:bodyDiv w:val="1"/>
      <w:marLeft w:val="0"/>
      <w:marRight w:val="0"/>
      <w:marTop w:val="0"/>
      <w:marBottom w:val="0"/>
      <w:divBdr>
        <w:top w:val="none" w:sz="0" w:space="0" w:color="auto"/>
        <w:left w:val="none" w:sz="0" w:space="0" w:color="auto"/>
        <w:bottom w:val="none" w:sz="0" w:space="0" w:color="auto"/>
        <w:right w:val="none" w:sz="0" w:space="0" w:color="auto"/>
      </w:divBdr>
    </w:div>
    <w:div w:id="1389692987">
      <w:bodyDiv w:val="1"/>
      <w:marLeft w:val="0"/>
      <w:marRight w:val="0"/>
      <w:marTop w:val="0"/>
      <w:marBottom w:val="0"/>
      <w:divBdr>
        <w:top w:val="none" w:sz="0" w:space="0" w:color="auto"/>
        <w:left w:val="none" w:sz="0" w:space="0" w:color="auto"/>
        <w:bottom w:val="none" w:sz="0" w:space="0" w:color="auto"/>
        <w:right w:val="none" w:sz="0" w:space="0" w:color="auto"/>
      </w:divBdr>
    </w:div>
    <w:div w:id="1390032950">
      <w:bodyDiv w:val="1"/>
      <w:marLeft w:val="0"/>
      <w:marRight w:val="0"/>
      <w:marTop w:val="0"/>
      <w:marBottom w:val="0"/>
      <w:divBdr>
        <w:top w:val="none" w:sz="0" w:space="0" w:color="auto"/>
        <w:left w:val="none" w:sz="0" w:space="0" w:color="auto"/>
        <w:bottom w:val="none" w:sz="0" w:space="0" w:color="auto"/>
        <w:right w:val="none" w:sz="0" w:space="0" w:color="auto"/>
      </w:divBdr>
    </w:div>
    <w:div w:id="1390761892">
      <w:bodyDiv w:val="1"/>
      <w:marLeft w:val="0"/>
      <w:marRight w:val="0"/>
      <w:marTop w:val="0"/>
      <w:marBottom w:val="0"/>
      <w:divBdr>
        <w:top w:val="none" w:sz="0" w:space="0" w:color="auto"/>
        <w:left w:val="none" w:sz="0" w:space="0" w:color="auto"/>
        <w:bottom w:val="none" w:sz="0" w:space="0" w:color="auto"/>
        <w:right w:val="none" w:sz="0" w:space="0" w:color="auto"/>
      </w:divBdr>
    </w:div>
    <w:div w:id="1391080291">
      <w:bodyDiv w:val="1"/>
      <w:marLeft w:val="0"/>
      <w:marRight w:val="0"/>
      <w:marTop w:val="0"/>
      <w:marBottom w:val="0"/>
      <w:divBdr>
        <w:top w:val="none" w:sz="0" w:space="0" w:color="auto"/>
        <w:left w:val="none" w:sz="0" w:space="0" w:color="auto"/>
        <w:bottom w:val="none" w:sz="0" w:space="0" w:color="auto"/>
        <w:right w:val="none" w:sz="0" w:space="0" w:color="auto"/>
      </w:divBdr>
    </w:div>
    <w:div w:id="1393119775">
      <w:bodyDiv w:val="1"/>
      <w:marLeft w:val="0"/>
      <w:marRight w:val="0"/>
      <w:marTop w:val="0"/>
      <w:marBottom w:val="0"/>
      <w:divBdr>
        <w:top w:val="none" w:sz="0" w:space="0" w:color="auto"/>
        <w:left w:val="none" w:sz="0" w:space="0" w:color="auto"/>
        <w:bottom w:val="none" w:sz="0" w:space="0" w:color="auto"/>
        <w:right w:val="none" w:sz="0" w:space="0" w:color="auto"/>
      </w:divBdr>
    </w:div>
    <w:div w:id="1394233381">
      <w:bodyDiv w:val="1"/>
      <w:marLeft w:val="0"/>
      <w:marRight w:val="0"/>
      <w:marTop w:val="0"/>
      <w:marBottom w:val="0"/>
      <w:divBdr>
        <w:top w:val="none" w:sz="0" w:space="0" w:color="auto"/>
        <w:left w:val="none" w:sz="0" w:space="0" w:color="auto"/>
        <w:bottom w:val="none" w:sz="0" w:space="0" w:color="auto"/>
        <w:right w:val="none" w:sz="0" w:space="0" w:color="auto"/>
      </w:divBdr>
    </w:div>
    <w:div w:id="1395620805">
      <w:bodyDiv w:val="1"/>
      <w:marLeft w:val="0"/>
      <w:marRight w:val="0"/>
      <w:marTop w:val="0"/>
      <w:marBottom w:val="0"/>
      <w:divBdr>
        <w:top w:val="none" w:sz="0" w:space="0" w:color="auto"/>
        <w:left w:val="none" w:sz="0" w:space="0" w:color="auto"/>
        <w:bottom w:val="none" w:sz="0" w:space="0" w:color="auto"/>
        <w:right w:val="none" w:sz="0" w:space="0" w:color="auto"/>
      </w:divBdr>
    </w:div>
    <w:div w:id="1396390103">
      <w:bodyDiv w:val="1"/>
      <w:marLeft w:val="0"/>
      <w:marRight w:val="0"/>
      <w:marTop w:val="0"/>
      <w:marBottom w:val="0"/>
      <w:divBdr>
        <w:top w:val="none" w:sz="0" w:space="0" w:color="auto"/>
        <w:left w:val="none" w:sz="0" w:space="0" w:color="auto"/>
        <w:bottom w:val="none" w:sz="0" w:space="0" w:color="auto"/>
        <w:right w:val="none" w:sz="0" w:space="0" w:color="auto"/>
      </w:divBdr>
    </w:div>
    <w:div w:id="1397705416">
      <w:bodyDiv w:val="1"/>
      <w:marLeft w:val="0"/>
      <w:marRight w:val="0"/>
      <w:marTop w:val="0"/>
      <w:marBottom w:val="0"/>
      <w:divBdr>
        <w:top w:val="none" w:sz="0" w:space="0" w:color="auto"/>
        <w:left w:val="none" w:sz="0" w:space="0" w:color="auto"/>
        <w:bottom w:val="none" w:sz="0" w:space="0" w:color="auto"/>
        <w:right w:val="none" w:sz="0" w:space="0" w:color="auto"/>
      </w:divBdr>
    </w:div>
    <w:div w:id="1398548198">
      <w:bodyDiv w:val="1"/>
      <w:marLeft w:val="0"/>
      <w:marRight w:val="0"/>
      <w:marTop w:val="0"/>
      <w:marBottom w:val="0"/>
      <w:divBdr>
        <w:top w:val="none" w:sz="0" w:space="0" w:color="auto"/>
        <w:left w:val="none" w:sz="0" w:space="0" w:color="auto"/>
        <w:bottom w:val="none" w:sz="0" w:space="0" w:color="auto"/>
        <w:right w:val="none" w:sz="0" w:space="0" w:color="auto"/>
      </w:divBdr>
    </w:div>
    <w:div w:id="1398552415">
      <w:bodyDiv w:val="1"/>
      <w:marLeft w:val="0"/>
      <w:marRight w:val="0"/>
      <w:marTop w:val="0"/>
      <w:marBottom w:val="0"/>
      <w:divBdr>
        <w:top w:val="none" w:sz="0" w:space="0" w:color="auto"/>
        <w:left w:val="none" w:sz="0" w:space="0" w:color="auto"/>
        <w:bottom w:val="none" w:sz="0" w:space="0" w:color="auto"/>
        <w:right w:val="none" w:sz="0" w:space="0" w:color="auto"/>
      </w:divBdr>
    </w:div>
    <w:div w:id="1399668552">
      <w:bodyDiv w:val="1"/>
      <w:marLeft w:val="0"/>
      <w:marRight w:val="0"/>
      <w:marTop w:val="0"/>
      <w:marBottom w:val="0"/>
      <w:divBdr>
        <w:top w:val="none" w:sz="0" w:space="0" w:color="auto"/>
        <w:left w:val="none" w:sz="0" w:space="0" w:color="auto"/>
        <w:bottom w:val="none" w:sz="0" w:space="0" w:color="auto"/>
        <w:right w:val="none" w:sz="0" w:space="0" w:color="auto"/>
      </w:divBdr>
    </w:div>
    <w:div w:id="1401512828">
      <w:bodyDiv w:val="1"/>
      <w:marLeft w:val="0"/>
      <w:marRight w:val="0"/>
      <w:marTop w:val="0"/>
      <w:marBottom w:val="0"/>
      <w:divBdr>
        <w:top w:val="none" w:sz="0" w:space="0" w:color="auto"/>
        <w:left w:val="none" w:sz="0" w:space="0" w:color="auto"/>
        <w:bottom w:val="none" w:sz="0" w:space="0" w:color="auto"/>
        <w:right w:val="none" w:sz="0" w:space="0" w:color="auto"/>
      </w:divBdr>
    </w:div>
    <w:div w:id="1402631632">
      <w:bodyDiv w:val="1"/>
      <w:marLeft w:val="0"/>
      <w:marRight w:val="0"/>
      <w:marTop w:val="0"/>
      <w:marBottom w:val="0"/>
      <w:divBdr>
        <w:top w:val="none" w:sz="0" w:space="0" w:color="auto"/>
        <w:left w:val="none" w:sz="0" w:space="0" w:color="auto"/>
        <w:bottom w:val="none" w:sz="0" w:space="0" w:color="auto"/>
        <w:right w:val="none" w:sz="0" w:space="0" w:color="auto"/>
      </w:divBdr>
    </w:div>
    <w:div w:id="1402752781">
      <w:bodyDiv w:val="1"/>
      <w:marLeft w:val="0"/>
      <w:marRight w:val="0"/>
      <w:marTop w:val="0"/>
      <w:marBottom w:val="0"/>
      <w:divBdr>
        <w:top w:val="none" w:sz="0" w:space="0" w:color="auto"/>
        <w:left w:val="none" w:sz="0" w:space="0" w:color="auto"/>
        <w:bottom w:val="none" w:sz="0" w:space="0" w:color="auto"/>
        <w:right w:val="none" w:sz="0" w:space="0" w:color="auto"/>
      </w:divBdr>
    </w:div>
    <w:div w:id="1402868444">
      <w:bodyDiv w:val="1"/>
      <w:marLeft w:val="0"/>
      <w:marRight w:val="0"/>
      <w:marTop w:val="0"/>
      <w:marBottom w:val="0"/>
      <w:divBdr>
        <w:top w:val="none" w:sz="0" w:space="0" w:color="auto"/>
        <w:left w:val="none" w:sz="0" w:space="0" w:color="auto"/>
        <w:bottom w:val="none" w:sz="0" w:space="0" w:color="auto"/>
        <w:right w:val="none" w:sz="0" w:space="0" w:color="auto"/>
      </w:divBdr>
    </w:div>
    <w:div w:id="1403025313">
      <w:bodyDiv w:val="1"/>
      <w:marLeft w:val="0"/>
      <w:marRight w:val="0"/>
      <w:marTop w:val="0"/>
      <w:marBottom w:val="0"/>
      <w:divBdr>
        <w:top w:val="none" w:sz="0" w:space="0" w:color="auto"/>
        <w:left w:val="none" w:sz="0" w:space="0" w:color="auto"/>
        <w:bottom w:val="none" w:sz="0" w:space="0" w:color="auto"/>
        <w:right w:val="none" w:sz="0" w:space="0" w:color="auto"/>
      </w:divBdr>
    </w:div>
    <w:div w:id="1404837475">
      <w:bodyDiv w:val="1"/>
      <w:marLeft w:val="0"/>
      <w:marRight w:val="0"/>
      <w:marTop w:val="0"/>
      <w:marBottom w:val="0"/>
      <w:divBdr>
        <w:top w:val="none" w:sz="0" w:space="0" w:color="auto"/>
        <w:left w:val="none" w:sz="0" w:space="0" w:color="auto"/>
        <w:bottom w:val="none" w:sz="0" w:space="0" w:color="auto"/>
        <w:right w:val="none" w:sz="0" w:space="0" w:color="auto"/>
      </w:divBdr>
    </w:div>
    <w:div w:id="1405106436">
      <w:bodyDiv w:val="1"/>
      <w:marLeft w:val="0"/>
      <w:marRight w:val="0"/>
      <w:marTop w:val="0"/>
      <w:marBottom w:val="0"/>
      <w:divBdr>
        <w:top w:val="none" w:sz="0" w:space="0" w:color="auto"/>
        <w:left w:val="none" w:sz="0" w:space="0" w:color="auto"/>
        <w:bottom w:val="none" w:sz="0" w:space="0" w:color="auto"/>
        <w:right w:val="none" w:sz="0" w:space="0" w:color="auto"/>
      </w:divBdr>
    </w:div>
    <w:div w:id="1405183719">
      <w:bodyDiv w:val="1"/>
      <w:marLeft w:val="0"/>
      <w:marRight w:val="0"/>
      <w:marTop w:val="0"/>
      <w:marBottom w:val="0"/>
      <w:divBdr>
        <w:top w:val="none" w:sz="0" w:space="0" w:color="auto"/>
        <w:left w:val="none" w:sz="0" w:space="0" w:color="auto"/>
        <w:bottom w:val="none" w:sz="0" w:space="0" w:color="auto"/>
        <w:right w:val="none" w:sz="0" w:space="0" w:color="auto"/>
      </w:divBdr>
    </w:div>
    <w:div w:id="1405641821">
      <w:bodyDiv w:val="1"/>
      <w:marLeft w:val="0"/>
      <w:marRight w:val="0"/>
      <w:marTop w:val="0"/>
      <w:marBottom w:val="0"/>
      <w:divBdr>
        <w:top w:val="none" w:sz="0" w:space="0" w:color="auto"/>
        <w:left w:val="none" w:sz="0" w:space="0" w:color="auto"/>
        <w:bottom w:val="none" w:sz="0" w:space="0" w:color="auto"/>
        <w:right w:val="none" w:sz="0" w:space="0" w:color="auto"/>
      </w:divBdr>
    </w:div>
    <w:div w:id="1405878566">
      <w:bodyDiv w:val="1"/>
      <w:marLeft w:val="0"/>
      <w:marRight w:val="0"/>
      <w:marTop w:val="0"/>
      <w:marBottom w:val="0"/>
      <w:divBdr>
        <w:top w:val="none" w:sz="0" w:space="0" w:color="auto"/>
        <w:left w:val="none" w:sz="0" w:space="0" w:color="auto"/>
        <w:bottom w:val="none" w:sz="0" w:space="0" w:color="auto"/>
        <w:right w:val="none" w:sz="0" w:space="0" w:color="auto"/>
      </w:divBdr>
    </w:div>
    <w:div w:id="1406681993">
      <w:bodyDiv w:val="1"/>
      <w:marLeft w:val="0"/>
      <w:marRight w:val="0"/>
      <w:marTop w:val="0"/>
      <w:marBottom w:val="0"/>
      <w:divBdr>
        <w:top w:val="none" w:sz="0" w:space="0" w:color="auto"/>
        <w:left w:val="none" w:sz="0" w:space="0" w:color="auto"/>
        <w:bottom w:val="none" w:sz="0" w:space="0" w:color="auto"/>
        <w:right w:val="none" w:sz="0" w:space="0" w:color="auto"/>
      </w:divBdr>
    </w:div>
    <w:div w:id="1408457569">
      <w:bodyDiv w:val="1"/>
      <w:marLeft w:val="0"/>
      <w:marRight w:val="0"/>
      <w:marTop w:val="0"/>
      <w:marBottom w:val="0"/>
      <w:divBdr>
        <w:top w:val="none" w:sz="0" w:space="0" w:color="auto"/>
        <w:left w:val="none" w:sz="0" w:space="0" w:color="auto"/>
        <w:bottom w:val="none" w:sz="0" w:space="0" w:color="auto"/>
        <w:right w:val="none" w:sz="0" w:space="0" w:color="auto"/>
      </w:divBdr>
    </w:div>
    <w:div w:id="140853211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694599">
      <w:bodyDiv w:val="1"/>
      <w:marLeft w:val="0"/>
      <w:marRight w:val="0"/>
      <w:marTop w:val="0"/>
      <w:marBottom w:val="0"/>
      <w:divBdr>
        <w:top w:val="none" w:sz="0" w:space="0" w:color="auto"/>
        <w:left w:val="none" w:sz="0" w:space="0" w:color="auto"/>
        <w:bottom w:val="none" w:sz="0" w:space="0" w:color="auto"/>
        <w:right w:val="none" w:sz="0" w:space="0" w:color="auto"/>
      </w:divBdr>
    </w:div>
    <w:div w:id="1410805196">
      <w:bodyDiv w:val="1"/>
      <w:marLeft w:val="0"/>
      <w:marRight w:val="0"/>
      <w:marTop w:val="0"/>
      <w:marBottom w:val="0"/>
      <w:divBdr>
        <w:top w:val="none" w:sz="0" w:space="0" w:color="auto"/>
        <w:left w:val="none" w:sz="0" w:space="0" w:color="auto"/>
        <w:bottom w:val="none" w:sz="0" w:space="0" w:color="auto"/>
        <w:right w:val="none" w:sz="0" w:space="0" w:color="auto"/>
      </w:divBdr>
    </w:div>
    <w:div w:id="1411735347">
      <w:bodyDiv w:val="1"/>
      <w:marLeft w:val="0"/>
      <w:marRight w:val="0"/>
      <w:marTop w:val="0"/>
      <w:marBottom w:val="0"/>
      <w:divBdr>
        <w:top w:val="none" w:sz="0" w:space="0" w:color="auto"/>
        <w:left w:val="none" w:sz="0" w:space="0" w:color="auto"/>
        <w:bottom w:val="none" w:sz="0" w:space="0" w:color="auto"/>
        <w:right w:val="none" w:sz="0" w:space="0" w:color="auto"/>
      </w:divBdr>
    </w:div>
    <w:div w:id="1411849102">
      <w:bodyDiv w:val="1"/>
      <w:marLeft w:val="0"/>
      <w:marRight w:val="0"/>
      <w:marTop w:val="0"/>
      <w:marBottom w:val="0"/>
      <w:divBdr>
        <w:top w:val="none" w:sz="0" w:space="0" w:color="auto"/>
        <w:left w:val="none" w:sz="0" w:space="0" w:color="auto"/>
        <w:bottom w:val="none" w:sz="0" w:space="0" w:color="auto"/>
        <w:right w:val="none" w:sz="0" w:space="0" w:color="auto"/>
      </w:divBdr>
    </w:div>
    <w:div w:id="1412966880">
      <w:bodyDiv w:val="1"/>
      <w:marLeft w:val="0"/>
      <w:marRight w:val="0"/>
      <w:marTop w:val="0"/>
      <w:marBottom w:val="0"/>
      <w:divBdr>
        <w:top w:val="none" w:sz="0" w:space="0" w:color="auto"/>
        <w:left w:val="none" w:sz="0" w:space="0" w:color="auto"/>
        <w:bottom w:val="none" w:sz="0" w:space="0" w:color="auto"/>
        <w:right w:val="none" w:sz="0" w:space="0" w:color="auto"/>
      </w:divBdr>
    </w:div>
    <w:div w:id="1413117658">
      <w:bodyDiv w:val="1"/>
      <w:marLeft w:val="0"/>
      <w:marRight w:val="0"/>
      <w:marTop w:val="0"/>
      <w:marBottom w:val="0"/>
      <w:divBdr>
        <w:top w:val="none" w:sz="0" w:space="0" w:color="auto"/>
        <w:left w:val="none" w:sz="0" w:space="0" w:color="auto"/>
        <w:bottom w:val="none" w:sz="0" w:space="0" w:color="auto"/>
        <w:right w:val="none" w:sz="0" w:space="0" w:color="auto"/>
      </w:divBdr>
    </w:div>
    <w:div w:id="1413697071">
      <w:bodyDiv w:val="1"/>
      <w:marLeft w:val="0"/>
      <w:marRight w:val="0"/>
      <w:marTop w:val="0"/>
      <w:marBottom w:val="0"/>
      <w:divBdr>
        <w:top w:val="none" w:sz="0" w:space="0" w:color="auto"/>
        <w:left w:val="none" w:sz="0" w:space="0" w:color="auto"/>
        <w:bottom w:val="none" w:sz="0" w:space="0" w:color="auto"/>
        <w:right w:val="none" w:sz="0" w:space="0" w:color="auto"/>
      </w:divBdr>
    </w:div>
    <w:div w:id="1414427396">
      <w:bodyDiv w:val="1"/>
      <w:marLeft w:val="0"/>
      <w:marRight w:val="0"/>
      <w:marTop w:val="0"/>
      <w:marBottom w:val="0"/>
      <w:divBdr>
        <w:top w:val="none" w:sz="0" w:space="0" w:color="auto"/>
        <w:left w:val="none" w:sz="0" w:space="0" w:color="auto"/>
        <w:bottom w:val="none" w:sz="0" w:space="0" w:color="auto"/>
        <w:right w:val="none" w:sz="0" w:space="0" w:color="auto"/>
      </w:divBdr>
    </w:div>
    <w:div w:id="1417020999">
      <w:bodyDiv w:val="1"/>
      <w:marLeft w:val="0"/>
      <w:marRight w:val="0"/>
      <w:marTop w:val="0"/>
      <w:marBottom w:val="0"/>
      <w:divBdr>
        <w:top w:val="none" w:sz="0" w:space="0" w:color="auto"/>
        <w:left w:val="none" w:sz="0" w:space="0" w:color="auto"/>
        <w:bottom w:val="none" w:sz="0" w:space="0" w:color="auto"/>
        <w:right w:val="none" w:sz="0" w:space="0" w:color="auto"/>
      </w:divBdr>
    </w:div>
    <w:div w:id="1417747938">
      <w:bodyDiv w:val="1"/>
      <w:marLeft w:val="0"/>
      <w:marRight w:val="0"/>
      <w:marTop w:val="0"/>
      <w:marBottom w:val="0"/>
      <w:divBdr>
        <w:top w:val="none" w:sz="0" w:space="0" w:color="auto"/>
        <w:left w:val="none" w:sz="0" w:space="0" w:color="auto"/>
        <w:bottom w:val="none" w:sz="0" w:space="0" w:color="auto"/>
        <w:right w:val="none" w:sz="0" w:space="0" w:color="auto"/>
      </w:divBdr>
    </w:div>
    <w:div w:id="1418595178">
      <w:bodyDiv w:val="1"/>
      <w:marLeft w:val="0"/>
      <w:marRight w:val="0"/>
      <w:marTop w:val="0"/>
      <w:marBottom w:val="0"/>
      <w:divBdr>
        <w:top w:val="none" w:sz="0" w:space="0" w:color="auto"/>
        <w:left w:val="none" w:sz="0" w:space="0" w:color="auto"/>
        <w:bottom w:val="none" w:sz="0" w:space="0" w:color="auto"/>
        <w:right w:val="none" w:sz="0" w:space="0" w:color="auto"/>
      </w:divBdr>
    </w:div>
    <w:div w:id="1419987418">
      <w:bodyDiv w:val="1"/>
      <w:marLeft w:val="0"/>
      <w:marRight w:val="0"/>
      <w:marTop w:val="0"/>
      <w:marBottom w:val="0"/>
      <w:divBdr>
        <w:top w:val="none" w:sz="0" w:space="0" w:color="auto"/>
        <w:left w:val="none" w:sz="0" w:space="0" w:color="auto"/>
        <w:bottom w:val="none" w:sz="0" w:space="0" w:color="auto"/>
        <w:right w:val="none" w:sz="0" w:space="0" w:color="auto"/>
      </w:divBdr>
    </w:div>
    <w:div w:id="1420055982">
      <w:bodyDiv w:val="1"/>
      <w:marLeft w:val="0"/>
      <w:marRight w:val="0"/>
      <w:marTop w:val="0"/>
      <w:marBottom w:val="0"/>
      <w:divBdr>
        <w:top w:val="none" w:sz="0" w:space="0" w:color="auto"/>
        <w:left w:val="none" w:sz="0" w:space="0" w:color="auto"/>
        <w:bottom w:val="none" w:sz="0" w:space="0" w:color="auto"/>
        <w:right w:val="none" w:sz="0" w:space="0" w:color="auto"/>
      </w:divBdr>
    </w:div>
    <w:div w:id="1420058548">
      <w:bodyDiv w:val="1"/>
      <w:marLeft w:val="0"/>
      <w:marRight w:val="0"/>
      <w:marTop w:val="0"/>
      <w:marBottom w:val="0"/>
      <w:divBdr>
        <w:top w:val="none" w:sz="0" w:space="0" w:color="auto"/>
        <w:left w:val="none" w:sz="0" w:space="0" w:color="auto"/>
        <w:bottom w:val="none" w:sz="0" w:space="0" w:color="auto"/>
        <w:right w:val="none" w:sz="0" w:space="0" w:color="auto"/>
      </w:divBdr>
    </w:div>
    <w:div w:id="1420518233">
      <w:bodyDiv w:val="1"/>
      <w:marLeft w:val="0"/>
      <w:marRight w:val="0"/>
      <w:marTop w:val="0"/>
      <w:marBottom w:val="0"/>
      <w:divBdr>
        <w:top w:val="none" w:sz="0" w:space="0" w:color="auto"/>
        <w:left w:val="none" w:sz="0" w:space="0" w:color="auto"/>
        <w:bottom w:val="none" w:sz="0" w:space="0" w:color="auto"/>
        <w:right w:val="none" w:sz="0" w:space="0" w:color="auto"/>
      </w:divBdr>
    </w:div>
    <w:div w:id="1423377848">
      <w:bodyDiv w:val="1"/>
      <w:marLeft w:val="0"/>
      <w:marRight w:val="0"/>
      <w:marTop w:val="0"/>
      <w:marBottom w:val="0"/>
      <w:divBdr>
        <w:top w:val="none" w:sz="0" w:space="0" w:color="auto"/>
        <w:left w:val="none" w:sz="0" w:space="0" w:color="auto"/>
        <w:bottom w:val="none" w:sz="0" w:space="0" w:color="auto"/>
        <w:right w:val="none" w:sz="0" w:space="0" w:color="auto"/>
      </w:divBdr>
    </w:div>
    <w:div w:id="1423575107">
      <w:bodyDiv w:val="1"/>
      <w:marLeft w:val="0"/>
      <w:marRight w:val="0"/>
      <w:marTop w:val="0"/>
      <w:marBottom w:val="0"/>
      <w:divBdr>
        <w:top w:val="none" w:sz="0" w:space="0" w:color="auto"/>
        <w:left w:val="none" w:sz="0" w:space="0" w:color="auto"/>
        <w:bottom w:val="none" w:sz="0" w:space="0" w:color="auto"/>
        <w:right w:val="none" w:sz="0" w:space="0" w:color="auto"/>
      </w:divBdr>
    </w:div>
    <w:div w:id="1423913894">
      <w:bodyDiv w:val="1"/>
      <w:marLeft w:val="0"/>
      <w:marRight w:val="0"/>
      <w:marTop w:val="0"/>
      <w:marBottom w:val="0"/>
      <w:divBdr>
        <w:top w:val="none" w:sz="0" w:space="0" w:color="auto"/>
        <w:left w:val="none" w:sz="0" w:space="0" w:color="auto"/>
        <w:bottom w:val="none" w:sz="0" w:space="0" w:color="auto"/>
        <w:right w:val="none" w:sz="0" w:space="0" w:color="auto"/>
      </w:divBdr>
    </w:div>
    <w:div w:id="1424104411">
      <w:bodyDiv w:val="1"/>
      <w:marLeft w:val="0"/>
      <w:marRight w:val="0"/>
      <w:marTop w:val="0"/>
      <w:marBottom w:val="0"/>
      <w:divBdr>
        <w:top w:val="none" w:sz="0" w:space="0" w:color="auto"/>
        <w:left w:val="none" w:sz="0" w:space="0" w:color="auto"/>
        <w:bottom w:val="none" w:sz="0" w:space="0" w:color="auto"/>
        <w:right w:val="none" w:sz="0" w:space="0" w:color="auto"/>
      </w:divBdr>
    </w:div>
    <w:div w:id="1424375668">
      <w:bodyDiv w:val="1"/>
      <w:marLeft w:val="0"/>
      <w:marRight w:val="0"/>
      <w:marTop w:val="0"/>
      <w:marBottom w:val="0"/>
      <w:divBdr>
        <w:top w:val="none" w:sz="0" w:space="0" w:color="auto"/>
        <w:left w:val="none" w:sz="0" w:space="0" w:color="auto"/>
        <w:bottom w:val="none" w:sz="0" w:space="0" w:color="auto"/>
        <w:right w:val="none" w:sz="0" w:space="0" w:color="auto"/>
      </w:divBdr>
    </w:div>
    <w:div w:id="1424688862">
      <w:bodyDiv w:val="1"/>
      <w:marLeft w:val="0"/>
      <w:marRight w:val="0"/>
      <w:marTop w:val="0"/>
      <w:marBottom w:val="0"/>
      <w:divBdr>
        <w:top w:val="none" w:sz="0" w:space="0" w:color="auto"/>
        <w:left w:val="none" w:sz="0" w:space="0" w:color="auto"/>
        <w:bottom w:val="none" w:sz="0" w:space="0" w:color="auto"/>
        <w:right w:val="none" w:sz="0" w:space="0" w:color="auto"/>
      </w:divBdr>
    </w:div>
    <w:div w:id="1424759409">
      <w:bodyDiv w:val="1"/>
      <w:marLeft w:val="0"/>
      <w:marRight w:val="0"/>
      <w:marTop w:val="0"/>
      <w:marBottom w:val="0"/>
      <w:divBdr>
        <w:top w:val="none" w:sz="0" w:space="0" w:color="auto"/>
        <w:left w:val="none" w:sz="0" w:space="0" w:color="auto"/>
        <w:bottom w:val="none" w:sz="0" w:space="0" w:color="auto"/>
        <w:right w:val="none" w:sz="0" w:space="0" w:color="auto"/>
      </w:divBdr>
    </w:div>
    <w:div w:id="1424956573">
      <w:bodyDiv w:val="1"/>
      <w:marLeft w:val="0"/>
      <w:marRight w:val="0"/>
      <w:marTop w:val="0"/>
      <w:marBottom w:val="0"/>
      <w:divBdr>
        <w:top w:val="none" w:sz="0" w:space="0" w:color="auto"/>
        <w:left w:val="none" w:sz="0" w:space="0" w:color="auto"/>
        <w:bottom w:val="none" w:sz="0" w:space="0" w:color="auto"/>
        <w:right w:val="none" w:sz="0" w:space="0" w:color="auto"/>
      </w:divBdr>
    </w:div>
    <w:div w:id="1425422734">
      <w:bodyDiv w:val="1"/>
      <w:marLeft w:val="0"/>
      <w:marRight w:val="0"/>
      <w:marTop w:val="0"/>
      <w:marBottom w:val="0"/>
      <w:divBdr>
        <w:top w:val="none" w:sz="0" w:space="0" w:color="auto"/>
        <w:left w:val="none" w:sz="0" w:space="0" w:color="auto"/>
        <w:bottom w:val="none" w:sz="0" w:space="0" w:color="auto"/>
        <w:right w:val="none" w:sz="0" w:space="0" w:color="auto"/>
      </w:divBdr>
    </w:div>
    <w:div w:id="1425687794">
      <w:bodyDiv w:val="1"/>
      <w:marLeft w:val="0"/>
      <w:marRight w:val="0"/>
      <w:marTop w:val="0"/>
      <w:marBottom w:val="0"/>
      <w:divBdr>
        <w:top w:val="none" w:sz="0" w:space="0" w:color="auto"/>
        <w:left w:val="none" w:sz="0" w:space="0" w:color="auto"/>
        <w:bottom w:val="none" w:sz="0" w:space="0" w:color="auto"/>
        <w:right w:val="none" w:sz="0" w:space="0" w:color="auto"/>
      </w:divBdr>
    </w:div>
    <w:div w:id="1426222367">
      <w:bodyDiv w:val="1"/>
      <w:marLeft w:val="0"/>
      <w:marRight w:val="0"/>
      <w:marTop w:val="0"/>
      <w:marBottom w:val="0"/>
      <w:divBdr>
        <w:top w:val="none" w:sz="0" w:space="0" w:color="auto"/>
        <w:left w:val="none" w:sz="0" w:space="0" w:color="auto"/>
        <w:bottom w:val="none" w:sz="0" w:space="0" w:color="auto"/>
        <w:right w:val="none" w:sz="0" w:space="0" w:color="auto"/>
      </w:divBdr>
    </w:div>
    <w:div w:id="1426222933">
      <w:bodyDiv w:val="1"/>
      <w:marLeft w:val="0"/>
      <w:marRight w:val="0"/>
      <w:marTop w:val="0"/>
      <w:marBottom w:val="0"/>
      <w:divBdr>
        <w:top w:val="none" w:sz="0" w:space="0" w:color="auto"/>
        <w:left w:val="none" w:sz="0" w:space="0" w:color="auto"/>
        <w:bottom w:val="none" w:sz="0" w:space="0" w:color="auto"/>
        <w:right w:val="none" w:sz="0" w:space="0" w:color="auto"/>
      </w:divBdr>
    </w:div>
    <w:div w:id="1426998200">
      <w:bodyDiv w:val="1"/>
      <w:marLeft w:val="0"/>
      <w:marRight w:val="0"/>
      <w:marTop w:val="0"/>
      <w:marBottom w:val="0"/>
      <w:divBdr>
        <w:top w:val="none" w:sz="0" w:space="0" w:color="auto"/>
        <w:left w:val="none" w:sz="0" w:space="0" w:color="auto"/>
        <w:bottom w:val="none" w:sz="0" w:space="0" w:color="auto"/>
        <w:right w:val="none" w:sz="0" w:space="0" w:color="auto"/>
      </w:divBdr>
    </w:div>
    <w:div w:id="1427188636">
      <w:bodyDiv w:val="1"/>
      <w:marLeft w:val="0"/>
      <w:marRight w:val="0"/>
      <w:marTop w:val="0"/>
      <w:marBottom w:val="0"/>
      <w:divBdr>
        <w:top w:val="none" w:sz="0" w:space="0" w:color="auto"/>
        <w:left w:val="none" w:sz="0" w:space="0" w:color="auto"/>
        <w:bottom w:val="none" w:sz="0" w:space="0" w:color="auto"/>
        <w:right w:val="none" w:sz="0" w:space="0" w:color="auto"/>
      </w:divBdr>
    </w:div>
    <w:div w:id="1428235428">
      <w:bodyDiv w:val="1"/>
      <w:marLeft w:val="0"/>
      <w:marRight w:val="0"/>
      <w:marTop w:val="0"/>
      <w:marBottom w:val="0"/>
      <w:divBdr>
        <w:top w:val="none" w:sz="0" w:space="0" w:color="auto"/>
        <w:left w:val="none" w:sz="0" w:space="0" w:color="auto"/>
        <w:bottom w:val="none" w:sz="0" w:space="0" w:color="auto"/>
        <w:right w:val="none" w:sz="0" w:space="0" w:color="auto"/>
      </w:divBdr>
    </w:div>
    <w:div w:id="1428429982">
      <w:bodyDiv w:val="1"/>
      <w:marLeft w:val="0"/>
      <w:marRight w:val="0"/>
      <w:marTop w:val="0"/>
      <w:marBottom w:val="0"/>
      <w:divBdr>
        <w:top w:val="none" w:sz="0" w:space="0" w:color="auto"/>
        <w:left w:val="none" w:sz="0" w:space="0" w:color="auto"/>
        <w:bottom w:val="none" w:sz="0" w:space="0" w:color="auto"/>
        <w:right w:val="none" w:sz="0" w:space="0" w:color="auto"/>
      </w:divBdr>
    </w:div>
    <w:div w:id="1428772972">
      <w:bodyDiv w:val="1"/>
      <w:marLeft w:val="0"/>
      <w:marRight w:val="0"/>
      <w:marTop w:val="0"/>
      <w:marBottom w:val="0"/>
      <w:divBdr>
        <w:top w:val="none" w:sz="0" w:space="0" w:color="auto"/>
        <w:left w:val="none" w:sz="0" w:space="0" w:color="auto"/>
        <w:bottom w:val="none" w:sz="0" w:space="0" w:color="auto"/>
        <w:right w:val="none" w:sz="0" w:space="0" w:color="auto"/>
      </w:divBdr>
    </w:div>
    <w:div w:id="1429354599">
      <w:bodyDiv w:val="1"/>
      <w:marLeft w:val="0"/>
      <w:marRight w:val="0"/>
      <w:marTop w:val="0"/>
      <w:marBottom w:val="0"/>
      <w:divBdr>
        <w:top w:val="none" w:sz="0" w:space="0" w:color="auto"/>
        <w:left w:val="none" w:sz="0" w:space="0" w:color="auto"/>
        <w:bottom w:val="none" w:sz="0" w:space="0" w:color="auto"/>
        <w:right w:val="none" w:sz="0" w:space="0" w:color="auto"/>
      </w:divBdr>
    </w:div>
    <w:div w:id="1429425846">
      <w:bodyDiv w:val="1"/>
      <w:marLeft w:val="0"/>
      <w:marRight w:val="0"/>
      <w:marTop w:val="0"/>
      <w:marBottom w:val="0"/>
      <w:divBdr>
        <w:top w:val="none" w:sz="0" w:space="0" w:color="auto"/>
        <w:left w:val="none" w:sz="0" w:space="0" w:color="auto"/>
        <w:bottom w:val="none" w:sz="0" w:space="0" w:color="auto"/>
        <w:right w:val="none" w:sz="0" w:space="0" w:color="auto"/>
      </w:divBdr>
    </w:div>
    <w:div w:id="1429734483">
      <w:bodyDiv w:val="1"/>
      <w:marLeft w:val="0"/>
      <w:marRight w:val="0"/>
      <w:marTop w:val="0"/>
      <w:marBottom w:val="0"/>
      <w:divBdr>
        <w:top w:val="none" w:sz="0" w:space="0" w:color="auto"/>
        <w:left w:val="none" w:sz="0" w:space="0" w:color="auto"/>
        <w:bottom w:val="none" w:sz="0" w:space="0" w:color="auto"/>
        <w:right w:val="none" w:sz="0" w:space="0" w:color="auto"/>
      </w:divBdr>
    </w:div>
    <w:div w:id="1431052168">
      <w:bodyDiv w:val="1"/>
      <w:marLeft w:val="0"/>
      <w:marRight w:val="0"/>
      <w:marTop w:val="0"/>
      <w:marBottom w:val="0"/>
      <w:divBdr>
        <w:top w:val="none" w:sz="0" w:space="0" w:color="auto"/>
        <w:left w:val="none" w:sz="0" w:space="0" w:color="auto"/>
        <w:bottom w:val="none" w:sz="0" w:space="0" w:color="auto"/>
        <w:right w:val="none" w:sz="0" w:space="0" w:color="auto"/>
      </w:divBdr>
    </w:div>
    <w:div w:id="1431125747">
      <w:bodyDiv w:val="1"/>
      <w:marLeft w:val="0"/>
      <w:marRight w:val="0"/>
      <w:marTop w:val="0"/>
      <w:marBottom w:val="0"/>
      <w:divBdr>
        <w:top w:val="none" w:sz="0" w:space="0" w:color="auto"/>
        <w:left w:val="none" w:sz="0" w:space="0" w:color="auto"/>
        <w:bottom w:val="none" w:sz="0" w:space="0" w:color="auto"/>
        <w:right w:val="none" w:sz="0" w:space="0" w:color="auto"/>
      </w:divBdr>
    </w:div>
    <w:div w:id="1431202128">
      <w:bodyDiv w:val="1"/>
      <w:marLeft w:val="0"/>
      <w:marRight w:val="0"/>
      <w:marTop w:val="0"/>
      <w:marBottom w:val="0"/>
      <w:divBdr>
        <w:top w:val="none" w:sz="0" w:space="0" w:color="auto"/>
        <w:left w:val="none" w:sz="0" w:space="0" w:color="auto"/>
        <w:bottom w:val="none" w:sz="0" w:space="0" w:color="auto"/>
        <w:right w:val="none" w:sz="0" w:space="0" w:color="auto"/>
      </w:divBdr>
    </w:div>
    <w:div w:id="1432161435">
      <w:bodyDiv w:val="1"/>
      <w:marLeft w:val="0"/>
      <w:marRight w:val="0"/>
      <w:marTop w:val="0"/>
      <w:marBottom w:val="0"/>
      <w:divBdr>
        <w:top w:val="none" w:sz="0" w:space="0" w:color="auto"/>
        <w:left w:val="none" w:sz="0" w:space="0" w:color="auto"/>
        <w:bottom w:val="none" w:sz="0" w:space="0" w:color="auto"/>
        <w:right w:val="none" w:sz="0" w:space="0" w:color="auto"/>
      </w:divBdr>
    </w:div>
    <w:div w:id="1432429715">
      <w:bodyDiv w:val="1"/>
      <w:marLeft w:val="0"/>
      <w:marRight w:val="0"/>
      <w:marTop w:val="0"/>
      <w:marBottom w:val="0"/>
      <w:divBdr>
        <w:top w:val="none" w:sz="0" w:space="0" w:color="auto"/>
        <w:left w:val="none" w:sz="0" w:space="0" w:color="auto"/>
        <w:bottom w:val="none" w:sz="0" w:space="0" w:color="auto"/>
        <w:right w:val="none" w:sz="0" w:space="0" w:color="auto"/>
      </w:divBdr>
    </w:div>
    <w:div w:id="1432776453">
      <w:bodyDiv w:val="1"/>
      <w:marLeft w:val="0"/>
      <w:marRight w:val="0"/>
      <w:marTop w:val="0"/>
      <w:marBottom w:val="0"/>
      <w:divBdr>
        <w:top w:val="none" w:sz="0" w:space="0" w:color="auto"/>
        <w:left w:val="none" w:sz="0" w:space="0" w:color="auto"/>
        <w:bottom w:val="none" w:sz="0" w:space="0" w:color="auto"/>
        <w:right w:val="none" w:sz="0" w:space="0" w:color="auto"/>
      </w:divBdr>
    </w:div>
    <w:div w:id="1433087597">
      <w:bodyDiv w:val="1"/>
      <w:marLeft w:val="0"/>
      <w:marRight w:val="0"/>
      <w:marTop w:val="0"/>
      <w:marBottom w:val="0"/>
      <w:divBdr>
        <w:top w:val="none" w:sz="0" w:space="0" w:color="auto"/>
        <w:left w:val="none" w:sz="0" w:space="0" w:color="auto"/>
        <w:bottom w:val="none" w:sz="0" w:space="0" w:color="auto"/>
        <w:right w:val="none" w:sz="0" w:space="0" w:color="auto"/>
      </w:divBdr>
    </w:div>
    <w:div w:id="1433747610">
      <w:bodyDiv w:val="1"/>
      <w:marLeft w:val="0"/>
      <w:marRight w:val="0"/>
      <w:marTop w:val="0"/>
      <w:marBottom w:val="0"/>
      <w:divBdr>
        <w:top w:val="none" w:sz="0" w:space="0" w:color="auto"/>
        <w:left w:val="none" w:sz="0" w:space="0" w:color="auto"/>
        <w:bottom w:val="none" w:sz="0" w:space="0" w:color="auto"/>
        <w:right w:val="none" w:sz="0" w:space="0" w:color="auto"/>
      </w:divBdr>
    </w:div>
    <w:div w:id="1433820276">
      <w:bodyDiv w:val="1"/>
      <w:marLeft w:val="0"/>
      <w:marRight w:val="0"/>
      <w:marTop w:val="0"/>
      <w:marBottom w:val="0"/>
      <w:divBdr>
        <w:top w:val="none" w:sz="0" w:space="0" w:color="auto"/>
        <w:left w:val="none" w:sz="0" w:space="0" w:color="auto"/>
        <w:bottom w:val="none" w:sz="0" w:space="0" w:color="auto"/>
        <w:right w:val="none" w:sz="0" w:space="0" w:color="auto"/>
      </w:divBdr>
    </w:div>
    <w:div w:id="1434088482">
      <w:bodyDiv w:val="1"/>
      <w:marLeft w:val="0"/>
      <w:marRight w:val="0"/>
      <w:marTop w:val="0"/>
      <w:marBottom w:val="0"/>
      <w:divBdr>
        <w:top w:val="none" w:sz="0" w:space="0" w:color="auto"/>
        <w:left w:val="none" w:sz="0" w:space="0" w:color="auto"/>
        <w:bottom w:val="none" w:sz="0" w:space="0" w:color="auto"/>
        <w:right w:val="none" w:sz="0" w:space="0" w:color="auto"/>
      </w:divBdr>
    </w:div>
    <w:div w:id="1435059072">
      <w:bodyDiv w:val="1"/>
      <w:marLeft w:val="0"/>
      <w:marRight w:val="0"/>
      <w:marTop w:val="0"/>
      <w:marBottom w:val="0"/>
      <w:divBdr>
        <w:top w:val="none" w:sz="0" w:space="0" w:color="auto"/>
        <w:left w:val="none" w:sz="0" w:space="0" w:color="auto"/>
        <w:bottom w:val="none" w:sz="0" w:space="0" w:color="auto"/>
        <w:right w:val="none" w:sz="0" w:space="0" w:color="auto"/>
      </w:divBdr>
    </w:div>
    <w:div w:id="1435713613">
      <w:bodyDiv w:val="1"/>
      <w:marLeft w:val="0"/>
      <w:marRight w:val="0"/>
      <w:marTop w:val="0"/>
      <w:marBottom w:val="0"/>
      <w:divBdr>
        <w:top w:val="none" w:sz="0" w:space="0" w:color="auto"/>
        <w:left w:val="none" w:sz="0" w:space="0" w:color="auto"/>
        <w:bottom w:val="none" w:sz="0" w:space="0" w:color="auto"/>
        <w:right w:val="none" w:sz="0" w:space="0" w:color="auto"/>
      </w:divBdr>
    </w:div>
    <w:div w:id="1437485819">
      <w:bodyDiv w:val="1"/>
      <w:marLeft w:val="0"/>
      <w:marRight w:val="0"/>
      <w:marTop w:val="0"/>
      <w:marBottom w:val="0"/>
      <w:divBdr>
        <w:top w:val="none" w:sz="0" w:space="0" w:color="auto"/>
        <w:left w:val="none" w:sz="0" w:space="0" w:color="auto"/>
        <w:bottom w:val="none" w:sz="0" w:space="0" w:color="auto"/>
        <w:right w:val="none" w:sz="0" w:space="0" w:color="auto"/>
      </w:divBdr>
    </w:div>
    <w:div w:id="1438595762">
      <w:bodyDiv w:val="1"/>
      <w:marLeft w:val="0"/>
      <w:marRight w:val="0"/>
      <w:marTop w:val="0"/>
      <w:marBottom w:val="0"/>
      <w:divBdr>
        <w:top w:val="none" w:sz="0" w:space="0" w:color="auto"/>
        <w:left w:val="none" w:sz="0" w:space="0" w:color="auto"/>
        <w:bottom w:val="none" w:sz="0" w:space="0" w:color="auto"/>
        <w:right w:val="none" w:sz="0" w:space="0" w:color="auto"/>
      </w:divBdr>
    </w:div>
    <w:div w:id="1439254548">
      <w:bodyDiv w:val="1"/>
      <w:marLeft w:val="0"/>
      <w:marRight w:val="0"/>
      <w:marTop w:val="0"/>
      <w:marBottom w:val="0"/>
      <w:divBdr>
        <w:top w:val="none" w:sz="0" w:space="0" w:color="auto"/>
        <w:left w:val="none" w:sz="0" w:space="0" w:color="auto"/>
        <w:bottom w:val="none" w:sz="0" w:space="0" w:color="auto"/>
        <w:right w:val="none" w:sz="0" w:space="0" w:color="auto"/>
      </w:divBdr>
    </w:div>
    <w:div w:id="1439332545">
      <w:bodyDiv w:val="1"/>
      <w:marLeft w:val="0"/>
      <w:marRight w:val="0"/>
      <w:marTop w:val="0"/>
      <w:marBottom w:val="0"/>
      <w:divBdr>
        <w:top w:val="none" w:sz="0" w:space="0" w:color="auto"/>
        <w:left w:val="none" w:sz="0" w:space="0" w:color="auto"/>
        <w:bottom w:val="none" w:sz="0" w:space="0" w:color="auto"/>
        <w:right w:val="none" w:sz="0" w:space="0" w:color="auto"/>
      </w:divBdr>
    </w:div>
    <w:div w:id="1439450264">
      <w:bodyDiv w:val="1"/>
      <w:marLeft w:val="0"/>
      <w:marRight w:val="0"/>
      <w:marTop w:val="0"/>
      <w:marBottom w:val="0"/>
      <w:divBdr>
        <w:top w:val="none" w:sz="0" w:space="0" w:color="auto"/>
        <w:left w:val="none" w:sz="0" w:space="0" w:color="auto"/>
        <w:bottom w:val="none" w:sz="0" w:space="0" w:color="auto"/>
        <w:right w:val="none" w:sz="0" w:space="0" w:color="auto"/>
      </w:divBdr>
    </w:div>
    <w:div w:id="1440372994">
      <w:bodyDiv w:val="1"/>
      <w:marLeft w:val="0"/>
      <w:marRight w:val="0"/>
      <w:marTop w:val="0"/>
      <w:marBottom w:val="0"/>
      <w:divBdr>
        <w:top w:val="none" w:sz="0" w:space="0" w:color="auto"/>
        <w:left w:val="none" w:sz="0" w:space="0" w:color="auto"/>
        <w:bottom w:val="none" w:sz="0" w:space="0" w:color="auto"/>
        <w:right w:val="none" w:sz="0" w:space="0" w:color="auto"/>
      </w:divBdr>
    </w:div>
    <w:div w:id="1440489317">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024068">
      <w:bodyDiv w:val="1"/>
      <w:marLeft w:val="0"/>
      <w:marRight w:val="0"/>
      <w:marTop w:val="0"/>
      <w:marBottom w:val="0"/>
      <w:divBdr>
        <w:top w:val="none" w:sz="0" w:space="0" w:color="auto"/>
        <w:left w:val="none" w:sz="0" w:space="0" w:color="auto"/>
        <w:bottom w:val="none" w:sz="0" w:space="0" w:color="auto"/>
        <w:right w:val="none" w:sz="0" w:space="0" w:color="auto"/>
      </w:divBdr>
    </w:div>
    <w:div w:id="1441993714">
      <w:bodyDiv w:val="1"/>
      <w:marLeft w:val="0"/>
      <w:marRight w:val="0"/>
      <w:marTop w:val="0"/>
      <w:marBottom w:val="0"/>
      <w:divBdr>
        <w:top w:val="none" w:sz="0" w:space="0" w:color="auto"/>
        <w:left w:val="none" w:sz="0" w:space="0" w:color="auto"/>
        <w:bottom w:val="none" w:sz="0" w:space="0" w:color="auto"/>
        <w:right w:val="none" w:sz="0" w:space="0" w:color="auto"/>
      </w:divBdr>
    </w:div>
    <w:div w:id="1442535336">
      <w:bodyDiv w:val="1"/>
      <w:marLeft w:val="0"/>
      <w:marRight w:val="0"/>
      <w:marTop w:val="0"/>
      <w:marBottom w:val="0"/>
      <w:divBdr>
        <w:top w:val="none" w:sz="0" w:space="0" w:color="auto"/>
        <w:left w:val="none" w:sz="0" w:space="0" w:color="auto"/>
        <w:bottom w:val="none" w:sz="0" w:space="0" w:color="auto"/>
        <w:right w:val="none" w:sz="0" w:space="0" w:color="auto"/>
      </w:divBdr>
    </w:div>
    <w:div w:id="1442646214">
      <w:bodyDiv w:val="1"/>
      <w:marLeft w:val="0"/>
      <w:marRight w:val="0"/>
      <w:marTop w:val="0"/>
      <w:marBottom w:val="0"/>
      <w:divBdr>
        <w:top w:val="none" w:sz="0" w:space="0" w:color="auto"/>
        <w:left w:val="none" w:sz="0" w:space="0" w:color="auto"/>
        <w:bottom w:val="none" w:sz="0" w:space="0" w:color="auto"/>
        <w:right w:val="none" w:sz="0" w:space="0" w:color="auto"/>
      </w:divBdr>
    </w:div>
    <w:div w:id="1442915286">
      <w:bodyDiv w:val="1"/>
      <w:marLeft w:val="0"/>
      <w:marRight w:val="0"/>
      <w:marTop w:val="0"/>
      <w:marBottom w:val="0"/>
      <w:divBdr>
        <w:top w:val="none" w:sz="0" w:space="0" w:color="auto"/>
        <w:left w:val="none" w:sz="0" w:space="0" w:color="auto"/>
        <w:bottom w:val="none" w:sz="0" w:space="0" w:color="auto"/>
        <w:right w:val="none" w:sz="0" w:space="0" w:color="auto"/>
      </w:divBdr>
    </w:div>
    <w:div w:id="1443308434">
      <w:bodyDiv w:val="1"/>
      <w:marLeft w:val="0"/>
      <w:marRight w:val="0"/>
      <w:marTop w:val="0"/>
      <w:marBottom w:val="0"/>
      <w:divBdr>
        <w:top w:val="none" w:sz="0" w:space="0" w:color="auto"/>
        <w:left w:val="none" w:sz="0" w:space="0" w:color="auto"/>
        <w:bottom w:val="none" w:sz="0" w:space="0" w:color="auto"/>
        <w:right w:val="none" w:sz="0" w:space="0" w:color="auto"/>
      </w:divBdr>
    </w:div>
    <w:div w:id="1443650510">
      <w:bodyDiv w:val="1"/>
      <w:marLeft w:val="0"/>
      <w:marRight w:val="0"/>
      <w:marTop w:val="0"/>
      <w:marBottom w:val="0"/>
      <w:divBdr>
        <w:top w:val="none" w:sz="0" w:space="0" w:color="auto"/>
        <w:left w:val="none" w:sz="0" w:space="0" w:color="auto"/>
        <w:bottom w:val="none" w:sz="0" w:space="0" w:color="auto"/>
        <w:right w:val="none" w:sz="0" w:space="0" w:color="auto"/>
      </w:divBdr>
    </w:div>
    <w:div w:id="1444616902">
      <w:bodyDiv w:val="1"/>
      <w:marLeft w:val="0"/>
      <w:marRight w:val="0"/>
      <w:marTop w:val="0"/>
      <w:marBottom w:val="0"/>
      <w:divBdr>
        <w:top w:val="none" w:sz="0" w:space="0" w:color="auto"/>
        <w:left w:val="none" w:sz="0" w:space="0" w:color="auto"/>
        <w:bottom w:val="none" w:sz="0" w:space="0" w:color="auto"/>
        <w:right w:val="none" w:sz="0" w:space="0" w:color="auto"/>
      </w:divBdr>
    </w:div>
    <w:div w:id="1445804379">
      <w:bodyDiv w:val="1"/>
      <w:marLeft w:val="0"/>
      <w:marRight w:val="0"/>
      <w:marTop w:val="0"/>
      <w:marBottom w:val="0"/>
      <w:divBdr>
        <w:top w:val="none" w:sz="0" w:space="0" w:color="auto"/>
        <w:left w:val="none" w:sz="0" w:space="0" w:color="auto"/>
        <w:bottom w:val="none" w:sz="0" w:space="0" w:color="auto"/>
        <w:right w:val="none" w:sz="0" w:space="0" w:color="auto"/>
      </w:divBdr>
    </w:div>
    <w:div w:id="1446265920">
      <w:bodyDiv w:val="1"/>
      <w:marLeft w:val="0"/>
      <w:marRight w:val="0"/>
      <w:marTop w:val="0"/>
      <w:marBottom w:val="0"/>
      <w:divBdr>
        <w:top w:val="none" w:sz="0" w:space="0" w:color="auto"/>
        <w:left w:val="none" w:sz="0" w:space="0" w:color="auto"/>
        <w:bottom w:val="none" w:sz="0" w:space="0" w:color="auto"/>
        <w:right w:val="none" w:sz="0" w:space="0" w:color="auto"/>
      </w:divBdr>
    </w:div>
    <w:div w:id="1447194270">
      <w:bodyDiv w:val="1"/>
      <w:marLeft w:val="0"/>
      <w:marRight w:val="0"/>
      <w:marTop w:val="0"/>
      <w:marBottom w:val="0"/>
      <w:divBdr>
        <w:top w:val="none" w:sz="0" w:space="0" w:color="auto"/>
        <w:left w:val="none" w:sz="0" w:space="0" w:color="auto"/>
        <w:bottom w:val="none" w:sz="0" w:space="0" w:color="auto"/>
        <w:right w:val="none" w:sz="0" w:space="0" w:color="auto"/>
      </w:divBdr>
    </w:div>
    <w:div w:id="1448692462">
      <w:bodyDiv w:val="1"/>
      <w:marLeft w:val="0"/>
      <w:marRight w:val="0"/>
      <w:marTop w:val="0"/>
      <w:marBottom w:val="0"/>
      <w:divBdr>
        <w:top w:val="none" w:sz="0" w:space="0" w:color="auto"/>
        <w:left w:val="none" w:sz="0" w:space="0" w:color="auto"/>
        <w:bottom w:val="none" w:sz="0" w:space="0" w:color="auto"/>
        <w:right w:val="none" w:sz="0" w:space="0" w:color="auto"/>
      </w:divBdr>
    </w:div>
    <w:div w:id="1448812372">
      <w:bodyDiv w:val="1"/>
      <w:marLeft w:val="0"/>
      <w:marRight w:val="0"/>
      <w:marTop w:val="0"/>
      <w:marBottom w:val="0"/>
      <w:divBdr>
        <w:top w:val="none" w:sz="0" w:space="0" w:color="auto"/>
        <w:left w:val="none" w:sz="0" w:space="0" w:color="auto"/>
        <w:bottom w:val="none" w:sz="0" w:space="0" w:color="auto"/>
        <w:right w:val="none" w:sz="0" w:space="0" w:color="auto"/>
      </w:divBdr>
    </w:div>
    <w:div w:id="1448963092">
      <w:bodyDiv w:val="1"/>
      <w:marLeft w:val="0"/>
      <w:marRight w:val="0"/>
      <w:marTop w:val="0"/>
      <w:marBottom w:val="0"/>
      <w:divBdr>
        <w:top w:val="none" w:sz="0" w:space="0" w:color="auto"/>
        <w:left w:val="none" w:sz="0" w:space="0" w:color="auto"/>
        <w:bottom w:val="none" w:sz="0" w:space="0" w:color="auto"/>
        <w:right w:val="none" w:sz="0" w:space="0" w:color="auto"/>
      </w:divBdr>
    </w:div>
    <w:div w:id="1449081079">
      <w:bodyDiv w:val="1"/>
      <w:marLeft w:val="0"/>
      <w:marRight w:val="0"/>
      <w:marTop w:val="0"/>
      <w:marBottom w:val="0"/>
      <w:divBdr>
        <w:top w:val="none" w:sz="0" w:space="0" w:color="auto"/>
        <w:left w:val="none" w:sz="0" w:space="0" w:color="auto"/>
        <w:bottom w:val="none" w:sz="0" w:space="0" w:color="auto"/>
        <w:right w:val="none" w:sz="0" w:space="0" w:color="auto"/>
      </w:divBdr>
    </w:div>
    <w:div w:id="1449203221">
      <w:bodyDiv w:val="1"/>
      <w:marLeft w:val="0"/>
      <w:marRight w:val="0"/>
      <w:marTop w:val="0"/>
      <w:marBottom w:val="0"/>
      <w:divBdr>
        <w:top w:val="none" w:sz="0" w:space="0" w:color="auto"/>
        <w:left w:val="none" w:sz="0" w:space="0" w:color="auto"/>
        <w:bottom w:val="none" w:sz="0" w:space="0" w:color="auto"/>
        <w:right w:val="none" w:sz="0" w:space="0" w:color="auto"/>
      </w:divBdr>
    </w:div>
    <w:div w:id="1449659757">
      <w:bodyDiv w:val="1"/>
      <w:marLeft w:val="0"/>
      <w:marRight w:val="0"/>
      <w:marTop w:val="0"/>
      <w:marBottom w:val="0"/>
      <w:divBdr>
        <w:top w:val="none" w:sz="0" w:space="0" w:color="auto"/>
        <w:left w:val="none" w:sz="0" w:space="0" w:color="auto"/>
        <w:bottom w:val="none" w:sz="0" w:space="0" w:color="auto"/>
        <w:right w:val="none" w:sz="0" w:space="0" w:color="auto"/>
      </w:divBdr>
    </w:div>
    <w:div w:id="1449740455">
      <w:bodyDiv w:val="1"/>
      <w:marLeft w:val="0"/>
      <w:marRight w:val="0"/>
      <w:marTop w:val="0"/>
      <w:marBottom w:val="0"/>
      <w:divBdr>
        <w:top w:val="none" w:sz="0" w:space="0" w:color="auto"/>
        <w:left w:val="none" w:sz="0" w:space="0" w:color="auto"/>
        <w:bottom w:val="none" w:sz="0" w:space="0" w:color="auto"/>
        <w:right w:val="none" w:sz="0" w:space="0" w:color="auto"/>
      </w:divBdr>
    </w:div>
    <w:div w:id="1450272418">
      <w:bodyDiv w:val="1"/>
      <w:marLeft w:val="0"/>
      <w:marRight w:val="0"/>
      <w:marTop w:val="0"/>
      <w:marBottom w:val="0"/>
      <w:divBdr>
        <w:top w:val="none" w:sz="0" w:space="0" w:color="auto"/>
        <w:left w:val="none" w:sz="0" w:space="0" w:color="auto"/>
        <w:bottom w:val="none" w:sz="0" w:space="0" w:color="auto"/>
        <w:right w:val="none" w:sz="0" w:space="0" w:color="auto"/>
      </w:divBdr>
    </w:div>
    <w:div w:id="1450470559">
      <w:bodyDiv w:val="1"/>
      <w:marLeft w:val="0"/>
      <w:marRight w:val="0"/>
      <w:marTop w:val="0"/>
      <w:marBottom w:val="0"/>
      <w:divBdr>
        <w:top w:val="none" w:sz="0" w:space="0" w:color="auto"/>
        <w:left w:val="none" w:sz="0" w:space="0" w:color="auto"/>
        <w:bottom w:val="none" w:sz="0" w:space="0" w:color="auto"/>
        <w:right w:val="none" w:sz="0" w:space="0" w:color="auto"/>
      </w:divBdr>
    </w:div>
    <w:div w:id="1451169347">
      <w:bodyDiv w:val="1"/>
      <w:marLeft w:val="0"/>
      <w:marRight w:val="0"/>
      <w:marTop w:val="0"/>
      <w:marBottom w:val="0"/>
      <w:divBdr>
        <w:top w:val="none" w:sz="0" w:space="0" w:color="auto"/>
        <w:left w:val="none" w:sz="0" w:space="0" w:color="auto"/>
        <w:bottom w:val="none" w:sz="0" w:space="0" w:color="auto"/>
        <w:right w:val="none" w:sz="0" w:space="0" w:color="auto"/>
      </w:divBdr>
    </w:div>
    <w:div w:id="1451361216">
      <w:bodyDiv w:val="1"/>
      <w:marLeft w:val="0"/>
      <w:marRight w:val="0"/>
      <w:marTop w:val="0"/>
      <w:marBottom w:val="0"/>
      <w:divBdr>
        <w:top w:val="none" w:sz="0" w:space="0" w:color="auto"/>
        <w:left w:val="none" w:sz="0" w:space="0" w:color="auto"/>
        <w:bottom w:val="none" w:sz="0" w:space="0" w:color="auto"/>
        <w:right w:val="none" w:sz="0" w:space="0" w:color="auto"/>
      </w:divBdr>
    </w:div>
    <w:div w:id="1452283979">
      <w:bodyDiv w:val="1"/>
      <w:marLeft w:val="0"/>
      <w:marRight w:val="0"/>
      <w:marTop w:val="0"/>
      <w:marBottom w:val="0"/>
      <w:divBdr>
        <w:top w:val="none" w:sz="0" w:space="0" w:color="auto"/>
        <w:left w:val="none" w:sz="0" w:space="0" w:color="auto"/>
        <w:bottom w:val="none" w:sz="0" w:space="0" w:color="auto"/>
        <w:right w:val="none" w:sz="0" w:space="0" w:color="auto"/>
      </w:divBdr>
    </w:div>
    <w:div w:id="1453548844">
      <w:bodyDiv w:val="1"/>
      <w:marLeft w:val="0"/>
      <w:marRight w:val="0"/>
      <w:marTop w:val="0"/>
      <w:marBottom w:val="0"/>
      <w:divBdr>
        <w:top w:val="none" w:sz="0" w:space="0" w:color="auto"/>
        <w:left w:val="none" w:sz="0" w:space="0" w:color="auto"/>
        <w:bottom w:val="none" w:sz="0" w:space="0" w:color="auto"/>
        <w:right w:val="none" w:sz="0" w:space="0" w:color="auto"/>
      </w:divBdr>
    </w:div>
    <w:div w:id="1454135131">
      <w:bodyDiv w:val="1"/>
      <w:marLeft w:val="0"/>
      <w:marRight w:val="0"/>
      <w:marTop w:val="0"/>
      <w:marBottom w:val="0"/>
      <w:divBdr>
        <w:top w:val="none" w:sz="0" w:space="0" w:color="auto"/>
        <w:left w:val="none" w:sz="0" w:space="0" w:color="auto"/>
        <w:bottom w:val="none" w:sz="0" w:space="0" w:color="auto"/>
        <w:right w:val="none" w:sz="0" w:space="0" w:color="auto"/>
      </w:divBdr>
    </w:div>
    <w:div w:id="1454594764">
      <w:bodyDiv w:val="1"/>
      <w:marLeft w:val="0"/>
      <w:marRight w:val="0"/>
      <w:marTop w:val="0"/>
      <w:marBottom w:val="0"/>
      <w:divBdr>
        <w:top w:val="none" w:sz="0" w:space="0" w:color="auto"/>
        <w:left w:val="none" w:sz="0" w:space="0" w:color="auto"/>
        <w:bottom w:val="none" w:sz="0" w:space="0" w:color="auto"/>
        <w:right w:val="none" w:sz="0" w:space="0" w:color="auto"/>
      </w:divBdr>
    </w:div>
    <w:div w:id="1454784629">
      <w:bodyDiv w:val="1"/>
      <w:marLeft w:val="0"/>
      <w:marRight w:val="0"/>
      <w:marTop w:val="0"/>
      <w:marBottom w:val="0"/>
      <w:divBdr>
        <w:top w:val="none" w:sz="0" w:space="0" w:color="auto"/>
        <w:left w:val="none" w:sz="0" w:space="0" w:color="auto"/>
        <w:bottom w:val="none" w:sz="0" w:space="0" w:color="auto"/>
        <w:right w:val="none" w:sz="0" w:space="0" w:color="auto"/>
      </w:divBdr>
    </w:div>
    <w:div w:id="1455254459">
      <w:bodyDiv w:val="1"/>
      <w:marLeft w:val="0"/>
      <w:marRight w:val="0"/>
      <w:marTop w:val="0"/>
      <w:marBottom w:val="0"/>
      <w:divBdr>
        <w:top w:val="none" w:sz="0" w:space="0" w:color="auto"/>
        <w:left w:val="none" w:sz="0" w:space="0" w:color="auto"/>
        <w:bottom w:val="none" w:sz="0" w:space="0" w:color="auto"/>
        <w:right w:val="none" w:sz="0" w:space="0" w:color="auto"/>
      </w:divBdr>
    </w:div>
    <w:div w:id="1455712572">
      <w:bodyDiv w:val="1"/>
      <w:marLeft w:val="0"/>
      <w:marRight w:val="0"/>
      <w:marTop w:val="0"/>
      <w:marBottom w:val="0"/>
      <w:divBdr>
        <w:top w:val="none" w:sz="0" w:space="0" w:color="auto"/>
        <w:left w:val="none" w:sz="0" w:space="0" w:color="auto"/>
        <w:bottom w:val="none" w:sz="0" w:space="0" w:color="auto"/>
        <w:right w:val="none" w:sz="0" w:space="0" w:color="auto"/>
      </w:divBdr>
    </w:div>
    <w:div w:id="1455833891">
      <w:bodyDiv w:val="1"/>
      <w:marLeft w:val="0"/>
      <w:marRight w:val="0"/>
      <w:marTop w:val="0"/>
      <w:marBottom w:val="0"/>
      <w:divBdr>
        <w:top w:val="none" w:sz="0" w:space="0" w:color="auto"/>
        <w:left w:val="none" w:sz="0" w:space="0" w:color="auto"/>
        <w:bottom w:val="none" w:sz="0" w:space="0" w:color="auto"/>
        <w:right w:val="none" w:sz="0" w:space="0" w:color="auto"/>
      </w:divBdr>
    </w:div>
    <w:div w:id="1456826351">
      <w:bodyDiv w:val="1"/>
      <w:marLeft w:val="0"/>
      <w:marRight w:val="0"/>
      <w:marTop w:val="0"/>
      <w:marBottom w:val="0"/>
      <w:divBdr>
        <w:top w:val="none" w:sz="0" w:space="0" w:color="auto"/>
        <w:left w:val="none" w:sz="0" w:space="0" w:color="auto"/>
        <w:bottom w:val="none" w:sz="0" w:space="0" w:color="auto"/>
        <w:right w:val="none" w:sz="0" w:space="0" w:color="auto"/>
      </w:divBdr>
    </w:div>
    <w:div w:id="1457259104">
      <w:bodyDiv w:val="1"/>
      <w:marLeft w:val="0"/>
      <w:marRight w:val="0"/>
      <w:marTop w:val="0"/>
      <w:marBottom w:val="0"/>
      <w:divBdr>
        <w:top w:val="none" w:sz="0" w:space="0" w:color="auto"/>
        <w:left w:val="none" w:sz="0" w:space="0" w:color="auto"/>
        <w:bottom w:val="none" w:sz="0" w:space="0" w:color="auto"/>
        <w:right w:val="none" w:sz="0" w:space="0" w:color="auto"/>
      </w:divBdr>
    </w:div>
    <w:div w:id="1457866716">
      <w:bodyDiv w:val="1"/>
      <w:marLeft w:val="0"/>
      <w:marRight w:val="0"/>
      <w:marTop w:val="0"/>
      <w:marBottom w:val="0"/>
      <w:divBdr>
        <w:top w:val="none" w:sz="0" w:space="0" w:color="auto"/>
        <w:left w:val="none" w:sz="0" w:space="0" w:color="auto"/>
        <w:bottom w:val="none" w:sz="0" w:space="0" w:color="auto"/>
        <w:right w:val="none" w:sz="0" w:space="0" w:color="auto"/>
      </w:divBdr>
    </w:div>
    <w:div w:id="1457990602">
      <w:bodyDiv w:val="1"/>
      <w:marLeft w:val="0"/>
      <w:marRight w:val="0"/>
      <w:marTop w:val="0"/>
      <w:marBottom w:val="0"/>
      <w:divBdr>
        <w:top w:val="none" w:sz="0" w:space="0" w:color="auto"/>
        <w:left w:val="none" w:sz="0" w:space="0" w:color="auto"/>
        <w:bottom w:val="none" w:sz="0" w:space="0" w:color="auto"/>
        <w:right w:val="none" w:sz="0" w:space="0" w:color="auto"/>
      </w:divBdr>
    </w:div>
    <w:div w:id="1458181092">
      <w:bodyDiv w:val="1"/>
      <w:marLeft w:val="0"/>
      <w:marRight w:val="0"/>
      <w:marTop w:val="0"/>
      <w:marBottom w:val="0"/>
      <w:divBdr>
        <w:top w:val="none" w:sz="0" w:space="0" w:color="auto"/>
        <w:left w:val="none" w:sz="0" w:space="0" w:color="auto"/>
        <w:bottom w:val="none" w:sz="0" w:space="0" w:color="auto"/>
        <w:right w:val="none" w:sz="0" w:space="0" w:color="auto"/>
      </w:divBdr>
    </w:div>
    <w:div w:id="1458643382">
      <w:bodyDiv w:val="1"/>
      <w:marLeft w:val="0"/>
      <w:marRight w:val="0"/>
      <w:marTop w:val="0"/>
      <w:marBottom w:val="0"/>
      <w:divBdr>
        <w:top w:val="none" w:sz="0" w:space="0" w:color="auto"/>
        <w:left w:val="none" w:sz="0" w:space="0" w:color="auto"/>
        <w:bottom w:val="none" w:sz="0" w:space="0" w:color="auto"/>
        <w:right w:val="none" w:sz="0" w:space="0" w:color="auto"/>
      </w:divBdr>
    </w:div>
    <w:div w:id="1458720051">
      <w:bodyDiv w:val="1"/>
      <w:marLeft w:val="0"/>
      <w:marRight w:val="0"/>
      <w:marTop w:val="0"/>
      <w:marBottom w:val="0"/>
      <w:divBdr>
        <w:top w:val="none" w:sz="0" w:space="0" w:color="auto"/>
        <w:left w:val="none" w:sz="0" w:space="0" w:color="auto"/>
        <w:bottom w:val="none" w:sz="0" w:space="0" w:color="auto"/>
        <w:right w:val="none" w:sz="0" w:space="0" w:color="auto"/>
      </w:divBdr>
    </w:div>
    <w:div w:id="1458909995">
      <w:bodyDiv w:val="1"/>
      <w:marLeft w:val="0"/>
      <w:marRight w:val="0"/>
      <w:marTop w:val="0"/>
      <w:marBottom w:val="0"/>
      <w:divBdr>
        <w:top w:val="none" w:sz="0" w:space="0" w:color="auto"/>
        <w:left w:val="none" w:sz="0" w:space="0" w:color="auto"/>
        <w:bottom w:val="none" w:sz="0" w:space="0" w:color="auto"/>
        <w:right w:val="none" w:sz="0" w:space="0" w:color="auto"/>
      </w:divBdr>
    </w:div>
    <w:div w:id="1460100312">
      <w:bodyDiv w:val="1"/>
      <w:marLeft w:val="0"/>
      <w:marRight w:val="0"/>
      <w:marTop w:val="0"/>
      <w:marBottom w:val="0"/>
      <w:divBdr>
        <w:top w:val="none" w:sz="0" w:space="0" w:color="auto"/>
        <w:left w:val="none" w:sz="0" w:space="0" w:color="auto"/>
        <w:bottom w:val="none" w:sz="0" w:space="0" w:color="auto"/>
        <w:right w:val="none" w:sz="0" w:space="0" w:color="auto"/>
      </w:divBdr>
    </w:div>
    <w:div w:id="1460101968">
      <w:bodyDiv w:val="1"/>
      <w:marLeft w:val="0"/>
      <w:marRight w:val="0"/>
      <w:marTop w:val="0"/>
      <w:marBottom w:val="0"/>
      <w:divBdr>
        <w:top w:val="none" w:sz="0" w:space="0" w:color="auto"/>
        <w:left w:val="none" w:sz="0" w:space="0" w:color="auto"/>
        <w:bottom w:val="none" w:sz="0" w:space="0" w:color="auto"/>
        <w:right w:val="none" w:sz="0" w:space="0" w:color="auto"/>
      </w:divBdr>
    </w:div>
    <w:div w:id="1460146890">
      <w:bodyDiv w:val="1"/>
      <w:marLeft w:val="0"/>
      <w:marRight w:val="0"/>
      <w:marTop w:val="0"/>
      <w:marBottom w:val="0"/>
      <w:divBdr>
        <w:top w:val="none" w:sz="0" w:space="0" w:color="auto"/>
        <w:left w:val="none" w:sz="0" w:space="0" w:color="auto"/>
        <w:bottom w:val="none" w:sz="0" w:space="0" w:color="auto"/>
        <w:right w:val="none" w:sz="0" w:space="0" w:color="auto"/>
      </w:divBdr>
    </w:div>
    <w:div w:id="1460221484">
      <w:bodyDiv w:val="1"/>
      <w:marLeft w:val="0"/>
      <w:marRight w:val="0"/>
      <w:marTop w:val="0"/>
      <w:marBottom w:val="0"/>
      <w:divBdr>
        <w:top w:val="none" w:sz="0" w:space="0" w:color="auto"/>
        <w:left w:val="none" w:sz="0" w:space="0" w:color="auto"/>
        <w:bottom w:val="none" w:sz="0" w:space="0" w:color="auto"/>
        <w:right w:val="none" w:sz="0" w:space="0" w:color="auto"/>
      </w:divBdr>
    </w:div>
    <w:div w:id="1460877371">
      <w:bodyDiv w:val="1"/>
      <w:marLeft w:val="0"/>
      <w:marRight w:val="0"/>
      <w:marTop w:val="0"/>
      <w:marBottom w:val="0"/>
      <w:divBdr>
        <w:top w:val="none" w:sz="0" w:space="0" w:color="auto"/>
        <w:left w:val="none" w:sz="0" w:space="0" w:color="auto"/>
        <w:bottom w:val="none" w:sz="0" w:space="0" w:color="auto"/>
        <w:right w:val="none" w:sz="0" w:space="0" w:color="auto"/>
      </w:divBdr>
    </w:div>
    <w:div w:id="1460952750">
      <w:bodyDiv w:val="1"/>
      <w:marLeft w:val="0"/>
      <w:marRight w:val="0"/>
      <w:marTop w:val="0"/>
      <w:marBottom w:val="0"/>
      <w:divBdr>
        <w:top w:val="none" w:sz="0" w:space="0" w:color="auto"/>
        <w:left w:val="none" w:sz="0" w:space="0" w:color="auto"/>
        <w:bottom w:val="none" w:sz="0" w:space="0" w:color="auto"/>
        <w:right w:val="none" w:sz="0" w:space="0" w:color="auto"/>
      </w:divBdr>
    </w:div>
    <w:div w:id="1461149604">
      <w:bodyDiv w:val="1"/>
      <w:marLeft w:val="0"/>
      <w:marRight w:val="0"/>
      <w:marTop w:val="0"/>
      <w:marBottom w:val="0"/>
      <w:divBdr>
        <w:top w:val="none" w:sz="0" w:space="0" w:color="auto"/>
        <w:left w:val="none" w:sz="0" w:space="0" w:color="auto"/>
        <w:bottom w:val="none" w:sz="0" w:space="0" w:color="auto"/>
        <w:right w:val="none" w:sz="0" w:space="0" w:color="auto"/>
      </w:divBdr>
    </w:div>
    <w:div w:id="1461149885">
      <w:bodyDiv w:val="1"/>
      <w:marLeft w:val="0"/>
      <w:marRight w:val="0"/>
      <w:marTop w:val="0"/>
      <w:marBottom w:val="0"/>
      <w:divBdr>
        <w:top w:val="none" w:sz="0" w:space="0" w:color="auto"/>
        <w:left w:val="none" w:sz="0" w:space="0" w:color="auto"/>
        <w:bottom w:val="none" w:sz="0" w:space="0" w:color="auto"/>
        <w:right w:val="none" w:sz="0" w:space="0" w:color="auto"/>
      </w:divBdr>
    </w:div>
    <w:div w:id="1461412275">
      <w:bodyDiv w:val="1"/>
      <w:marLeft w:val="0"/>
      <w:marRight w:val="0"/>
      <w:marTop w:val="0"/>
      <w:marBottom w:val="0"/>
      <w:divBdr>
        <w:top w:val="none" w:sz="0" w:space="0" w:color="auto"/>
        <w:left w:val="none" w:sz="0" w:space="0" w:color="auto"/>
        <w:bottom w:val="none" w:sz="0" w:space="0" w:color="auto"/>
        <w:right w:val="none" w:sz="0" w:space="0" w:color="auto"/>
      </w:divBdr>
    </w:div>
    <w:div w:id="1462307324">
      <w:bodyDiv w:val="1"/>
      <w:marLeft w:val="0"/>
      <w:marRight w:val="0"/>
      <w:marTop w:val="0"/>
      <w:marBottom w:val="0"/>
      <w:divBdr>
        <w:top w:val="none" w:sz="0" w:space="0" w:color="auto"/>
        <w:left w:val="none" w:sz="0" w:space="0" w:color="auto"/>
        <w:bottom w:val="none" w:sz="0" w:space="0" w:color="auto"/>
        <w:right w:val="none" w:sz="0" w:space="0" w:color="auto"/>
      </w:divBdr>
    </w:div>
    <w:div w:id="1462529877">
      <w:bodyDiv w:val="1"/>
      <w:marLeft w:val="0"/>
      <w:marRight w:val="0"/>
      <w:marTop w:val="0"/>
      <w:marBottom w:val="0"/>
      <w:divBdr>
        <w:top w:val="none" w:sz="0" w:space="0" w:color="auto"/>
        <w:left w:val="none" w:sz="0" w:space="0" w:color="auto"/>
        <w:bottom w:val="none" w:sz="0" w:space="0" w:color="auto"/>
        <w:right w:val="none" w:sz="0" w:space="0" w:color="auto"/>
      </w:divBdr>
    </w:div>
    <w:div w:id="1462646904">
      <w:bodyDiv w:val="1"/>
      <w:marLeft w:val="0"/>
      <w:marRight w:val="0"/>
      <w:marTop w:val="0"/>
      <w:marBottom w:val="0"/>
      <w:divBdr>
        <w:top w:val="none" w:sz="0" w:space="0" w:color="auto"/>
        <w:left w:val="none" w:sz="0" w:space="0" w:color="auto"/>
        <w:bottom w:val="none" w:sz="0" w:space="0" w:color="auto"/>
        <w:right w:val="none" w:sz="0" w:space="0" w:color="auto"/>
      </w:divBdr>
    </w:div>
    <w:div w:id="1463039592">
      <w:bodyDiv w:val="1"/>
      <w:marLeft w:val="0"/>
      <w:marRight w:val="0"/>
      <w:marTop w:val="0"/>
      <w:marBottom w:val="0"/>
      <w:divBdr>
        <w:top w:val="none" w:sz="0" w:space="0" w:color="auto"/>
        <w:left w:val="none" w:sz="0" w:space="0" w:color="auto"/>
        <w:bottom w:val="none" w:sz="0" w:space="0" w:color="auto"/>
        <w:right w:val="none" w:sz="0" w:space="0" w:color="auto"/>
      </w:divBdr>
    </w:div>
    <w:div w:id="1463573460">
      <w:bodyDiv w:val="1"/>
      <w:marLeft w:val="0"/>
      <w:marRight w:val="0"/>
      <w:marTop w:val="0"/>
      <w:marBottom w:val="0"/>
      <w:divBdr>
        <w:top w:val="none" w:sz="0" w:space="0" w:color="auto"/>
        <w:left w:val="none" w:sz="0" w:space="0" w:color="auto"/>
        <w:bottom w:val="none" w:sz="0" w:space="0" w:color="auto"/>
        <w:right w:val="none" w:sz="0" w:space="0" w:color="auto"/>
      </w:divBdr>
    </w:div>
    <w:div w:id="1465541134">
      <w:bodyDiv w:val="1"/>
      <w:marLeft w:val="0"/>
      <w:marRight w:val="0"/>
      <w:marTop w:val="0"/>
      <w:marBottom w:val="0"/>
      <w:divBdr>
        <w:top w:val="none" w:sz="0" w:space="0" w:color="auto"/>
        <w:left w:val="none" w:sz="0" w:space="0" w:color="auto"/>
        <w:bottom w:val="none" w:sz="0" w:space="0" w:color="auto"/>
        <w:right w:val="none" w:sz="0" w:space="0" w:color="auto"/>
      </w:divBdr>
    </w:div>
    <w:div w:id="1465544911">
      <w:bodyDiv w:val="1"/>
      <w:marLeft w:val="0"/>
      <w:marRight w:val="0"/>
      <w:marTop w:val="0"/>
      <w:marBottom w:val="0"/>
      <w:divBdr>
        <w:top w:val="none" w:sz="0" w:space="0" w:color="auto"/>
        <w:left w:val="none" w:sz="0" w:space="0" w:color="auto"/>
        <w:bottom w:val="none" w:sz="0" w:space="0" w:color="auto"/>
        <w:right w:val="none" w:sz="0" w:space="0" w:color="auto"/>
      </w:divBdr>
    </w:div>
    <w:div w:id="1466854229">
      <w:bodyDiv w:val="1"/>
      <w:marLeft w:val="0"/>
      <w:marRight w:val="0"/>
      <w:marTop w:val="0"/>
      <w:marBottom w:val="0"/>
      <w:divBdr>
        <w:top w:val="none" w:sz="0" w:space="0" w:color="auto"/>
        <w:left w:val="none" w:sz="0" w:space="0" w:color="auto"/>
        <w:bottom w:val="none" w:sz="0" w:space="0" w:color="auto"/>
        <w:right w:val="none" w:sz="0" w:space="0" w:color="auto"/>
      </w:divBdr>
    </w:div>
    <w:div w:id="1467813456">
      <w:bodyDiv w:val="1"/>
      <w:marLeft w:val="0"/>
      <w:marRight w:val="0"/>
      <w:marTop w:val="0"/>
      <w:marBottom w:val="0"/>
      <w:divBdr>
        <w:top w:val="none" w:sz="0" w:space="0" w:color="auto"/>
        <w:left w:val="none" w:sz="0" w:space="0" w:color="auto"/>
        <w:bottom w:val="none" w:sz="0" w:space="0" w:color="auto"/>
        <w:right w:val="none" w:sz="0" w:space="0" w:color="auto"/>
      </w:divBdr>
    </w:div>
    <w:div w:id="1467891664">
      <w:bodyDiv w:val="1"/>
      <w:marLeft w:val="0"/>
      <w:marRight w:val="0"/>
      <w:marTop w:val="0"/>
      <w:marBottom w:val="0"/>
      <w:divBdr>
        <w:top w:val="none" w:sz="0" w:space="0" w:color="auto"/>
        <w:left w:val="none" w:sz="0" w:space="0" w:color="auto"/>
        <w:bottom w:val="none" w:sz="0" w:space="0" w:color="auto"/>
        <w:right w:val="none" w:sz="0" w:space="0" w:color="auto"/>
      </w:divBdr>
    </w:div>
    <w:div w:id="1467892968">
      <w:bodyDiv w:val="1"/>
      <w:marLeft w:val="0"/>
      <w:marRight w:val="0"/>
      <w:marTop w:val="0"/>
      <w:marBottom w:val="0"/>
      <w:divBdr>
        <w:top w:val="none" w:sz="0" w:space="0" w:color="auto"/>
        <w:left w:val="none" w:sz="0" w:space="0" w:color="auto"/>
        <w:bottom w:val="none" w:sz="0" w:space="0" w:color="auto"/>
        <w:right w:val="none" w:sz="0" w:space="0" w:color="auto"/>
      </w:divBdr>
    </w:div>
    <w:div w:id="1470128291">
      <w:bodyDiv w:val="1"/>
      <w:marLeft w:val="0"/>
      <w:marRight w:val="0"/>
      <w:marTop w:val="0"/>
      <w:marBottom w:val="0"/>
      <w:divBdr>
        <w:top w:val="none" w:sz="0" w:space="0" w:color="auto"/>
        <w:left w:val="none" w:sz="0" w:space="0" w:color="auto"/>
        <w:bottom w:val="none" w:sz="0" w:space="0" w:color="auto"/>
        <w:right w:val="none" w:sz="0" w:space="0" w:color="auto"/>
      </w:divBdr>
    </w:div>
    <w:div w:id="1470391690">
      <w:bodyDiv w:val="1"/>
      <w:marLeft w:val="0"/>
      <w:marRight w:val="0"/>
      <w:marTop w:val="0"/>
      <w:marBottom w:val="0"/>
      <w:divBdr>
        <w:top w:val="none" w:sz="0" w:space="0" w:color="auto"/>
        <w:left w:val="none" w:sz="0" w:space="0" w:color="auto"/>
        <w:bottom w:val="none" w:sz="0" w:space="0" w:color="auto"/>
        <w:right w:val="none" w:sz="0" w:space="0" w:color="auto"/>
      </w:divBdr>
    </w:div>
    <w:div w:id="1470394942">
      <w:bodyDiv w:val="1"/>
      <w:marLeft w:val="0"/>
      <w:marRight w:val="0"/>
      <w:marTop w:val="0"/>
      <w:marBottom w:val="0"/>
      <w:divBdr>
        <w:top w:val="none" w:sz="0" w:space="0" w:color="auto"/>
        <w:left w:val="none" w:sz="0" w:space="0" w:color="auto"/>
        <w:bottom w:val="none" w:sz="0" w:space="0" w:color="auto"/>
        <w:right w:val="none" w:sz="0" w:space="0" w:color="auto"/>
      </w:divBdr>
    </w:div>
    <w:div w:id="1470784047">
      <w:bodyDiv w:val="1"/>
      <w:marLeft w:val="0"/>
      <w:marRight w:val="0"/>
      <w:marTop w:val="0"/>
      <w:marBottom w:val="0"/>
      <w:divBdr>
        <w:top w:val="none" w:sz="0" w:space="0" w:color="auto"/>
        <w:left w:val="none" w:sz="0" w:space="0" w:color="auto"/>
        <w:bottom w:val="none" w:sz="0" w:space="0" w:color="auto"/>
        <w:right w:val="none" w:sz="0" w:space="0" w:color="auto"/>
      </w:divBdr>
    </w:div>
    <w:div w:id="1471092965">
      <w:bodyDiv w:val="1"/>
      <w:marLeft w:val="0"/>
      <w:marRight w:val="0"/>
      <w:marTop w:val="0"/>
      <w:marBottom w:val="0"/>
      <w:divBdr>
        <w:top w:val="none" w:sz="0" w:space="0" w:color="auto"/>
        <w:left w:val="none" w:sz="0" w:space="0" w:color="auto"/>
        <w:bottom w:val="none" w:sz="0" w:space="0" w:color="auto"/>
        <w:right w:val="none" w:sz="0" w:space="0" w:color="auto"/>
      </w:divBdr>
    </w:div>
    <w:div w:id="1471172579">
      <w:bodyDiv w:val="1"/>
      <w:marLeft w:val="0"/>
      <w:marRight w:val="0"/>
      <w:marTop w:val="0"/>
      <w:marBottom w:val="0"/>
      <w:divBdr>
        <w:top w:val="none" w:sz="0" w:space="0" w:color="auto"/>
        <w:left w:val="none" w:sz="0" w:space="0" w:color="auto"/>
        <w:bottom w:val="none" w:sz="0" w:space="0" w:color="auto"/>
        <w:right w:val="none" w:sz="0" w:space="0" w:color="auto"/>
      </w:divBdr>
    </w:div>
    <w:div w:id="1471291654">
      <w:bodyDiv w:val="1"/>
      <w:marLeft w:val="0"/>
      <w:marRight w:val="0"/>
      <w:marTop w:val="0"/>
      <w:marBottom w:val="0"/>
      <w:divBdr>
        <w:top w:val="none" w:sz="0" w:space="0" w:color="auto"/>
        <w:left w:val="none" w:sz="0" w:space="0" w:color="auto"/>
        <w:bottom w:val="none" w:sz="0" w:space="0" w:color="auto"/>
        <w:right w:val="none" w:sz="0" w:space="0" w:color="auto"/>
      </w:divBdr>
    </w:div>
    <w:div w:id="1471708462">
      <w:bodyDiv w:val="1"/>
      <w:marLeft w:val="0"/>
      <w:marRight w:val="0"/>
      <w:marTop w:val="0"/>
      <w:marBottom w:val="0"/>
      <w:divBdr>
        <w:top w:val="none" w:sz="0" w:space="0" w:color="auto"/>
        <w:left w:val="none" w:sz="0" w:space="0" w:color="auto"/>
        <w:bottom w:val="none" w:sz="0" w:space="0" w:color="auto"/>
        <w:right w:val="none" w:sz="0" w:space="0" w:color="auto"/>
      </w:divBdr>
    </w:div>
    <w:div w:id="1472480612">
      <w:bodyDiv w:val="1"/>
      <w:marLeft w:val="0"/>
      <w:marRight w:val="0"/>
      <w:marTop w:val="0"/>
      <w:marBottom w:val="0"/>
      <w:divBdr>
        <w:top w:val="none" w:sz="0" w:space="0" w:color="auto"/>
        <w:left w:val="none" w:sz="0" w:space="0" w:color="auto"/>
        <w:bottom w:val="none" w:sz="0" w:space="0" w:color="auto"/>
        <w:right w:val="none" w:sz="0" w:space="0" w:color="auto"/>
      </w:divBdr>
    </w:div>
    <w:div w:id="1473476103">
      <w:bodyDiv w:val="1"/>
      <w:marLeft w:val="0"/>
      <w:marRight w:val="0"/>
      <w:marTop w:val="0"/>
      <w:marBottom w:val="0"/>
      <w:divBdr>
        <w:top w:val="none" w:sz="0" w:space="0" w:color="auto"/>
        <w:left w:val="none" w:sz="0" w:space="0" w:color="auto"/>
        <w:bottom w:val="none" w:sz="0" w:space="0" w:color="auto"/>
        <w:right w:val="none" w:sz="0" w:space="0" w:color="auto"/>
      </w:divBdr>
    </w:div>
    <w:div w:id="1473793542">
      <w:bodyDiv w:val="1"/>
      <w:marLeft w:val="0"/>
      <w:marRight w:val="0"/>
      <w:marTop w:val="0"/>
      <w:marBottom w:val="0"/>
      <w:divBdr>
        <w:top w:val="none" w:sz="0" w:space="0" w:color="auto"/>
        <w:left w:val="none" w:sz="0" w:space="0" w:color="auto"/>
        <w:bottom w:val="none" w:sz="0" w:space="0" w:color="auto"/>
        <w:right w:val="none" w:sz="0" w:space="0" w:color="auto"/>
      </w:divBdr>
    </w:div>
    <w:div w:id="1474056401">
      <w:bodyDiv w:val="1"/>
      <w:marLeft w:val="0"/>
      <w:marRight w:val="0"/>
      <w:marTop w:val="0"/>
      <w:marBottom w:val="0"/>
      <w:divBdr>
        <w:top w:val="none" w:sz="0" w:space="0" w:color="auto"/>
        <w:left w:val="none" w:sz="0" w:space="0" w:color="auto"/>
        <w:bottom w:val="none" w:sz="0" w:space="0" w:color="auto"/>
        <w:right w:val="none" w:sz="0" w:space="0" w:color="auto"/>
      </w:divBdr>
    </w:div>
    <w:div w:id="1475609431">
      <w:bodyDiv w:val="1"/>
      <w:marLeft w:val="0"/>
      <w:marRight w:val="0"/>
      <w:marTop w:val="0"/>
      <w:marBottom w:val="0"/>
      <w:divBdr>
        <w:top w:val="none" w:sz="0" w:space="0" w:color="auto"/>
        <w:left w:val="none" w:sz="0" w:space="0" w:color="auto"/>
        <w:bottom w:val="none" w:sz="0" w:space="0" w:color="auto"/>
        <w:right w:val="none" w:sz="0" w:space="0" w:color="auto"/>
      </w:divBdr>
    </w:div>
    <w:div w:id="1475753625">
      <w:bodyDiv w:val="1"/>
      <w:marLeft w:val="0"/>
      <w:marRight w:val="0"/>
      <w:marTop w:val="0"/>
      <w:marBottom w:val="0"/>
      <w:divBdr>
        <w:top w:val="none" w:sz="0" w:space="0" w:color="auto"/>
        <w:left w:val="none" w:sz="0" w:space="0" w:color="auto"/>
        <w:bottom w:val="none" w:sz="0" w:space="0" w:color="auto"/>
        <w:right w:val="none" w:sz="0" w:space="0" w:color="auto"/>
      </w:divBdr>
    </w:div>
    <w:div w:id="1477264532">
      <w:bodyDiv w:val="1"/>
      <w:marLeft w:val="0"/>
      <w:marRight w:val="0"/>
      <w:marTop w:val="0"/>
      <w:marBottom w:val="0"/>
      <w:divBdr>
        <w:top w:val="none" w:sz="0" w:space="0" w:color="auto"/>
        <w:left w:val="none" w:sz="0" w:space="0" w:color="auto"/>
        <w:bottom w:val="none" w:sz="0" w:space="0" w:color="auto"/>
        <w:right w:val="none" w:sz="0" w:space="0" w:color="auto"/>
      </w:divBdr>
    </w:div>
    <w:div w:id="1478643620">
      <w:bodyDiv w:val="1"/>
      <w:marLeft w:val="0"/>
      <w:marRight w:val="0"/>
      <w:marTop w:val="0"/>
      <w:marBottom w:val="0"/>
      <w:divBdr>
        <w:top w:val="none" w:sz="0" w:space="0" w:color="auto"/>
        <w:left w:val="none" w:sz="0" w:space="0" w:color="auto"/>
        <w:bottom w:val="none" w:sz="0" w:space="0" w:color="auto"/>
        <w:right w:val="none" w:sz="0" w:space="0" w:color="auto"/>
      </w:divBdr>
    </w:div>
    <w:div w:id="1478645942">
      <w:bodyDiv w:val="1"/>
      <w:marLeft w:val="0"/>
      <w:marRight w:val="0"/>
      <w:marTop w:val="0"/>
      <w:marBottom w:val="0"/>
      <w:divBdr>
        <w:top w:val="none" w:sz="0" w:space="0" w:color="auto"/>
        <w:left w:val="none" w:sz="0" w:space="0" w:color="auto"/>
        <w:bottom w:val="none" w:sz="0" w:space="0" w:color="auto"/>
        <w:right w:val="none" w:sz="0" w:space="0" w:color="auto"/>
      </w:divBdr>
    </w:div>
    <w:div w:id="1478962176">
      <w:bodyDiv w:val="1"/>
      <w:marLeft w:val="0"/>
      <w:marRight w:val="0"/>
      <w:marTop w:val="0"/>
      <w:marBottom w:val="0"/>
      <w:divBdr>
        <w:top w:val="none" w:sz="0" w:space="0" w:color="auto"/>
        <w:left w:val="none" w:sz="0" w:space="0" w:color="auto"/>
        <w:bottom w:val="none" w:sz="0" w:space="0" w:color="auto"/>
        <w:right w:val="none" w:sz="0" w:space="0" w:color="auto"/>
      </w:divBdr>
    </w:div>
    <w:div w:id="1480347646">
      <w:bodyDiv w:val="1"/>
      <w:marLeft w:val="0"/>
      <w:marRight w:val="0"/>
      <w:marTop w:val="0"/>
      <w:marBottom w:val="0"/>
      <w:divBdr>
        <w:top w:val="none" w:sz="0" w:space="0" w:color="auto"/>
        <w:left w:val="none" w:sz="0" w:space="0" w:color="auto"/>
        <w:bottom w:val="none" w:sz="0" w:space="0" w:color="auto"/>
        <w:right w:val="none" w:sz="0" w:space="0" w:color="auto"/>
      </w:divBdr>
    </w:div>
    <w:div w:id="1480460369">
      <w:bodyDiv w:val="1"/>
      <w:marLeft w:val="0"/>
      <w:marRight w:val="0"/>
      <w:marTop w:val="0"/>
      <w:marBottom w:val="0"/>
      <w:divBdr>
        <w:top w:val="none" w:sz="0" w:space="0" w:color="auto"/>
        <w:left w:val="none" w:sz="0" w:space="0" w:color="auto"/>
        <w:bottom w:val="none" w:sz="0" w:space="0" w:color="auto"/>
        <w:right w:val="none" w:sz="0" w:space="0" w:color="auto"/>
      </w:divBdr>
    </w:div>
    <w:div w:id="1481266799">
      <w:bodyDiv w:val="1"/>
      <w:marLeft w:val="0"/>
      <w:marRight w:val="0"/>
      <w:marTop w:val="0"/>
      <w:marBottom w:val="0"/>
      <w:divBdr>
        <w:top w:val="none" w:sz="0" w:space="0" w:color="auto"/>
        <w:left w:val="none" w:sz="0" w:space="0" w:color="auto"/>
        <w:bottom w:val="none" w:sz="0" w:space="0" w:color="auto"/>
        <w:right w:val="none" w:sz="0" w:space="0" w:color="auto"/>
      </w:divBdr>
    </w:div>
    <w:div w:id="1482892975">
      <w:bodyDiv w:val="1"/>
      <w:marLeft w:val="0"/>
      <w:marRight w:val="0"/>
      <w:marTop w:val="0"/>
      <w:marBottom w:val="0"/>
      <w:divBdr>
        <w:top w:val="none" w:sz="0" w:space="0" w:color="auto"/>
        <w:left w:val="none" w:sz="0" w:space="0" w:color="auto"/>
        <w:bottom w:val="none" w:sz="0" w:space="0" w:color="auto"/>
        <w:right w:val="none" w:sz="0" w:space="0" w:color="auto"/>
      </w:divBdr>
    </w:div>
    <w:div w:id="1483158076">
      <w:bodyDiv w:val="1"/>
      <w:marLeft w:val="0"/>
      <w:marRight w:val="0"/>
      <w:marTop w:val="0"/>
      <w:marBottom w:val="0"/>
      <w:divBdr>
        <w:top w:val="none" w:sz="0" w:space="0" w:color="auto"/>
        <w:left w:val="none" w:sz="0" w:space="0" w:color="auto"/>
        <w:bottom w:val="none" w:sz="0" w:space="0" w:color="auto"/>
        <w:right w:val="none" w:sz="0" w:space="0" w:color="auto"/>
      </w:divBdr>
    </w:div>
    <w:div w:id="1484007885">
      <w:bodyDiv w:val="1"/>
      <w:marLeft w:val="0"/>
      <w:marRight w:val="0"/>
      <w:marTop w:val="0"/>
      <w:marBottom w:val="0"/>
      <w:divBdr>
        <w:top w:val="none" w:sz="0" w:space="0" w:color="auto"/>
        <w:left w:val="none" w:sz="0" w:space="0" w:color="auto"/>
        <w:bottom w:val="none" w:sz="0" w:space="0" w:color="auto"/>
        <w:right w:val="none" w:sz="0" w:space="0" w:color="auto"/>
      </w:divBdr>
    </w:div>
    <w:div w:id="1484538806">
      <w:bodyDiv w:val="1"/>
      <w:marLeft w:val="0"/>
      <w:marRight w:val="0"/>
      <w:marTop w:val="0"/>
      <w:marBottom w:val="0"/>
      <w:divBdr>
        <w:top w:val="none" w:sz="0" w:space="0" w:color="auto"/>
        <w:left w:val="none" w:sz="0" w:space="0" w:color="auto"/>
        <w:bottom w:val="none" w:sz="0" w:space="0" w:color="auto"/>
        <w:right w:val="none" w:sz="0" w:space="0" w:color="auto"/>
      </w:divBdr>
    </w:div>
    <w:div w:id="1484852789">
      <w:bodyDiv w:val="1"/>
      <w:marLeft w:val="0"/>
      <w:marRight w:val="0"/>
      <w:marTop w:val="0"/>
      <w:marBottom w:val="0"/>
      <w:divBdr>
        <w:top w:val="none" w:sz="0" w:space="0" w:color="auto"/>
        <w:left w:val="none" w:sz="0" w:space="0" w:color="auto"/>
        <w:bottom w:val="none" w:sz="0" w:space="0" w:color="auto"/>
        <w:right w:val="none" w:sz="0" w:space="0" w:color="auto"/>
      </w:divBdr>
    </w:div>
    <w:div w:id="1485851907">
      <w:bodyDiv w:val="1"/>
      <w:marLeft w:val="0"/>
      <w:marRight w:val="0"/>
      <w:marTop w:val="0"/>
      <w:marBottom w:val="0"/>
      <w:divBdr>
        <w:top w:val="none" w:sz="0" w:space="0" w:color="auto"/>
        <w:left w:val="none" w:sz="0" w:space="0" w:color="auto"/>
        <w:bottom w:val="none" w:sz="0" w:space="0" w:color="auto"/>
        <w:right w:val="none" w:sz="0" w:space="0" w:color="auto"/>
      </w:divBdr>
    </w:div>
    <w:div w:id="1485853982">
      <w:bodyDiv w:val="1"/>
      <w:marLeft w:val="0"/>
      <w:marRight w:val="0"/>
      <w:marTop w:val="0"/>
      <w:marBottom w:val="0"/>
      <w:divBdr>
        <w:top w:val="none" w:sz="0" w:space="0" w:color="auto"/>
        <w:left w:val="none" w:sz="0" w:space="0" w:color="auto"/>
        <w:bottom w:val="none" w:sz="0" w:space="0" w:color="auto"/>
        <w:right w:val="none" w:sz="0" w:space="0" w:color="auto"/>
      </w:divBdr>
    </w:div>
    <w:div w:id="1486122845">
      <w:bodyDiv w:val="1"/>
      <w:marLeft w:val="0"/>
      <w:marRight w:val="0"/>
      <w:marTop w:val="0"/>
      <w:marBottom w:val="0"/>
      <w:divBdr>
        <w:top w:val="none" w:sz="0" w:space="0" w:color="auto"/>
        <w:left w:val="none" w:sz="0" w:space="0" w:color="auto"/>
        <w:bottom w:val="none" w:sz="0" w:space="0" w:color="auto"/>
        <w:right w:val="none" w:sz="0" w:space="0" w:color="auto"/>
      </w:divBdr>
    </w:div>
    <w:div w:id="1486169438">
      <w:bodyDiv w:val="1"/>
      <w:marLeft w:val="0"/>
      <w:marRight w:val="0"/>
      <w:marTop w:val="0"/>
      <w:marBottom w:val="0"/>
      <w:divBdr>
        <w:top w:val="none" w:sz="0" w:space="0" w:color="auto"/>
        <w:left w:val="none" w:sz="0" w:space="0" w:color="auto"/>
        <w:bottom w:val="none" w:sz="0" w:space="0" w:color="auto"/>
        <w:right w:val="none" w:sz="0" w:space="0" w:color="auto"/>
      </w:divBdr>
    </w:div>
    <w:div w:id="1486312584">
      <w:bodyDiv w:val="1"/>
      <w:marLeft w:val="0"/>
      <w:marRight w:val="0"/>
      <w:marTop w:val="0"/>
      <w:marBottom w:val="0"/>
      <w:divBdr>
        <w:top w:val="none" w:sz="0" w:space="0" w:color="auto"/>
        <w:left w:val="none" w:sz="0" w:space="0" w:color="auto"/>
        <w:bottom w:val="none" w:sz="0" w:space="0" w:color="auto"/>
        <w:right w:val="none" w:sz="0" w:space="0" w:color="auto"/>
      </w:divBdr>
    </w:div>
    <w:div w:id="1486553887">
      <w:bodyDiv w:val="1"/>
      <w:marLeft w:val="0"/>
      <w:marRight w:val="0"/>
      <w:marTop w:val="0"/>
      <w:marBottom w:val="0"/>
      <w:divBdr>
        <w:top w:val="none" w:sz="0" w:space="0" w:color="auto"/>
        <w:left w:val="none" w:sz="0" w:space="0" w:color="auto"/>
        <w:bottom w:val="none" w:sz="0" w:space="0" w:color="auto"/>
        <w:right w:val="none" w:sz="0" w:space="0" w:color="auto"/>
      </w:divBdr>
    </w:div>
    <w:div w:id="1486583181">
      <w:bodyDiv w:val="1"/>
      <w:marLeft w:val="0"/>
      <w:marRight w:val="0"/>
      <w:marTop w:val="0"/>
      <w:marBottom w:val="0"/>
      <w:divBdr>
        <w:top w:val="none" w:sz="0" w:space="0" w:color="auto"/>
        <w:left w:val="none" w:sz="0" w:space="0" w:color="auto"/>
        <w:bottom w:val="none" w:sz="0" w:space="0" w:color="auto"/>
        <w:right w:val="none" w:sz="0" w:space="0" w:color="auto"/>
      </w:divBdr>
    </w:div>
    <w:div w:id="1486626646">
      <w:bodyDiv w:val="1"/>
      <w:marLeft w:val="0"/>
      <w:marRight w:val="0"/>
      <w:marTop w:val="0"/>
      <w:marBottom w:val="0"/>
      <w:divBdr>
        <w:top w:val="none" w:sz="0" w:space="0" w:color="auto"/>
        <w:left w:val="none" w:sz="0" w:space="0" w:color="auto"/>
        <w:bottom w:val="none" w:sz="0" w:space="0" w:color="auto"/>
        <w:right w:val="none" w:sz="0" w:space="0" w:color="auto"/>
      </w:divBdr>
    </w:div>
    <w:div w:id="1487822766">
      <w:bodyDiv w:val="1"/>
      <w:marLeft w:val="0"/>
      <w:marRight w:val="0"/>
      <w:marTop w:val="0"/>
      <w:marBottom w:val="0"/>
      <w:divBdr>
        <w:top w:val="none" w:sz="0" w:space="0" w:color="auto"/>
        <w:left w:val="none" w:sz="0" w:space="0" w:color="auto"/>
        <w:bottom w:val="none" w:sz="0" w:space="0" w:color="auto"/>
        <w:right w:val="none" w:sz="0" w:space="0" w:color="auto"/>
      </w:divBdr>
    </w:div>
    <w:div w:id="1488859508">
      <w:bodyDiv w:val="1"/>
      <w:marLeft w:val="0"/>
      <w:marRight w:val="0"/>
      <w:marTop w:val="0"/>
      <w:marBottom w:val="0"/>
      <w:divBdr>
        <w:top w:val="none" w:sz="0" w:space="0" w:color="auto"/>
        <w:left w:val="none" w:sz="0" w:space="0" w:color="auto"/>
        <w:bottom w:val="none" w:sz="0" w:space="0" w:color="auto"/>
        <w:right w:val="none" w:sz="0" w:space="0" w:color="auto"/>
      </w:divBdr>
    </w:div>
    <w:div w:id="1489132787">
      <w:bodyDiv w:val="1"/>
      <w:marLeft w:val="0"/>
      <w:marRight w:val="0"/>
      <w:marTop w:val="0"/>
      <w:marBottom w:val="0"/>
      <w:divBdr>
        <w:top w:val="none" w:sz="0" w:space="0" w:color="auto"/>
        <w:left w:val="none" w:sz="0" w:space="0" w:color="auto"/>
        <w:bottom w:val="none" w:sz="0" w:space="0" w:color="auto"/>
        <w:right w:val="none" w:sz="0" w:space="0" w:color="auto"/>
      </w:divBdr>
    </w:div>
    <w:div w:id="1489133285">
      <w:bodyDiv w:val="1"/>
      <w:marLeft w:val="0"/>
      <w:marRight w:val="0"/>
      <w:marTop w:val="0"/>
      <w:marBottom w:val="0"/>
      <w:divBdr>
        <w:top w:val="none" w:sz="0" w:space="0" w:color="auto"/>
        <w:left w:val="none" w:sz="0" w:space="0" w:color="auto"/>
        <w:bottom w:val="none" w:sz="0" w:space="0" w:color="auto"/>
        <w:right w:val="none" w:sz="0" w:space="0" w:color="auto"/>
      </w:divBdr>
    </w:div>
    <w:div w:id="1489321930">
      <w:bodyDiv w:val="1"/>
      <w:marLeft w:val="0"/>
      <w:marRight w:val="0"/>
      <w:marTop w:val="0"/>
      <w:marBottom w:val="0"/>
      <w:divBdr>
        <w:top w:val="none" w:sz="0" w:space="0" w:color="auto"/>
        <w:left w:val="none" w:sz="0" w:space="0" w:color="auto"/>
        <w:bottom w:val="none" w:sz="0" w:space="0" w:color="auto"/>
        <w:right w:val="none" w:sz="0" w:space="0" w:color="auto"/>
      </w:divBdr>
    </w:div>
    <w:div w:id="1490440805">
      <w:bodyDiv w:val="1"/>
      <w:marLeft w:val="0"/>
      <w:marRight w:val="0"/>
      <w:marTop w:val="0"/>
      <w:marBottom w:val="0"/>
      <w:divBdr>
        <w:top w:val="none" w:sz="0" w:space="0" w:color="auto"/>
        <w:left w:val="none" w:sz="0" w:space="0" w:color="auto"/>
        <w:bottom w:val="none" w:sz="0" w:space="0" w:color="auto"/>
        <w:right w:val="none" w:sz="0" w:space="0" w:color="auto"/>
      </w:divBdr>
    </w:div>
    <w:div w:id="1491754227">
      <w:bodyDiv w:val="1"/>
      <w:marLeft w:val="0"/>
      <w:marRight w:val="0"/>
      <w:marTop w:val="0"/>
      <w:marBottom w:val="0"/>
      <w:divBdr>
        <w:top w:val="none" w:sz="0" w:space="0" w:color="auto"/>
        <w:left w:val="none" w:sz="0" w:space="0" w:color="auto"/>
        <w:bottom w:val="none" w:sz="0" w:space="0" w:color="auto"/>
        <w:right w:val="none" w:sz="0" w:space="0" w:color="auto"/>
      </w:divBdr>
    </w:div>
    <w:div w:id="1492528307">
      <w:bodyDiv w:val="1"/>
      <w:marLeft w:val="0"/>
      <w:marRight w:val="0"/>
      <w:marTop w:val="0"/>
      <w:marBottom w:val="0"/>
      <w:divBdr>
        <w:top w:val="none" w:sz="0" w:space="0" w:color="auto"/>
        <w:left w:val="none" w:sz="0" w:space="0" w:color="auto"/>
        <w:bottom w:val="none" w:sz="0" w:space="0" w:color="auto"/>
        <w:right w:val="none" w:sz="0" w:space="0" w:color="auto"/>
      </w:divBdr>
    </w:div>
    <w:div w:id="1493910812">
      <w:bodyDiv w:val="1"/>
      <w:marLeft w:val="0"/>
      <w:marRight w:val="0"/>
      <w:marTop w:val="0"/>
      <w:marBottom w:val="0"/>
      <w:divBdr>
        <w:top w:val="none" w:sz="0" w:space="0" w:color="auto"/>
        <w:left w:val="none" w:sz="0" w:space="0" w:color="auto"/>
        <w:bottom w:val="none" w:sz="0" w:space="0" w:color="auto"/>
        <w:right w:val="none" w:sz="0" w:space="0" w:color="auto"/>
      </w:divBdr>
    </w:div>
    <w:div w:id="1496215969">
      <w:bodyDiv w:val="1"/>
      <w:marLeft w:val="0"/>
      <w:marRight w:val="0"/>
      <w:marTop w:val="0"/>
      <w:marBottom w:val="0"/>
      <w:divBdr>
        <w:top w:val="none" w:sz="0" w:space="0" w:color="auto"/>
        <w:left w:val="none" w:sz="0" w:space="0" w:color="auto"/>
        <w:bottom w:val="none" w:sz="0" w:space="0" w:color="auto"/>
        <w:right w:val="none" w:sz="0" w:space="0" w:color="auto"/>
      </w:divBdr>
    </w:div>
    <w:div w:id="1496800427">
      <w:bodyDiv w:val="1"/>
      <w:marLeft w:val="0"/>
      <w:marRight w:val="0"/>
      <w:marTop w:val="0"/>
      <w:marBottom w:val="0"/>
      <w:divBdr>
        <w:top w:val="none" w:sz="0" w:space="0" w:color="auto"/>
        <w:left w:val="none" w:sz="0" w:space="0" w:color="auto"/>
        <w:bottom w:val="none" w:sz="0" w:space="0" w:color="auto"/>
        <w:right w:val="none" w:sz="0" w:space="0" w:color="auto"/>
      </w:divBdr>
    </w:div>
    <w:div w:id="1497114443">
      <w:bodyDiv w:val="1"/>
      <w:marLeft w:val="0"/>
      <w:marRight w:val="0"/>
      <w:marTop w:val="0"/>
      <w:marBottom w:val="0"/>
      <w:divBdr>
        <w:top w:val="none" w:sz="0" w:space="0" w:color="auto"/>
        <w:left w:val="none" w:sz="0" w:space="0" w:color="auto"/>
        <w:bottom w:val="none" w:sz="0" w:space="0" w:color="auto"/>
        <w:right w:val="none" w:sz="0" w:space="0" w:color="auto"/>
      </w:divBdr>
    </w:div>
    <w:div w:id="1497569137">
      <w:bodyDiv w:val="1"/>
      <w:marLeft w:val="0"/>
      <w:marRight w:val="0"/>
      <w:marTop w:val="0"/>
      <w:marBottom w:val="0"/>
      <w:divBdr>
        <w:top w:val="none" w:sz="0" w:space="0" w:color="auto"/>
        <w:left w:val="none" w:sz="0" w:space="0" w:color="auto"/>
        <w:bottom w:val="none" w:sz="0" w:space="0" w:color="auto"/>
        <w:right w:val="none" w:sz="0" w:space="0" w:color="auto"/>
      </w:divBdr>
    </w:div>
    <w:div w:id="1497765546">
      <w:bodyDiv w:val="1"/>
      <w:marLeft w:val="0"/>
      <w:marRight w:val="0"/>
      <w:marTop w:val="0"/>
      <w:marBottom w:val="0"/>
      <w:divBdr>
        <w:top w:val="none" w:sz="0" w:space="0" w:color="auto"/>
        <w:left w:val="none" w:sz="0" w:space="0" w:color="auto"/>
        <w:bottom w:val="none" w:sz="0" w:space="0" w:color="auto"/>
        <w:right w:val="none" w:sz="0" w:space="0" w:color="auto"/>
      </w:divBdr>
    </w:div>
    <w:div w:id="1498498785">
      <w:bodyDiv w:val="1"/>
      <w:marLeft w:val="0"/>
      <w:marRight w:val="0"/>
      <w:marTop w:val="0"/>
      <w:marBottom w:val="0"/>
      <w:divBdr>
        <w:top w:val="none" w:sz="0" w:space="0" w:color="auto"/>
        <w:left w:val="none" w:sz="0" w:space="0" w:color="auto"/>
        <w:bottom w:val="none" w:sz="0" w:space="0" w:color="auto"/>
        <w:right w:val="none" w:sz="0" w:space="0" w:color="auto"/>
      </w:divBdr>
    </w:div>
    <w:div w:id="1499344486">
      <w:bodyDiv w:val="1"/>
      <w:marLeft w:val="0"/>
      <w:marRight w:val="0"/>
      <w:marTop w:val="0"/>
      <w:marBottom w:val="0"/>
      <w:divBdr>
        <w:top w:val="none" w:sz="0" w:space="0" w:color="auto"/>
        <w:left w:val="none" w:sz="0" w:space="0" w:color="auto"/>
        <w:bottom w:val="none" w:sz="0" w:space="0" w:color="auto"/>
        <w:right w:val="none" w:sz="0" w:space="0" w:color="auto"/>
      </w:divBdr>
    </w:div>
    <w:div w:id="1500464513">
      <w:bodyDiv w:val="1"/>
      <w:marLeft w:val="0"/>
      <w:marRight w:val="0"/>
      <w:marTop w:val="0"/>
      <w:marBottom w:val="0"/>
      <w:divBdr>
        <w:top w:val="none" w:sz="0" w:space="0" w:color="auto"/>
        <w:left w:val="none" w:sz="0" w:space="0" w:color="auto"/>
        <w:bottom w:val="none" w:sz="0" w:space="0" w:color="auto"/>
        <w:right w:val="none" w:sz="0" w:space="0" w:color="auto"/>
      </w:divBdr>
    </w:div>
    <w:div w:id="1500585858">
      <w:bodyDiv w:val="1"/>
      <w:marLeft w:val="0"/>
      <w:marRight w:val="0"/>
      <w:marTop w:val="0"/>
      <w:marBottom w:val="0"/>
      <w:divBdr>
        <w:top w:val="none" w:sz="0" w:space="0" w:color="auto"/>
        <w:left w:val="none" w:sz="0" w:space="0" w:color="auto"/>
        <w:bottom w:val="none" w:sz="0" w:space="0" w:color="auto"/>
        <w:right w:val="none" w:sz="0" w:space="0" w:color="auto"/>
      </w:divBdr>
    </w:div>
    <w:div w:id="1500852671">
      <w:bodyDiv w:val="1"/>
      <w:marLeft w:val="0"/>
      <w:marRight w:val="0"/>
      <w:marTop w:val="0"/>
      <w:marBottom w:val="0"/>
      <w:divBdr>
        <w:top w:val="none" w:sz="0" w:space="0" w:color="auto"/>
        <w:left w:val="none" w:sz="0" w:space="0" w:color="auto"/>
        <w:bottom w:val="none" w:sz="0" w:space="0" w:color="auto"/>
        <w:right w:val="none" w:sz="0" w:space="0" w:color="auto"/>
      </w:divBdr>
    </w:div>
    <w:div w:id="1501967917">
      <w:bodyDiv w:val="1"/>
      <w:marLeft w:val="0"/>
      <w:marRight w:val="0"/>
      <w:marTop w:val="0"/>
      <w:marBottom w:val="0"/>
      <w:divBdr>
        <w:top w:val="none" w:sz="0" w:space="0" w:color="auto"/>
        <w:left w:val="none" w:sz="0" w:space="0" w:color="auto"/>
        <w:bottom w:val="none" w:sz="0" w:space="0" w:color="auto"/>
        <w:right w:val="none" w:sz="0" w:space="0" w:color="auto"/>
      </w:divBdr>
    </w:div>
    <w:div w:id="1502771380">
      <w:bodyDiv w:val="1"/>
      <w:marLeft w:val="0"/>
      <w:marRight w:val="0"/>
      <w:marTop w:val="0"/>
      <w:marBottom w:val="0"/>
      <w:divBdr>
        <w:top w:val="none" w:sz="0" w:space="0" w:color="auto"/>
        <w:left w:val="none" w:sz="0" w:space="0" w:color="auto"/>
        <w:bottom w:val="none" w:sz="0" w:space="0" w:color="auto"/>
        <w:right w:val="none" w:sz="0" w:space="0" w:color="auto"/>
      </w:divBdr>
    </w:div>
    <w:div w:id="1503279100">
      <w:bodyDiv w:val="1"/>
      <w:marLeft w:val="0"/>
      <w:marRight w:val="0"/>
      <w:marTop w:val="0"/>
      <w:marBottom w:val="0"/>
      <w:divBdr>
        <w:top w:val="none" w:sz="0" w:space="0" w:color="auto"/>
        <w:left w:val="none" w:sz="0" w:space="0" w:color="auto"/>
        <w:bottom w:val="none" w:sz="0" w:space="0" w:color="auto"/>
        <w:right w:val="none" w:sz="0" w:space="0" w:color="auto"/>
      </w:divBdr>
    </w:div>
    <w:div w:id="1503349587">
      <w:bodyDiv w:val="1"/>
      <w:marLeft w:val="0"/>
      <w:marRight w:val="0"/>
      <w:marTop w:val="0"/>
      <w:marBottom w:val="0"/>
      <w:divBdr>
        <w:top w:val="none" w:sz="0" w:space="0" w:color="auto"/>
        <w:left w:val="none" w:sz="0" w:space="0" w:color="auto"/>
        <w:bottom w:val="none" w:sz="0" w:space="0" w:color="auto"/>
        <w:right w:val="none" w:sz="0" w:space="0" w:color="auto"/>
      </w:divBdr>
    </w:div>
    <w:div w:id="1503545108">
      <w:bodyDiv w:val="1"/>
      <w:marLeft w:val="0"/>
      <w:marRight w:val="0"/>
      <w:marTop w:val="0"/>
      <w:marBottom w:val="0"/>
      <w:divBdr>
        <w:top w:val="none" w:sz="0" w:space="0" w:color="auto"/>
        <w:left w:val="none" w:sz="0" w:space="0" w:color="auto"/>
        <w:bottom w:val="none" w:sz="0" w:space="0" w:color="auto"/>
        <w:right w:val="none" w:sz="0" w:space="0" w:color="auto"/>
      </w:divBdr>
    </w:div>
    <w:div w:id="1504053339">
      <w:bodyDiv w:val="1"/>
      <w:marLeft w:val="0"/>
      <w:marRight w:val="0"/>
      <w:marTop w:val="0"/>
      <w:marBottom w:val="0"/>
      <w:divBdr>
        <w:top w:val="none" w:sz="0" w:space="0" w:color="auto"/>
        <w:left w:val="none" w:sz="0" w:space="0" w:color="auto"/>
        <w:bottom w:val="none" w:sz="0" w:space="0" w:color="auto"/>
        <w:right w:val="none" w:sz="0" w:space="0" w:color="auto"/>
      </w:divBdr>
    </w:div>
    <w:div w:id="1506238245">
      <w:bodyDiv w:val="1"/>
      <w:marLeft w:val="0"/>
      <w:marRight w:val="0"/>
      <w:marTop w:val="0"/>
      <w:marBottom w:val="0"/>
      <w:divBdr>
        <w:top w:val="none" w:sz="0" w:space="0" w:color="auto"/>
        <w:left w:val="none" w:sz="0" w:space="0" w:color="auto"/>
        <w:bottom w:val="none" w:sz="0" w:space="0" w:color="auto"/>
        <w:right w:val="none" w:sz="0" w:space="0" w:color="auto"/>
      </w:divBdr>
    </w:div>
    <w:div w:id="1506825698">
      <w:bodyDiv w:val="1"/>
      <w:marLeft w:val="0"/>
      <w:marRight w:val="0"/>
      <w:marTop w:val="0"/>
      <w:marBottom w:val="0"/>
      <w:divBdr>
        <w:top w:val="none" w:sz="0" w:space="0" w:color="auto"/>
        <w:left w:val="none" w:sz="0" w:space="0" w:color="auto"/>
        <w:bottom w:val="none" w:sz="0" w:space="0" w:color="auto"/>
        <w:right w:val="none" w:sz="0" w:space="0" w:color="auto"/>
      </w:divBdr>
    </w:div>
    <w:div w:id="1507209517">
      <w:bodyDiv w:val="1"/>
      <w:marLeft w:val="0"/>
      <w:marRight w:val="0"/>
      <w:marTop w:val="0"/>
      <w:marBottom w:val="0"/>
      <w:divBdr>
        <w:top w:val="none" w:sz="0" w:space="0" w:color="auto"/>
        <w:left w:val="none" w:sz="0" w:space="0" w:color="auto"/>
        <w:bottom w:val="none" w:sz="0" w:space="0" w:color="auto"/>
        <w:right w:val="none" w:sz="0" w:space="0" w:color="auto"/>
      </w:divBdr>
    </w:div>
    <w:div w:id="1507286540">
      <w:bodyDiv w:val="1"/>
      <w:marLeft w:val="0"/>
      <w:marRight w:val="0"/>
      <w:marTop w:val="0"/>
      <w:marBottom w:val="0"/>
      <w:divBdr>
        <w:top w:val="none" w:sz="0" w:space="0" w:color="auto"/>
        <w:left w:val="none" w:sz="0" w:space="0" w:color="auto"/>
        <w:bottom w:val="none" w:sz="0" w:space="0" w:color="auto"/>
        <w:right w:val="none" w:sz="0" w:space="0" w:color="auto"/>
      </w:divBdr>
    </w:div>
    <w:div w:id="1507598040">
      <w:bodyDiv w:val="1"/>
      <w:marLeft w:val="0"/>
      <w:marRight w:val="0"/>
      <w:marTop w:val="0"/>
      <w:marBottom w:val="0"/>
      <w:divBdr>
        <w:top w:val="none" w:sz="0" w:space="0" w:color="auto"/>
        <w:left w:val="none" w:sz="0" w:space="0" w:color="auto"/>
        <w:bottom w:val="none" w:sz="0" w:space="0" w:color="auto"/>
        <w:right w:val="none" w:sz="0" w:space="0" w:color="auto"/>
      </w:divBdr>
    </w:div>
    <w:div w:id="1508598420">
      <w:bodyDiv w:val="1"/>
      <w:marLeft w:val="0"/>
      <w:marRight w:val="0"/>
      <w:marTop w:val="0"/>
      <w:marBottom w:val="0"/>
      <w:divBdr>
        <w:top w:val="none" w:sz="0" w:space="0" w:color="auto"/>
        <w:left w:val="none" w:sz="0" w:space="0" w:color="auto"/>
        <w:bottom w:val="none" w:sz="0" w:space="0" w:color="auto"/>
        <w:right w:val="none" w:sz="0" w:space="0" w:color="auto"/>
      </w:divBdr>
    </w:div>
    <w:div w:id="1509054982">
      <w:bodyDiv w:val="1"/>
      <w:marLeft w:val="0"/>
      <w:marRight w:val="0"/>
      <w:marTop w:val="0"/>
      <w:marBottom w:val="0"/>
      <w:divBdr>
        <w:top w:val="none" w:sz="0" w:space="0" w:color="auto"/>
        <w:left w:val="none" w:sz="0" w:space="0" w:color="auto"/>
        <w:bottom w:val="none" w:sz="0" w:space="0" w:color="auto"/>
        <w:right w:val="none" w:sz="0" w:space="0" w:color="auto"/>
      </w:divBdr>
    </w:div>
    <w:div w:id="1509522686">
      <w:bodyDiv w:val="1"/>
      <w:marLeft w:val="0"/>
      <w:marRight w:val="0"/>
      <w:marTop w:val="0"/>
      <w:marBottom w:val="0"/>
      <w:divBdr>
        <w:top w:val="none" w:sz="0" w:space="0" w:color="auto"/>
        <w:left w:val="none" w:sz="0" w:space="0" w:color="auto"/>
        <w:bottom w:val="none" w:sz="0" w:space="0" w:color="auto"/>
        <w:right w:val="none" w:sz="0" w:space="0" w:color="auto"/>
      </w:divBdr>
    </w:div>
    <w:div w:id="1509978928">
      <w:bodyDiv w:val="1"/>
      <w:marLeft w:val="0"/>
      <w:marRight w:val="0"/>
      <w:marTop w:val="0"/>
      <w:marBottom w:val="0"/>
      <w:divBdr>
        <w:top w:val="none" w:sz="0" w:space="0" w:color="auto"/>
        <w:left w:val="none" w:sz="0" w:space="0" w:color="auto"/>
        <w:bottom w:val="none" w:sz="0" w:space="0" w:color="auto"/>
        <w:right w:val="none" w:sz="0" w:space="0" w:color="auto"/>
      </w:divBdr>
    </w:div>
    <w:div w:id="1510753291">
      <w:bodyDiv w:val="1"/>
      <w:marLeft w:val="0"/>
      <w:marRight w:val="0"/>
      <w:marTop w:val="0"/>
      <w:marBottom w:val="0"/>
      <w:divBdr>
        <w:top w:val="none" w:sz="0" w:space="0" w:color="auto"/>
        <w:left w:val="none" w:sz="0" w:space="0" w:color="auto"/>
        <w:bottom w:val="none" w:sz="0" w:space="0" w:color="auto"/>
        <w:right w:val="none" w:sz="0" w:space="0" w:color="auto"/>
      </w:divBdr>
    </w:div>
    <w:div w:id="1510825635">
      <w:bodyDiv w:val="1"/>
      <w:marLeft w:val="0"/>
      <w:marRight w:val="0"/>
      <w:marTop w:val="0"/>
      <w:marBottom w:val="0"/>
      <w:divBdr>
        <w:top w:val="none" w:sz="0" w:space="0" w:color="auto"/>
        <w:left w:val="none" w:sz="0" w:space="0" w:color="auto"/>
        <w:bottom w:val="none" w:sz="0" w:space="0" w:color="auto"/>
        <w:right w:val="none" w:sz="0" w:space="0" w:color="auto"/>
      </w:divBdr>
    </w:div>
    <w:div w:id="1512064026">
      <w:bodyDiv w:val="1"/>
      <w:marLeft w:val="0"/>
      <w:marRight w:val="0"/>
      <w:marTop w:val="0"/>
      <w:marBottom w:val="0"/>
      <w:divBdr>
        <w:top w:val="none" w:sz="0" w:space="0" w:color="auto"/>
        <w:left w:val="none" w:sz="0" w:space="0" w:color="auto"/>
        <w:bottom w:val="none" w:sz="0" w:space="0" w:color="auto"/>
        <w:right w:val="none" w:sz="0" w:space="0" w:color="auto"/>
      </w:divBdr>
    </w:div>
    <w:div w:id="1512648301">
      <w:bodyDiv w:val="1"/>
      <w:marLeft w:val="0"/>
      <w:marRight w:val="0"/>
      <w:marTop w:val="0"/>
      <w:marBottom w:val="0"/>
      <w:divBdr>
        <w:top w:val="none" w:sz="0" w:space="0" w:color="auto"/>
        <w:left w:val="none" w:sz="0" w:space="0" w:color="auto"/>
        <w:bottom w:val="none" w:sz="0" w:space="0" w:color="auto"/>
        <w:right w:val="none" w:sz="0" w:space="0" w:color="auto"/>
      </w:divBdr>
    </w:div>
    <w:div w:id="1512912614">
      <w:bodyDiv w:val="1"/>
      <w:marLeft w:val="0"/>
      <w:marRight w:val="0"/>
      <w:marTop w:val="0"/>
      <w:marBottom w:val="0"/>
      <w:divBdr>
        <w:top w:val="none" w:sz="0" w:space="0" w:color="auto"/>
        <w:left w:val="none" w:sz="0" w:space="0" w:color="auto"/>
        <w:bottom w:val="none" w:sz="0" w:space="0" w:color="auto"/>
        <w:right w:val="none" w:sz="0" w:space="0" w:color="auto"/>
      </w:divBdr>
    </w:div>
    <w:div w:id="1513108256">
      <w:bodyDiv w:val="1"/>
      <w:marLeft w:val="0"/>
      <w:marRight w:val="0"/>
      <w:marTop w:val="0"/>
      <w:marBottom w:val="0"/>
      <w:divBdr>
        <w:top w:val="none" w:sz="0" w:space="0" w:color="auto"/>
        <w:left w:val="none" w:sz="0" w:space="0" w:color="auto"/>
        <w:bottom w:val="none" w:sz="0" w:space="0" w:color="auto"/>
        <w:right w:val="none" w:sz="0" w:space="0" w:color="auto"/>
      </w:divBdr>
    </w:div>
    <w:div w:id="1513256112">
      <w:bodyDiv w:val="1"/>
      <w:marLeft w:val="0"/>
      <w:marRight w:val="0"/>
      <w:marTop w:val="0"/>
      <w:marBottom w:val="0"/>
      <w:divBdr>
        <w:top w:val="none" w:sz="0" w:space="0" w:color="auto"/>
        <w:left w:val="none" w:sz="0" w:space="0" w:color="auto"/>
        <w:bottom w:val="none" w:sz="0" w:space="0" w:color="auto"/>
        <w:right w:val="none" w:sz="0" w:space="0" w:color="auto"/>
      </w:divBdr>
    </w:div>
    <w:div w:id="1513303519">
      <w:bodyDiv w:val="1"/>
      <w:marLeft w:val="0"/>
      <w:marRight w:val="0"/>
      <w:marTop w:val="0"/>
      <w:marBottom w:val="0"/>
      <w:divBdr>
        <w:top w:val="none" w:sz="0" w:space="0" w:color="auto"/>
        <w:left w:val="none" w:sz="0" w:space="0" w:color="auto"/>
        <w:bottom w:val="none" w:sz="0" w:space="0" w:color="auto"/>
        <w:right w:val="none" w:sz="0" w:space="0" w:color="auto"/>
      </w:divBdr>
    </w:div>
    <w:div w:id="1514806981">
      <w:bodyDiv w:val="1"/>
      <w:marLeft w:val="0"/>
      <w:marRight w:val="0"/>
      <w:marTop w:val="0"/>
      <w:marBottom w:val="0"/>
      <w:divBdr>
        <w:top w:val="none" w:sz="0" w:space="0" w:color="auto"/>
        <w:left w:val="none" w:sz="0" w:space="0" w:color="auto"/>
        <w:bottom w:val="none" w:sz="0" w:space="0" w:color="auto"/>
        <w:right w:val="none" w:sz="0" w:space="0" w:color="auto"/>
      </w:divBdr>
    </w:div>
    <w:div w:id="1515612307">
      <w:bodyDiv w:val="1"/>
      <w:marLeft w:val="0"/>
      <w:marRight w:val="0"/>
      <w:marTop w:val="0"/>
      <w:marBottom w:val="0"/>
      <w:divBdr>
        <w:top w:val="none" w:sz="0" w:space="0" w:color="auto"/>
        <w:left w:val="none" w:sz="0" w:space="0" w:color="auto"/>
        <w:bottom w:val="none" w:sz="0" w:space="0" w:color="auto"/>
        <w:right w:val="none" w:sz="0" w:space="0" w:color="auto"/>
      </w:divBdr>
    </w:div>
    <w:div w:id="1515879518">
      <w:bodyDiv w:val="1"/>
      <w:marLeft w:val="0"/>
      <w:marRight w:val="0"/>
      <w:marTop w:val="0"/>
      <w:marBottom w:val="0"/>
      <w:divBdr>
        <w:top w:val="none" w:sz="0" w:space="0" w:color="auto"/>
        <w:left w:val="none" w:sz="0" w:space="0" w:color="auto"/>
        <w:bottom w:val="none" w:sz="0" w:space="0" w:color="auto"/>
        <w:right w:val="none" w:sz="0" w:space="0" w:color="auto"/>
      </w:divBdr>
    </w:div>
    <w:div w:id="1517647208">
      <w:bodyDiv w:val="1"/>
      <w:marLeft w:val="0"/>
      <w:marRight w:val="0"/>
      <w:marTop w:val="0"/>
      <w:marBottom w:val="0"/>
      <w:divBdr>
        <w:top w:val="none" w:sz="0" w:space="0" w:color="auto"/>
        <w:left w:val="none" w:sz="0" w:space="0" w:color="auto"/>
        <w:bottom w:val="none" w:sz="0" w:space="0" w:color="auto"/>
        <w:right w:val="none" w:sz="0" w:space="0" w:color="auto"/>
      </w:divBdr>
    </w:div>
    <w:div w:id="1519542389">
      <w:bodyDiv w:val="1"/>
      <w:marLeft w:val="0"/>
      <w:marRight w:val="0"/>
      <w:marTop w:val="0"/>
      <w:marBottom w:val="0"/>
      <w:divBdr>
        <w:top w:val="none" w:sz="0" w:space="0" w:color="auto"/>
        <w:left w:val="none" w:sz="0" w:space="0" w:color="auto"/>
        <w:bottom w:val="none" w:sz="0" w:space="0" w:color="auto"/>
        <w:right w:val="none" w:sz="0" w:space="0" w:color="auto"/>
      </w:divBdr>
    </w:div>
    <w:div w:id="1519542989">
      <w:bodyDiv w:val="1"/>
      <w:marLeft w:val="0"/>
      <w:marRight w:val="0"/>
      <w:marTop w:val="0"/>
      <w:marBottom w:val="0"/>
      <w:divBdr>
        <w:top w:val="none" w:sz="0" w:space="0" w:color="auto"/>
        <w:left w:val="none" w:sz="0" w:space="0" w:color="auto"/>
        <w:bottom w:val="none" w:sz="0" w:space="0" w:color="auto"/>
        <w:right w:val="none" w:sz="0" w:space="0" w:color="auto"/>
      </w:divBdr>
    </w:div>
    <w:div w:id="1520967461">
      <w:bodyDiv w:val="1"/>
      <w:marLeft w:val="0"/>
      <w:marRight w:val="0"/>
      <w:marTop w:val="0"/>
      <w:marBottom w:val="0"/>
      <w:divBdr>
        <w:top w:val="none" w:sz="0" w:space="0" w:color="auto"/>
        <w:left w:val="none" w:sz="0" w:space="0" w:color="auto"/>
        <w:bottom w:val="none" w:sz="0" w:space="0" w:color="auto"/>
        <w:right w:val="none" w:sz="0" w:space="0" w:color="auto"/>
      </w:divBdr>
    </w:div>
    <w:div w:id="1520971136">
      <w:bodyDiv w:val="1"/>
      <w:marLeft w:val="0"/>
      <w:marRight w:val="0"/>
      <w:marTop w:val="0"/>
      <w:marBottom w:val="0"/>
      <w:divBdr>
        <w:top w:val="none" w:sz="0" w:space="0" w:color="auto"/>
        <w:left w:val="none" w:sz="0" w:space="0" w:color="auto"/>
        <w:bottom w:val="none" w:sz="0" w:space="0" w:color="auto"/>
        <w:right w:val="none" w:sz="0" w:space="0" w:color="auto"/>
      </w:divBdr>
    </w:div>
    <w:div w:id="1521771197">
      <w:bodyDiv w:val="1"/>
      <w:marLeft w:val="0"/>
      <w:marRight w:val="0"/>
      <w:marTop w:val="0"/>
      <w:marBottom w:val="0"/>
      <w:divBdr>
        <w:top w:val="none" w:sz="0" w:space="0" w:color="auto"/>
        <w:left w:val="none" w:sz="0" w:space="0" w:color="auto"/>
        <w:bottom w:val="none" w:sz="0" w:space="0" w:color="auto"/>
        <w:right w:val="none" w:sz="0" w:space="0" w:color="auto"/>
      </w:divBdr>
    </w:div>
    <w:div w:id="1522667593">
      <w:bodyDiv w:val="1"/>
      <w:marLeft w:val="0"/>
      <w:marRight w:val="0"/>
      <w:marTop w:val="0"/>
      <w:marBottom w:val="0"/>
      <w:divBdr>
        <w:top w:val="none" w:sz="0" w:space="0" w:color="auto"/>
        <w:left w:val="none" w:sz="0" w:space="0" w:color="auto"/>
        <w:bottom w:val="none" w:sz="0" w:space="0" w:color="auto"/>
        <w:right w:val="none" w:sz="0" w:space="0" w:color="auto"/>
      </w:divBdr>
    </w:div>
    <w:div w:id="1523399772">
      <w:bodyDiv w:val="1"/>
      <w:marLeft w:val="0"/>
      <w:marRight w:val="0"/>
      <w:marTop w:val="0"/>
      <w:marBottom w:val="0"/>
      <w:divBdr>
        <w:top w:val="none" w:sz="0" w:space="0" w:color="auto"/>
        <w:left w:val="none" w:sz="0" w:space="0" w:color="auto"/>
        <w:bottom w:val="none" w:sz="0" w:space="0" w:color="auto"/>
        <w:right w:val="none" w:sz="0" w:space="0" w:color="auto"/>
      </w:divBdr>
    </w:div>
    <w:div w:id="1523859654">
      <w:bodyDiv w:val="1"/>
      <w:marLeft w:val="0"/>
      <w:marRight w:val="0"/>
      <w:marTop w:val="0"/>
      <w:marBottom w:val="0"/>
      <w:divBdr>
        <w:top w:val="none" w:sz="0" w:space="0" w:color="auto"/>
        <w:left w:val="none" w:sz="0" w:space="0" w:color="auto"/>
        <w:bottom w:val="none" w:sz="0" w:space="0" w:color="auto"/>
        <w:right w:val="none" w:sz="0" w:space="0" w:color="auto"/>
      </w:divBdr>
    </w:div>
    <w:div w:id="1523932569">
      <w:bodyDiv w:val="1"/>
      <w:marLeft w:val="0"/>
      <w:marRight w:val="0"/>
      <w:marTop w:val="0"/>
      <w:marBottom w:val="0"/>
      <w:divBdr>
        <w:top w:val="none" w:sz="0" w:space="0" w:color="auto"/>
        <w:left w:val="none" w:sz="0" w:space="0" w:color="auto"/>
        <w:bottom w:val="none" w:sz="0" w:space="0" w:color="auto"/>
        <w:right w:val="none" w:sz="0" w:space="0" w:color="auto"/>
      </w:divBdr>
    </w:div>
    <w:div w:id="1524588693">
      <w:bodyDiv w:val="1"/>
      <w:marLeft w:val="0"/>
      <w:marRight w:val="0"/>
      <w:marTop w:val="0"/>
      <w:marBottom w:val="0"/>
      <w:divBdr>
        <w:top w:val="none" w:sz="0" w:space="0" w:color="auto"/>
        <w:left w:val="none" w:sz="0" w:space="0" w:color="auto"/>
        <w:bottom w:val="none" w:sz="0" w:space="0" w:color="auto"/>
        <w:right w:val="none" w:sz="0" w:space="0" w:color="auto"/>
      </w:divBdr>
    </w:div>
    <w:div w:id="1525900726">
      <w:bodyDiv w:val="1"/>
      <w:marLeft w:val="0"/>
      <w:marRight w:val="0"/>
      <w:marTop w:val="0"/>
      <w:marBottom w:val="0"/>
      <w:divBdr>
        <w:top w:val="none" w:sz="0" w:space="0" w:color="auto"/>
        <w:left w:val="none" w:sz="0" w:space="0" w:color="auto"/>
        <w:bottom w:val="none" w:sz="0" w:space="0" w:color="auto"/>
        <w:right w:val="none" w:sz="0" w:space="0" w:color="auto"/>
      </w:divBdr>
    </w:div>
    <w:div w:id="1526283353">
      <w:bodyDiv w:val="1"/>
      <w:marLeft w:val="0"/>
      <w:marRight w:val="0"/>
      <w:marTop w:val="0"/>
      <w:marBottom w:val="0"/>
      <w:divBdr>
        <w:top w:val="none" w:sz="0" w:space="0" w:color="auto"/>
        <w:left w:val="none" w:sz="0" w:space="0" w:color="auto"/>
        <w:bottom w:val="none" w:sz="0" w:space="0" w:color="auto"/>
        <w:right w:val="none" w:sz="0" w:space="0" w:color="auto"/>
      </w:divBdr>
    </w:div>
    <w:div w:id="1526286438">
      <w:bodyDiv w:val="1"/>
      <w:marLeft w:val="0"/>
      <w:marRight w:val="0"/>
      <w:marTop w:val="0"/>
      <w:marBottom w:val="0"/>
      <w:divBdr>
        <w:top w:val="none" w:sz="0" w:space="0" w:color="auto"/>
        <w:left w:val="none" w:sz="0" w:space="0" w:color="auto"/>
        <w:bottom w:val="none" w:sz="0" w:space="0" w:color="auto"/>
        <w:right w:val="none" w:sz="0" w:space="0" w:color="auto"/>
      </w:divBdr>
    </w:div>
    <w:div w:id="1526362811">
      <w:bodyDiv w:val="1"/>
      <w:marLeft w:val="0"/>
      <w:marRight w:val="0"/>
      <w:marTop w:val="0"/>
      <w:marBottom w:val="0"/>
      <w:divBdr>
        <w:top w:val="none" w:sz="0" w:space="0" w:color="auto"/>
        <w:left w:val="none" w:sz="0" w:space="0" w:color="auto"/>
        <w:bottom w:val="none" w:sz="0" w:space="0" w:color="auto"/>
        <w:right w:val="none" w:sz="0" w:space="0" w:color="auto"/>
      </w:divBdr>
    </w:div>
    <w:div w:id="1526868395">
      <w:bodyDiv w:val="1"/>
      <w:marLeft w:val="0"/>
      <w:marRight w:val="0"/>
      <w:marTop w:val="0"/>
      <w:marBottom w:val="0"/>
      <w:divBdr>
        <w:top w:val="none" w:sz="0" w:space="0" w:color="auto"/>
        <w:left w:val="none" w:sz="0" w:space="0" w:color="auto"/>
        <w:bottom w:val="none" w:sz="0" w:space="0" w:color="auto"/>
        <w:right w:val="none" w:sz="0" w:space="0" w:color="auto"/>
      </w:divBdr>
    </w:div>
    <w:div w:id="1526940343">
      <w:bodyDiv w:val="1"/>
      <w:marLeft w:val="0"/>
      <w:marRight w:val="0"/>
      <w:marTop w:val="0"/>
      <w:marBottom w:val="0"/>
      <w:divBdr>
        <w:top w:val="none" w:sz="0" w:space="0" w:color="auto"/>
        <w:left w:val="none" w:sz="0" w:space="0" w:color="auto"/>
        <w:bottom w:val="none" w:sz="0" w:space="0" w:color="auto"/>
        <w:right w:val="none" w:sz="0" w:space="0" w:color="auto"/>
      </w:divBdr>
    </w:div>
    <w:div w:id="1527401740">
      <w:bodyDiv w:val="1"/>
      <w:marLeft w:val="0"/>
      <w:marRight w:val="0"/>
      <w:marTop w:val="0"/>
      <w:marBottom w:val="0"/>
      <w:divBdr>
        <w:top w:val="none" w:sz="0" w:space="0" w:color="auto"/>
        <w:left w:val="none" w:sz="0" w:space="0" w:color="auto"/>
        <w:bottom w:val="none" w:sz="0" w:space="0" w:color="auto"/>
        <w:right w:val="none" w:sz="0" w:space="0" w:color="auto"/>
      </w:divBdr>
    </w:div>
    <w:div w:id="1527526659">
      <w:bodyDiv w:val="1"/>
      <w:marLeft w:val="0"/>
      <w:marRight w:val="0"/>
      <w:marTop w:val="0"/>
      <w:marBottom w:val="0"/>
      <w:divBdr>
        <w:top w:val="none" w:sz="0" w:space="0" w:color="auto"/>
        <w:left w:val="none" w:sz="0" w:space="0" w:color="auto"/>
        <w:bottom w:val="none" w:sz="0" w:space="0" w:color="auto"/>
        <w:right w:val="none" w:sz="0" w:space="0" w:color="auto"/>
      </w:divBdr>
    </w:div>
    <w:div w:id="1528061426">
      <w:bodyDiv w:val="1"/>
      <w:marLeft w:val="0"/>
      <w:marRight w:val="0"/>
      <w:marTop w:val="0"/>
      <w:marBottom w:val="0"/>
      <w:divBdr>
        <w:top w:val="none" w:sz="0" w:space="0" w:color="auto"/>
        <w:left w:val="none" w:sz="0" w:space="0" w:color="auto"/>
        <w:bottom w:val="none" w:sz="0" w:space="0" w:color="auto"/>
        <w:right w:val="none" w:sz="0" w:space="0" w:color="auto"/>
      </w:divBdr>
    </w:div>
    <w:div w:id="1528836760">
      <w:bodyDiv w:val="1"/>
      <w:marLeft w:val="0"/>
      <w:marRight w:val="0"/>
      <w:marTop w:val="0"/>
      <w:marBottom w:val="0"/>
      <w:divBdr>
        <w:top w:val="none" w:sz="0" w:space="0" w:color="auto"/>
        <w:left w:val="none" w:sz="0" w:space="0" w:color="auto"/>
        <w:bottom w:val="none" w:sz="0" w:space="0" w:color="auto"/>
        <w:right w:val="none" w:sz="0" w:space="0" w:color="auto"/>
      </w:divBdr>
    </w:div>
    <w:div w:id="1528980799">
      <w:bodyDiv w:val="1"/>
      <w:marLeft w:val="0"/>
      <w:marRight w:val="0"/>
      <w:marTop w:val="0"/>
      <w:marBottom w:val="0"/>
      <w:divBdr>
        <w:top w:val="none" w:sz="0" w:space="0" w:color="auto"/>
        <w:left w:val="none" w:sz="0" w:space="0" w:color="auto"/>
        <w:bottom w:val="none" w:sz="0" w:space="0" w:color="auto"/>
        <w:right w:val="none" w:sz="0" w:space="0" w:color="auto"/>
      </w:divBdr>
    </w:div>
    <w:div w:id="1529217211">
      <w:bodyDiv w:val="1"/>
      <w:marLeft w:val="0"/>
      <w:marRight w:val="0"/>
      <w:marTop w:val="0"/>
      <w:marBottom w:val="0"/>
      <w:divBdr>
        <w:top w:val="none" w:sz="0" w:space="0" w:color="auto"/>
        <w:left w:val="none" w:sz="0" w:space="0" w:color="auto"/>
        <w:bottom w:val="none" w:sz="0" w:space="0" w:color="auto"/>
        <w:right w:val="none" w:sz="0" w:space="0" w:color="auto"/>
      </w:divBdr>
    </w:div>
    <w:div w:id="1530876428">
      <w:bodyDiv w:val="1"/>
      <w:marLeft w:val="0"/>
      <w:marRight w:val="0"/>
      <w:marTop w:val="0"/>
      <w:marBottom w:val="0"/>
      <w:divBdr>
        <w:top w:val="none" w:sz="0" w:space="0" w:color="auto"/>
        <w:left w:val="none" w:sz="0" w:space="0" w:color="auto"/>
        <w:bottom w:val="none" w:sz="0" w:space="0" w:color="auto"/>
        <w:right w:val="none" w:sz="0" w:space="0" w:color="auto"/>
      </w:divBdr>
    </w:div>
    <w:div w:id="1530991227">
      <w:bodyDiv w:val="1"/>
      <w:marLeft w:val="0"/>
      <w:marRight w:val="0"/>
      <w:marTop w:val="0"/>
      <w:marBottom w:val="0"/>
      <w:divBdr>
        <w:top w:val="none" w:sz="0" w:space="0" w:color="auto"/>
        <w:left w:val="none" w:sz="0" w:space="0" w:color="auto"/>
        <w:bottom w:val="none" w:sz="0" w:space="0" w:color="auto"/>
        <w:right w:val="none" w:sz="0" w:space="0" w:color="auto"/>
      </w:divBdr>
    </w:div>
    <w:div w:id="1531645219">
      <w:bodyDiv w:val="1"/>
      <w:marLeft w:val="0"/>
      <w:marRight w:val="0"/>
      <w:marTop w:val="0"/>
      <w:marBottom w:val="0"/>
      <w:divBdr>
        <w:top w:val="none" w:sz="0" w:space="0" w:color="auto"/>
        <w:left w:val="none" w:sz="0" w:space="0" w:color="auto"/>
        <w:bottom w:val="none" w:sz="0" w:space="0" w:color="auto"/>
        <w:right w:val="none" w:sz="0" w:space="0" w:color="auto"/>
      </w:divBdr>
    </w:div>
    <w:div w:id="1532382847">
      <w:bodyDiv w:val="1"/>
      <w:marLeft w:val="0"/>
      <w:marRight w:val="0"/>
      <w:marTop w:val="0"/>
      <w:marBottom w:val="0"/>
      <w:divBdr>
        <w:top w:val="none" w:sz="0" w:space="0" w:color="auto"/>
        <w:left w:val="none" w:sz="0" w:space="0" w:color="auto"/>
        <w:bottom w:val="none" w:sz="0" w:space="0" w:color="auto"/>
        <w:right w:val="none" w:sz="0" w:space="0" w:color="auto"/>
      </w:divBdr>
    </w:div>
    <w:div w:id="1532718865">
      <w:bodyDiv w:val="1"/>
      <w:marLeft w:val="0"/>
      <w:marRight w:val="0"/>
      <w:marTop w:val="0"/>
      <w:marBottom w:val="0"/>
      <w:divBdr>
        <w:top w:val="none" w:sz="0" w:space="0" w:color="auto"/>
        <w:left w:val="none" w:sz="0" w:space="0" w:color="auto"/>
        <w:bottom w:val="none" w:sz="0" w:space="0" w:color="auto"/>
        <w:right w:val="none" w:sz="0" w:space="0" w:color="auto"/>
      </w:divBdr>
    </w:div>
    <w:div w:id="1533691255">
      <w:bodyDiv w:val="1"/>
      <w:marLeft w:val="0"/>
      <w:marRight w:val="0"/>
      <w:marTop w:val="0"/>
      <w:marBottom w:val="0"/>
      <w:divBdr>
        <w:top w:val="none" w:sz="0" w:space="0" w:color="auto"/>
        <w:left w:val="none" w:sz="0" w:space="0" w:color="auto"/>
        <w:bottom w:val="none" w:sz="0" w:space="0" w:color="auto"/>
        <w:right w:val="none" w:sz="0" w:space="0" w:color="auto"/>
      </w:divBdr>
    </w:div>
    <w:div w:id="1535190057">
      <w:bodyDiv w:val="1"/>
      <w:marLeft w:val="0"/>
      <w:marRight w:val="0"/>
      <w:marTop w:val="0"/>
      <w:marBottom w:val="0"/>
      <w:divBdr>
        <w:top w:val="none" w:sz="0" w:space="0" w:color="auto"/>
        <w:left w:val="none" w:sz="0" w:space="0" w:color="auto"/>
        <w:bottom w:val="none" w:sz="0" w:space="0" w:color="auto"/>
        <w:right w:val="none" w:sz="0" w:space="0" w:color="auto"/>
      </w:divBdr>
    </w:div>
    <w:div w:id="1535270461">
      <w:bodyDiv w:val="1"/>
      <w:marLeft w:val="0"/>
      <w:marRight w:val="0"/>
      <w:marTop w:val="0"/>
      <w:marBottom w:val="0"/>
      <w:divBdr>
        <w:top w:val="none" w:sz="0" w:space="0" w:color="auto"/>
        <w:left w:val="none" w:sz="0" w:space="0" w:color="auto"/>
        <w:bottom w:val="none" w:sz="0" w:space="0" w:color="auto"/>
        <w:right w:val="none" w:sz="0" w:space="0" w:color="auto"/>
      </w:divBdr>
    </w:div>
    <w:div w:id="1536044058">
      <w:bodyDiv w:val="1"/>
      <w:marLeft w:val="0"/>
      <w:marRight w:val="0"/>
      <w:marTop w:val="0"/>
      <w:marBottom w:val="0"/>
      <w:divBdr>
        <w:top w:val="none" w:sz="0" w:space="0" w:color="auto"/>
        <w:left w:val="none" w:sz="0" w:space="0" w:color="auto"/>
        <w:bottom w:val="none" w:sz="0" w:space="0" w:color="auto"/>
        <w:right w:val="none" w:sz="0" w:space="0" w:color="auto"/>
      </w:divBdr>
    </w:div>
    <w:div w:id="1536968905">
      <w:bodyDiv w:val="1"/>
      <w:marLeft w:val="0"/>
      <w:marRight w:val="0"/>
      <w:marTop w:val="0"/>
      <w:marBottom w:val="0"/>
      <w:divBdr>
        <w:top w:val="none" w:sz="0" w:space="0" w:color="auto"/>
        <w:left w:val="none" w:sz="0" w:space="0" w:color="auto"/>
        <w:bottom w:val="none" w:sz="0" w:space="0" w:color="auto"/>
        <w:right w:val="none" w:sz="0" w:space="0" w:color="auto"/>
      </w:divBdr>
    </w:div>
    <w:div w:id="1537112571">
      <w:bodyDiv w:val="1"/>
      <w:marLeft w:val="0"/>
      <w:marRight w:val="0"/>
      <w:marTop w:val="0"/>
      <w:marBottom w:val="0"/>
      <w:divBdr>
        <w:top w:val="none" w:sz="0" w:space="0" w:color="auto"/>
        <w:left w:val="none" w:sz="0" w:space="0" w:color="auto"/>
        <w:bottom w:val="none" w:sz="0" w:space="0" w:color="auto"/>
        <w:right w:val="none" w:sz="0" w:space="0" w:color="auto"/>
      </w:divBdr>
    </w:div>
    <w:div w:id="1538160563">
      <w:bodyDiv w:val="1"/>
      <w:marLeft w:val="0"/>
      <w:marRight w:val="0"/>
      <w:marTop w:val="0"/>
      <w:marBottom w:val="0"/>
      <w:divBdr>
        <w:top w:val="none" w:sz="0" w:space="0" w:color="auto"/>
        <w:left w:val="none" w:sz="0" w:space="0" w:color="auto"/>
        <w:bottom w:val="none" w:sz="0" w:space="0" w:color="auto"/>
        <w:right w:val="none" w:sz="0" w:space="0" w:color="auto"/>
      </w:divBdr>
    </w:div>
    <w:div w:id="1538393493">
      <w:bodyDiv w:val="1"/>
      <w:marLeft w:val="0"/>
      <w:marRight w:val="0"/>
      <w:marTop w:val="0"/>
      <w:marBottom w:val="0"/>
      <w:divBdr>
        <w:top w:val="none" w:sz="0" w:space="0" w:color="auto"/>
        <w:left w:val="none" w:sz="0" w:space="0" w:color="auto"/>
        <w:bottom w:val="none" w:sz="0" w:space="0" w:color="auto"/>
        <w:right w:val="none" w:sz="0" w:space="0" w:color="auto"/>
      </w:divBdr>
    </w:div>
    <w:div w:id="1538470452">
      <w:bodyDiv w:val="1"/>
      <w:marLeft w:val="0"/>
      <w:marRight w:val="0"/>
      <w:marTop w:val="0"/>
      <w:marBottom w:val="0"/>
      <w:divBdr>
        <w:top w:val="none" w:sz="0" w:space="0" w:color="auto"/>
        <w:left w:val="none" w:sz="0" w:space="0" w:color="auto"/>
        <w:bottom w:val="none" w:sz="0" w:space="0" w:color="auto"/>
        <w:right w:val="none" w:sz="0" w:space="0" w:color="auto"/>
      </w:divBdr>
    </w:div>
    <w:div w:id="1539049586">
      <w:bodyDiv w:val="1"/>
      <w:marLeft w:val="0"/>
      <w:marRight w:val="0"/>
      <w:marTop w:val="0"/>
      <w:marBottom w:val="0"/>
      <w:divBdr>
        <w:top w:val="none" w:sz="0" w:space="0" w:color="auto"/>
        <w:left w:val="none" w:sz="0" w:space="0" w:color="auto"/>
        <w:bottom w:val="none" w:sz="0" w:space="0" w:color="auto"/>
        <w:right w:val="none" w:sz="0" w:space="0" w:color="auto"/>
      </w:divBdr>
    </w:div>
    <w:div w:id="1539195258">
      <w:bodyDiv w:val="1"/>
      <w:marLeft w:val="0"/>
      <w:marRight w:val="0"/>
      <w:marTop w:val="0"/>
      <w:marBottom w:val="0"/>
      <w:divBdr>
        <w:top w:val="none" w:sz="0" w:space="0" w:color="auto"/>
        <w:left w:val="none" w:sz="0" w:space="0" w:color="auto"/>
        <w:bottom w:val="none" w:sz="0" w:space="0" w:color="auto"/>
        <w:right w:val="none" w:sz="0" w:space="0" w:color="auto"/>
      </w:divBdr>
    </w:div>
    <w:div w:id="1539590517">
      <w:bodyDiv w:val="1"/>
      <w:marLeft w:val="0"/>
      <w:marRight w:val="0"/>
      <w:marTop w:val="0"/>
      <w:marBottom w:val="0"/>
      <w:divBdr>
        <w:top w:val="none" w:sz="0" w:space="0" w:color="auto"/>
        <w:left w:val="none" w:sz="0" w:space="0" w:color="auto"/>
        <w:bottom w:val="none" w:sz="0" w:space="0" w:color="auto"/>
        <w:right w:val="none" w:sz="0" w:space="0" w:color="auto"/>
      </w:divBdr>
    </w:div>
    <w:div w:id="1540048545">
      <w:bodyDiv w:val="1"/>
      <w:marLeft w:val="0"/>
      <w:marRight w:val="0"/>
      <w:marTop w:val="0"/>
      <w:marBottom w:val="0"/>
      <w:divBdr>
        <w:top w:val="none" w:sz="0" w:space="0" w:color="auto"/>
        <w:left w:val="none" w:sz="0" w:space="0" w:color="auto"/>
        <w:bottom w:val="none" w:sz="0" w:space="0" w:color="auto"/>
        <w:right w:val="none" w:sz="0" w:space="0" w:color="auto"/>
      </w:divBdr>
    </w:div>
    <w:div w:id="1540194054">
      <w:bodyDiv w:val="1"/>
      <w:marLeft w:val="0"/>
      <w:marRight w:val="0"/>
      <w:marTop w:val="0"/>
      <w:marBottom w:val="0"/>
      <w:divBdr>
        <w:top w:val="none" w:sz="0" w:space="0" w:color="auto"/>
        <w:left w:val="none" w:sz="0" w:space="0" w:color="auto"/>
        <w:bottom w:val="none" w:sz="0" w:space="0" w:color="auto"/>
        <w:right w:val="none" w:sz="0" w:space="0" w:color="auto"/>
      </w:divBdr>
    </w:div>
    <w:div w:id="1541279105">
      <w:bodyDiv w:val="1"/>
      <w:marLeft w:val="0"/>
      <w:marRight w:val="0"/>
      <w:marTop w:val="0"/>
      <w:marBottom w:val="0"/>
      <w:divBdr>
        <w:top w:val="none" w:sz="0" w:space="0" w:color="auto"/>
        <w:left w:val="none" w:sz="0" w:space="0" w:color="auto"/>
        <w:bottom w:val="none" w:sz="0" w:space="0" w:color="auto"/>
        <w:right w:val="none" w:sz="0" w:space="0" w:color="auto"/>
      </w:divBdr>
    </w:div>
    <w:div w:id="1542136383">
      <w:bodyDiv w:val="1"/>
      <w:marLeft w:val="0"/>
      <w:marRight w:val="0"/>
      <w:marTop w:val="0"/>
      <w:marBottom w:val="0"/>
      <w:divBdr>
        <w:top w:val="none" w:sz="0" w:space="0" w:color="auto"/>
        <w:left w:val="none" w:sz="0" w:space="0" w:color="auto"/>
        <w:bottom w:val="none" w:sz="0" w:space="0" w:color="auto"/>
        <w:right w:val="none" w:sz="0" w:space="0" w:color="auto"/>
      </w:divBdr>
    </w:div>
    <w:div w:id="1542279196">
      <w:bodyDiv w:val="1"/>
      <w:marLeft w:val="0"/>
      <w:marRight w:val="0"/>
      <w:marTop w:val="0"/>
      <w:marBottom w:val="0"/>
      <w:divBdr>
        <w:top w:val="none" w:sz="0" w:space="0" w:color="auto"/>
        <w:left w:val="none" w:sz="0" w:space="0" w:color="auto"/>
        <w:bottom w:val="none" w:sz="0" w:space="0" w:color="auto"/>
        <w:right w:val="none" w:sz="0" w:space="0" w:color="auto"/>
      </w:divBdr>
    </w:div>
    <w:div w:id="1543520627">
      <w:bodyDiv w:val="1"/>
      <w:marLeft w:val="0"/>
      <w:marRight w:val="0"/>
      <w:marTop w:val="0"/>
      <w:marBottom w:val="0"/>
      <w:divBdr>
        <w:top w:val="none" w:sz="0" w:space="0" w:color="auto"/>
        <w:left w:val="none" w:sz="0" w:space="0" w:color="auto"/>
        <w:bottom w:val="none" w:sz="0" w:space="0" w:color="auto"/>
        <w:right w:val="none" w:sz="0" w:space="0" w:color="auto"/>
      </w:divBdr>
    </w:div>
    <w:div w:id="1543858669">
      <w:bodyDiv w:val="1"/>
      <w:marLeft w:val="0"/>
      <w:marRight w:val="0"/>
      <w:marTop w:val="0"/>
      <w:marBottom w:val="0"/>
      <w:divBdr>
        <w:top w:val="none" w:sz="0" w:space="0" w:color="auto"/>
        <w:left w:val="none" w:sz="0" w:space="0" w:color="auto"/>
        <w:bottom w:val="none" w:sz="0" w:space="0" w:color="auto"/>
        <w:right w:val="none" w:sz="0" w:space="0" w:color="auto"/>
      </w:divBdr>
    </w:div>
    <w:div w:id="1544052886">
      <w:bodyDiv w:val="1"/>
      <w:marLeft w:val="0"/>
      <w:marRight w:val="0"/>
      <w:marTop w:val="0"/>
      <w:marBottom w:val="0"/>
      <w:divBdr>
        <w:top w:val="none" w:sz="0" w:space="0" w:color="auto"/>
        <w:left w:val="none" w:sz="0" w:space="0" w:color="auto"/>
        <w:bottom w:val="none" w:sz="0" w:space="0" w:color="auto"/>
        <w:right w:val="none" w:sz="0" w:space="0" w:color="auto"/>
      </w:divBdr>
    </w:div>
    <w:div w:id="1544639429">
      <w:bodyDiv w:val="1"/>
      <w:marLeft w:val="0"/>
      <w:marRight w:val="0"/>
      <w:marTop w:val="0"/>
      <w:marBottom w:val="0"/>
      <w:divBdr>
        <w:top w:val="none" w:sz="0" w:space="0" w:color="auto"/>
        <w:left w:val="none" w:sz="0" w:space="0" w:color="auto"/>
        <w:bottom w:val="none" w:sz="0" w:space="0" w:color="auto"/>
        <w:right w:val="none" w:sz="0" w:space="0" w:color="auto"/>
      </w:divBdr>
    </w:div>
    <w:div w:id="1545210079">
      <w:bodyDiv w:val="1"/>
      <w:marLeft w:val="0"/>
      <w:marRight w:val="0"/>
      <w:marTop w:val="0"/>
      <w:marBottom w:val="0"/>
      <w:divBdr>
        <w:top w:val="none" w:sz="0" w:space="0" w:color="auto"/>
        <w:left w:val="none" w:sz="0" w:space="0" w:color="auto"/>
        <w:bottom w:val="none" w:sz="0" w:space="0" w:color="auto"/>
        <w:right w:val="none" w:sz="0" w:space="0" w:color="auto"/>
      </w:divBdr>
    </w:div>
    <w:div w:id="1546940004">
      <w:bodyDiv w:val="1"/>
      <w:marLeft w:val="0"/>
      <w:marRight w:val="0"/>
      <w:marTop w:val="0"/>
      <w:marBottom w:val="0"/>
      <w:divBdr>
        <w:top w:val="none" w:sz="0" w:space="0" w:color="auto"/>
        <w:left w:val="none" w:sz="0" w:space="0" w:color="auto"/>
        <w:bottom w:val="none" w:sz="0" w:space="0" w:color="auto"/>
        <w:right w:val="none" w:sz="0" w:space="0" w:color="auto"/>
      </w:divBdr>
    </w:div>
    <w:div w:id="1546944077">
      <w:bodyDiv w:val="1"/>
      <w:marLeft w:val="0"/>
      <w:marRight w:val="0"/>
      <w:marTop w:val="0"/>
      <w:marBottom w:val="0"/>
      <w:divBdr>
        <w:top w:val="none" w:sz="0" w:space="0" w:color="auto"/>
        <w:left w:val="none" w:sz="0" w:space="0" w:color="auto"/>
        <w:bottom w:val="none" w:sz="0" w:space="0" w:color="auto"/>
        <w:right w:val="none" w:sz="0" w:space="0" w:color="auto"/>
      </w:divBdr>
    </w:div>
    <w:div w:id="1547528383">
      <w:bodyDiv w:val="1"/>
      <w:marLeft w:val="0"/>
      <w:marRight w:val="0"/>
      <w:marTop w:val="0"/>
      <w:marBottom w:val="0"/>
      <w:divBdr>
        <w:top w:val="none" w:sz="0" w:space="0" w:color="auto"/>
        <w:left w:val="none" w:sz="0" w:space="0" w:color="auto"/>
        <w:bottom w:val="none" w:sz="0" w:space="0" w:color="auto"/>
        <w:right w:val="none" w:sz="0" w:space="0" w:color="auto"/>
      </w:divBdr>
    </w:div>
    <w:div w:id="1547832672">
      <w:bodyDiv w:val="1"/>
      <w:marLeft w:val="0"/>
      <w:marRight w:val="0"/>
      <w:marTop w:val="0"/>
      <w:marBottom w:val="0"/>
      <w:divBdr>
        <w:top w:val="none" w:sz="0" w:space="0" w:color="auto"/>
        <w:left w:val="none" w:sz="0" w:space="0" w:color="auto"/>
        <w:bottom w:val="none" w:sz="0" w:space="0" w:color="auto"/>
        <w:right w:val="none" w:sz="0" w:space="0" w:color="auto"/>
      </w:divBdr>
    </w:div>
    <w:div w:id="1549565562">
      <w:bodyDiv w:val="1"/>
      <w:marLeft w:val="0"/>
      <w:marRight w:val="0"/>
      <w:marTop w:val="0"/>
      <w:marBottom w:val="0"/>
      <w:divBdr>
        <w:top w:val="none" w:sz="0" w:space="0" w:color="auto"/>
        <w:left w:val="none" w:sz="0" w:space="0" w:color="auto"/>
        <w:bottom w:val="none" w:sz="0" w:space="0" w:color="auto"/>
        <w:right w:val="none" w:sz="0" w:space="0" w:color="auto"/>
      </w:divBdr>
    </w:div>
    <w:div w:id="1549610343">
      <w:bodyDiv w:val="1"/>
      <w:marLeft w:val="0"/>
      <w:marRight w:val="0"/>
      <w:marTop w:val="0"/>
      <w:marBottom w:val="0"/>
      <w:divBdr>
        <w:top w:val="none" w:sz="0" w:space="0" w:color="auto"/>
        <w:left w:val="none" w:sz="0" w:space="0" w:color="auto"/>
        <w:bottom w:val="none" w:sz="0" w:space="0" w:color="auto"/>
        <w:right w:val="none" w:sz="0" w:space="0" w:color="auto"/>
      </w:divBdr>
    </w:div>
    <w:div w:id="1550147985">
      <w:bodyDiv w:val="1"/>
      <w:marLeft w:val="0"/>
      <w:marRight w:val="0"/>
      <w:marTop w:val="0"/>
      <w:marBottom w:val="0"/>
      <w:divBdr>
        <w:top w:val="none" w:sz="0" w:space="0" w:color="auto"/>
        <w:left w:val="none" w:sz="0" w:space="0" w:color="auto"/>
        <w:bottom w:val="none" w:sz="0" w:space="0" w:color="auto"/>
        <w:right w:val="none" w:sz="0" w:space="0" w:color="auto"/>
      </w:divBdr>
    </w:div>
    <w:div w:id="1550258894">
      <w:bodyDiv w:val="1"/>
      <w:marLeft w:val="0"/>
      <w:marRight w:val="0"/>
      <w:marTop w:val="0"/>
      <w:marBottom w:val="0"/>
      <w:divBdr>
        <w:top w:val="none" w:sz="0" w:space="0" w:color="auto"/>
        <w:left w:val="none" w:sz="0" w:space="0" w:color="auto"/>
        <w:bottom w:val="none" w:sz="0" w:space="0" w:color="auto"/>
        <w:right w:val="none" w:sz="0" w:space="0" w:color="auto"/>
      </w:divBdr>
    </w:div>
    <w:div w:id="1550417053">
      <w:bodyDiv w:val="1"/>
      <w:marLeft w:val="0"/>
      <w:marRight w:val="0"/>
      <w:marTop w:val="0"/>
      <w:marBottom w:val="0"/>
      <w:divBdr>
        <w:top w:val="none" w:sz="0" w:space="0" w:color="auto"/>
        <w:left w:val="none" w:sz="0" w:space="0" w:color="auto"/>
        <w:bottom w:val="none" w:sz="0" w:space="0" w:color="auto"/>
        <w:right w:val="none" w:sz="0" w:space="0" w:color="auto"/>
      </w:divBdr>
    </w:div>
    <w:div w:id="1551187762">
      <w:bodyDiv w:val="1"/>
      <w:marLeft w:val="0"/>
      <w:marRight w:val="0"/>
      <w:marTop w:val="0"/>
      <w:marBottom w:val="0"/>
      <w:divBdr>
        <w:top w:val="none" w:sz="0" w:space="0" w:color="auto"/>
        <w:left w:val="none" w:sz="0" w:space="0" w:color="auto"/>
        <w:bottom w:val="none" w:sz="0" w:space="0" w:color="auto"/>
        <w:right w:val="none" w:sz="0" w:space="0" w:color="auto"/>
      </w:divBdr>
    </w:div>
    <w:div w:id="1551258994">
      <w:bodyDiv w:val="1"/>
      <w:marLeft w:val="0"/>
      <w:marRight w:val="0"/>
      <w:marTop w:val="0"/>
      <w:marBottom w:val="0"/>
      <w:divBdr>
        <w:top w:val="none" w:sz="0" w:space="0" w:color="auto"/>
        <w:left w:val="none" w:sz="0" w:space="0" w:color="auto"/>
        <w:bottom w:val="none" w:sz="0" w:space="0" w:color="auto"/>
        <w:right w:val="none" w:sz="0" w:space="0" w:color="auto"/>
      </w:divBdr>
    </w:div>
    <w:div w:id="1551264253">
      <w:bodyDiv w:val="1"/>
      <w:marLeft w:val="0"/>
      <w:marRight w:val="0"/>
      <w:marTop w:val="0"/>
      <w:marBottom w:val="0"/>
      <w:divBdr>
        <w:top w:val="none" w:sz="0" w:space="0" w:color="auto"/>
        <w:left w:val="none" w:sz="0" w:space="0" w:color="auto"/>
        <w:bottom w:val="none" w:sz="0" w:space="0" w:color="auto"/>
        <w:right w:val="none" w:sz="0" w:space="0" w:color="auto"/>
      </w:divBdr>
    </w:div>
    <w:div w:id="1552837676">
      <w:bodyDiv w:val="1"/>
      <w:marLeft w:val="0"/>
      <w:marRight w:val="0"/>
      <w:marTop w:val="0"/>
      <w:marBottom w:val="0"/>
      <w:divBdr>
        <w:top w:val="none" w:sz="0" w:space="0" w:color="auto"/>
        <w:left w:val="none" w:sz="0" w:space="0" w:color="auto"/>
        <w:bottom w:val="none" w:sz="0" w:space="0" w:color="auto"/>
        <w:right w:val="none" w:sz="0" w:space="0" w:color="auto"/>
      </w:divBdr>
    </w:div>
    <w:div w:id="1553074597">
      <w:bodyDiv w:val="1"/>
      <w:marLeft w:val="0"/>
      <w:marRight w:val="0"/>
      <w:marTop w:val="0"/>
      <w:marBottom w:val="0"/>
      <w:divBdr>
        <w:top w:val="none" w:sz="0" w:space="0" w:color="auto"/>
        <w:left w:val="none" w:sz="0" w:space="0" w:color="auto"/>
        <w:bottom w:val="none" w:sz="0" w:space="0" w:color="auto"/>
        <w:right w:val="none" w:sz="0" w:space="0" w:color="auto"/>
      </w:divBdr>
    </w:div>
    <w:div w:id="1553274643">
      <w:bodyDiv w:val="1"/>
      <w:marLeft w:val="0"/>
      <w:marRight w:val="0"/>
      <w:marTop w:val="0"/>
      <w:marBottom w:val="0"/>
      <w:divBdr>
        <w:top w:val="none" w:sz="0" w:space="0" w:color="auto"/>
        <w:left w:val="none" w:sz="0" w:space="0" w:color="auto"/>
        <w:bottom w:val="none" w:sz="0" w:space="0" w:color="auto"/>
        <w:right w:val="none" w:sz="0" w:space="0" w:color="auto"/>
      </w:divBdr>
    </w:div>
    <w:div w:id="1553541080">
      <w:bodyDiv w:val="1"/>
      <w:marLeft w:val="0"/>
      <w:marRight w:val="0"/>
      <w:marTop w:val="0"/>
      <w:marBottom w:val="0"/>
      <w:divBdr>
        <w:top w:val="none" w:sz="0" w:space="0" w:color="auto"/>
        <w:left w:val="none" w:sz="0" w:space="0" w:color="auto"/>
        <w:bottom w:val="none" w:sz="0" w:space="0" w:color="auto"/>
        <w:right w:val="none" w:sz="0" w:space="0" w:color="auto"/>
      </w:divBdr>
    </w:div>
    <w:div w:id="1553692449">
      <w:bodyDiv w:val="1"/>
      <w:marLeft w:val="0"/>
      <w:marRight w:val="0"/>
      <w:marTop w:val="0"/>
      <w:marBottom w:val="0"/>
      <w:divBdr>
        <w:top w:val="none" w:sz="0" w:space="0" w:color="auto"/>
        <w:left w:val="none" w:sz="0" w:space="0" w:color="auto"/>
        <w:bottom w:val="none" w:sz="0" w:space="0" w:color="auto"/>
        <w:right w:val="none" w:sz="0" w:space="0" w:color="auto"/>
      </w:divBdr>
    </w:div>
    <w:div w:id="1553929391">
      <w:bodyDiv w:val="1"/>
      <w:marLeft w:val="0"/>
      <w:marRight w:val="0"/>
      <w:marTop w:val="0"/>
      <w:marBottom w:val="0"/>
      <w:divBdr>
        <w:top w:val="none" w:sz="0" w:space="0" w:color="auto"/>
        <w:left w:val="none" w:sz="0" w:space="0" w:color="auto"/>
        <w:bottom w:val="none" w:sz="0" w:space="0" w:color="auto"/>
        <w:right w:val="none" w:sz="0" w:space="0" w:color="auto"/>
      </w:divBdr>
    </w:div>
    <w:div w:id="1555851043">
      <w:bodyDiv w:val="1"/>
      <w:marLeft w:val="0"/>
      <w:marRight w:val="0"/>
      <w:marTop w:val="0"/>
      <w:marBottom w:val="0"/>
      <w:divBdr>
        <w:top w:val="none" w:sz="0" w:space="0" w:color="auto"/>
        <w:left w:val="none" w:sz="0" w:space="0" w:color="auto"/>
        <w:bottom w:val="none" w:sz="0" w:space="0" w:color="auto"/>
        <w:right w:val="none" w:sz="0" w:space="0" w:color="auto"/>
      </w:divBdr>
    </w:div>
    <w:div w:id="1556352018">
      <w:bodyDiv w:val="1"/>
      <w:marLeft w:val="0"/>
      <w:marRight w:val="0"/>
      <w:marTop w:val="0"/>
      <w:marBottom w:val="0"/>
      <w:divBdr>
        <w:top w:val="none" w:sz="0" w:space="0" w:color="auto"/>
        <w:left w:val="none" w:sz="0" w:space="0" w:color="auto"/>
        <w:bottom w:val="none" w:sz="0" w:space="0" w:color="auto"/>
        <w:right w:val="none" w:sz="0" w:space="0" w:color="auto"/>
      </w:divBdr>
    </w:div>
    <w:div w:id="1556966874">
      <w:bodyDiv w:val="1"/>
      <w:marLeft w:val="0"/>
      <w:marRight w:val="0"/>
      <w:marTop w:val="0"/>
      <w:marBottom w:val="0"/>
      <w:divBdr>
        <w:top w:val="none" w:sz="0" w:space="0" w:color="auto"/>
        <w:left w:val="none" w:sz="0" w:space="0" w:color="auto"/>
        <w:bottom w:val="none" w:sz="0" w:space="0" w:color="auto"/>
        <w:right w:val="none" w:sz="0" w:space="0" w:color="auto"/>
      </w:divBdr>
    </w:div>
    <w:div w:id="1557660456">
      <w:bodyDiv w:val="1"/>
      <w:marLeft w:val="0"/>
      <w:marRight w:val="0"/>
      <w:marTop w:val="0"/>
      <w:marBottom w:val="0"/>
      <w:divBdr>
        <w:top w:val="none" w:sz="0" w:space="0" w:color="auto"/>
        <w:left w:val="none" w:sz="0" w:space="0" w:color="auto"/>
        <w:bottom w:val="none" w:sz="0" w:space="0" w:color="auto"/>
        <w:right w:val="none" w:sz="0" w:space="0" w:color="auto"/>
      </w:divBdr>
    </w:div>
    <w:div w:id="1557665948">
      <w:bodyDiv w:val="1"/>
      <w:marLeft w:val="0"/>
      <w:marRight w:val="0"/>
      <w:marTop w:val="0"/>
      <w:marBottom w:val="0"/>
      <w:divBdr>
        <w:top w:val="none" w:sz="0" w:space="0" w:color="auto"/>
        <w:left w:val="none" w:sz="0" w:space="0" w:color="auto"/>
        <w:bottom w:val="none" w:sz="0" w:space="0" w:color="auto"/>
        <w:right w:val="none" w:sz="0" w:space="0" w:color="auto"/>
      </w:divBdr>
    </w:div>
    <w:div w:id="1557930679">
      <w:bodyDiv w:val="1"/>
      <w:marLeft w:val="0"/>
      <w:marRight w:val="0"/>
      <w:marTop w:val="0"/>
      <w:marBottom w:val="0"/>
      <w:divBdr>
        <w:top w:val="none" w:sz="0" w:space="0" w:color="auto"/>
        <w:left w:val="none" w:sz="0" w:space="0" w:color="auto"/>
        <w:bottom w:val="none" w:sz="0" w:space="0" w:color="auto"/>
        <w:right w:val="none" w:sz="0" w:space="0" w:color="auto"/>
      </w:divBdr>
    </w:div>
    <w:div w:id="1558079421">
      <w:bodyDiv w:val="1"/>
      <w:marLeft w:val="0"/>
      <w:marRight w:val="0"/>
      <w:marTop w:val="0"/>
      <w:marBottom w:val="0"/>
      <w:divBdr>
        <w:top w:val="none" w:sz="0" w:space="0" w:color="auto"/>
        <w:left w:val="none" w:sz="0" w:space="0" w:color="auto"/>
        <w:bottom w:val="none" w:sz="0" w:space="0" w:color="auto"/>
        <w:right w:val="none" w:sz="0" w:space="0" w:color="auto"/>
      </w:divBdr>
    </w:div>
    <w:div w:id="1558082608">
      <w:bodyDiv w:val="1"/>
      <w:marLeft w:val="0"/>
      <w:marRight w:val="0"/>
      <w:marTop w:val="0"/>
      <w:marBottom w:val="0"/>
      <w:divBdr>
        <w:top w:val="none" w:sz="0" w:space="0" w:color="auto"/>
        <w:left w:val="none" w:sz="0" w:space="0" w:color="auto"/>
        <w:bottom w:val="none" w:sz="0" w:space="0" w:color="auto"/>
        <w:right w:val="none" w:sz="0" w:space="0" w:color="auto"/>
      </w:divBdr>
    </w:div>
    <w:div w:id="1558316972">
      <w:bodyDiv w:val="1"/>
      <w:marLeft w:val="0"/>
      <w:marRight w:val="0"/>
      <w:marTop w:val="0"/>
      <w:marBottom w:val="0"/>
      <w:divBdr>
        <w:top w:val="none" w:sz="0" w:space="0" w:color="auto"/>
        <w:left w:val="none" w:sz="0" w:space="0" w:color="auto"/>
        <w:bottom w:val="none" w:sz="0" w:space="0" w:color="auto"/>
        <w:right w:val="none" w:sz="0" w:space="0" w:color="auto"/>
      </w:divBdr>
    </w:div>
    <w:div w:id="1558474413">
      <w:bodyDiv w:val="1"/>
      <w:marLeft w:val="0"/>
      <w:marRight w:val="0"/>
      <w:marTop w:val="0"/>
      <w:marBottom w:val="0"/>
      <w:divBdr>
        <w:top w:val="none" w:sz="0" w:space="0" w:color="auto"/>
        <w:left w:val="none" w:sz="0" w:space="0" w:color="auto"/>
        <w:bottom w:val="none" w:sz="0" w:space="0" w:color="auto"/>
        <w:right w:val="none" w:sz="0" w:space="0" w:color="auto"/>
      </w:divBdr>
    </w:div>
    <w:div w:id="1558667177">
      <w:bodyDiv w:val="1"/>
      <w:marLeft w:val="0"/>
      <w:marRight w:val="0"/>
      <w:marTop w:val="0"/>
      <w:marBottom w:val="0"/>
      <w:divBdr>
        <w:top w:val="none" w:sz="0" w:space="0" w:color="auto"/>
        <w:left w:val="none" w:sz="0" w:space="0" w:color="auto"/>
        <w:bottom w:val="none" w:sz="0" w:space="0" w:color="auto"/>
        <w:right w:val="none" w:sz="0" w:space="0" w:color="auto"/>
      </w:divBdr>
    </w:div>
    <w:div w:id="1559046879">
      <w:bodyDiv w:val="1"/>
      <w:marLeft w:val="0"/>
      <w:marRight w:val="0"/>
      <w:marTop w:val="0"/>
      <w:marBottom w:val="0"/>
      <w:divBdr>
        <w:top w:val="none" w:sz="0" w:space="0" w:color="auto"/>
        <w:left w:val="none" w:sz="0" w:space="0" w:color="auto"/>
        <w:bottom w:val="none" w:sz="0" w:space="0" w:color="auto"/>
        <w:right w:val="none" w:sz="0" w:space="0" w:color="auto"/>
      </w:divBdr>
    </w:div>
    <w:div w:id="1559171905">
      <w:bodyDiv w:val="1"/>
      <w:marLeft w:val="0"/>
      <w:marRight w:val="0"/>
      <w:marTop w:val="0"/>
      <w:marBottom w:val="0"/>
      <w:divBdr>
        <w:top w:val="none" w:sz="0" w:space="0" w:color="auto"/>
        <w:left w:val="none" w:sz="0" w:space="0" w:color="auto"/>
        <w:bottom w:val="none" w:sz="0" w:space="0" w:color="auto"/>
        <w:right w:val="none" w:sz="0" w:space="0" w:color="auto"/>
      </w:divBdr>
    </w:div>
    <w:div w:id="1559393426">
      <w:bodyDiv w:val="1"/>
      <w:marLeft w:val="0"/>
      <w:marRight w:val="0"/>
      <w:marTop w:val="0"/>
      <w:marBottom w:val="0"/>
      <w:divBdr>
        <w:top w:val="none" w:sz="0" w:space="0" w:color="auto"/>
        <w:left w:val="none" w:sz="0" w:space="0" w:color="auto"/>
        <w:bottom w:val="none" w:sz="0" w:space="0" w:color="auto"/>
        <w:right w:val="none" w:sz="0" w:space="0" w:color="auto"/>
      </w:divBdr>
    </w:div>
    <w:div w:id="1559710602">
      <w:bodyDiv w:val="1"/>
      <w:marLeft w:val="0"/>
      <w:marRight w:val="0"/>
      <w:marTop w:val="0"/>
      <w:marBottom w:val="0"/>
      <w:divBdr>
        <w:top w:val="none" w:sz="0" w:space="0" w:color="auto"/>
        <w:left w:val="none" w:sz="0" w:space="0" w:color="auto"/>
        <w:bottom w:val="none" w:sz="0" w:space="0" w:color="auto"/>
        <w:right w:val="none" w:sz="0" w:space="0" w:color="auto"/>
      </w:divBdr>
    </w:div>
    <w:div w:id="1560288320">
      <w:bodyDiv w:val="1"/>
      <w:marLeft w:val="0"/>
      <w:marRight w:val="0"/>
      <w:marTop w:val="0"/>
      <w:marBottom w:val="0"/>
      <w:divBdr>
        <w:top w:val="none" w:sz="0" w:space="0" w:color="auto"/>
        <w:left w:val="none" w:sz="0" w:space="0" w:color="auto"/>
        <w:bottom w:val="none" w:sz="0" w:space="0" w:color="auto"/>
        <w:right w:val="none" w:sz="0" w:space="0" w:color="auto"/>
      </w:divBdr>
    </w:div>
    <w:div w:id="1560359273">
      <w:bodyDiv w:val="1"/>
      <w:marLeft w:val="0"/>
      <w:marRight w:val="0"/>
      <w:marTop w:val="0"/>
      <w:marBottom w:val="0"/>
      <w:divBdr>
        <w:top w:val="none" w:sz="0" w:space="0" w:color="auto"/>
        <w:left w:val="none" w:sz="0" w:space="0" w:color="auto"/>
        <w:bottom w:val="none" w:sz="0" w:space="0" w:color="auto"/>
        <w:right w:val="none" w:sz="0" w:space="0" w:color="auto"/>
      </w:divBdr>
    </w:div>
    <w:div w:id="1560631492">
      <w:bodyDiv w:val="1"/>
      <w:marLeft w:val="0"/>
      <w:marRight w:val="0"/>
      <w:marTop w:val="0"/>
      <w:marBottom w:val="0"/>
      <w:divBdr>
        <w:top w:val="none" w:sz="0" w:space="0" w:color="auto"/>
        <w:left w:val="none" w:sz="0" w:space="0" w:color="auto"/>
        <w:bottom w:val="none" w:sz="0" w:space="0" w:color="auto"/>
        <w:right w:val="none" w:sz="0" w:space="0" w:color="auto"/>
      </w:divBdr>
    </w:div>
    <w:div w:id="1561790601">
      <w:bodyDiv w:val="1"/>
      <w:marLeft w:val="0"/>
      <w:marRight w:val="0"/>
      <w:marTop w:val="0"/>
      <w:marBottom w:val="0"/>
      <w:divBdr>
        <w:top w:val="none" w:sz="0" w:space="0" w:color="auto"/>
        <w:left w:val="none" w:sz="0" w:space="0" w:color="auto"/>
        <w:bottom w:val="none" w:sz="0" w:space="0" w:color="auto"/>
        <w:right w:val="none" w:sz="0" w:space="0" w:color="auto"/>
      </w:divBdr>
    </w:div>
    <w:div w:id="1562014929">
      <w:bodyDiv w:val="1"/>
      <w:marLeft w:val="0"/>
      <w:marRight w:val="0"/>
      <w:marTop w:val="0"/>
      <w:marBottom w:val="0"/>
      <w:divBdr>
        <w:top w:val="none" w:sz="0" w:space="0" w:color="auto"/>
        <w:left w:val="none" w:sz="0" w:space="0" w:color="auto"/>
        <w:bottom w:val="none" w:sz="0" w:space="0" w:color="auto"/>
        <w:right w:val="none" w:sz="0" w:space="0" w:color="auto"/>
      </w:divBdr>
    </w:div>
    <w:div w:id="1562207659">
      <w:bodyDiv w:val="1"/>
      <w:marLeft w:val="0"/>
      <w:marRight w:val="0"/>
      <w:marTop w:val="0"/>
      <w:marBottom w:val="0"/>
      <w:divBdr>
        <w:top w:val="none" w:sz="0" w:space="0" w:color="auto"/>
        <w:left w:val="none" w:sz="0" w:space="0" w:color="auto"/>
        <w:bottom w:val="none" w:sz="0" w:space="0" w:color="auto"/>
        <w:right w:val="none" w:sz="0" w:space="0" w:color="auto"/>
      </w:divBdr>
    </w:div>
    <w:div w:id="1562212241">
      <w:bodyDiv w:val="1"/>
      <w:marLeft w:val="0"/>
      <w:marRight w:val="0"/>
      <w:marTop w:val="0"/>
      <w:marBottom w:val="0"/>
      <w:divBdr>
        <w:top w:val="none" w:sz="0" w:space="0" w:color="auto"/>
        <w:left w:val="none" w:sz="0" w:space="0" w:color="auto"/>
        <w:bottom w:val="none" w:sz="0" w:space="0" w:color="auto"/>
        <w:right w:val="none" w:sz="0" w:space="0" w:color="auto"/>
      </w:divBdr>
    </w:div>
    <w:div w:id="1563370366">
      <w:bodyDiv w:val="1"/>
      <w:marLeft w:val="0"/>
      <w:marRight w:val="0"/>
      <w:marTop w:val="0"/>
      <w:marBottom w:val="0"/>
      <w:divBdr>
        <w:top w:val="none" w:sz="0" w:space="0" w:color="auto"/>
        <w:left w:val="none" w:sz="0" w:space="0" w:color="auto"/>
        <w:bottom w:val="none" w:sz="0" w:space="0" w:color="auto"/>
        <w:right w:val="none" w:sz="0" w:space="0" w:color="auto"/>
      </w:divBdr>
    </w:div>
    <w:div w:id="1563442671">
      <w:bodyDiv w:val="1"/>
      <w:marLeft w:val="0"/>
      <w:marRight w:val="0"/>
      <w:marTop w:val="0"/>
      <w:marBottom w:val="0"/>
      <w:divBdr>
        <w:top w:val="none" w:sz="0" w:space="0" w:color="auto"/>
        <w:left w:val="none" w:sz="0" w:space="0" w:color="auto"/>
        <w:bottom w:val="none" w:sz="0" w:space="0" w:color="auto"/>
        <w:right w:val="none" w:sz="0" w:space="0" w:color="auto"/>
      </w:divBdr>
    </w:div>
    <w:div w:id="1564678771">
      <w:bodyDiv w:val="1"/>
      <w:marLeft w:val="0"/>
      <w:marRight w:val="0"/>
      <w:marTop w:val="0"/>
      <w:marBottom w:val="0"/>
      <w:divBdr>
        <w:top w:val="none" w:sz="0" w:space="0" w:color="auto"/>
        <w:left w:val="none" w:sz="0" w:space="0" w:color="auto"/>
        <w:bottom w:val="none" w:sz="0" w:space="0" w:color="auto"/>
        <w:right w:val="none" w:sz="0" w:space="0" w:color="auto"/>
      </w:divBdr>
    </w:div>
    <w:div w:id="1564946760">
      <w:bodyDiv w:val="1"/>
      <w:marLeft w:val="0"/>
      <w:marRight w:val="0"/>
      <w:marTop w:val="0"/>
      <w:marBottom w:val="0"/>
      <w:divBdr>
        <w:top w:val="none" w:sz="0" w:space="0" w:color="auto"/>
        <w:left w:val="none" w:sz="0" w:space="0" w:color="auto"/>
        <w:bottom w:val="none" w:sz="0" w:space="0" w:color="auto"/>
        <w:right w:val="none" w:sz="0" w:space="0" w:color="auto"/>
      </w:divBdr>
    </w:div>
    <w:div w:id="1565024126">
      <w:bodyDiv w:val="1"/>
      <w:marLeft w:val="0"/>
      <w:marRight w:val="0"/>
      <w:marTop w:val="0"/>
      <w:marBottom w:val="0"/>
      <w:divBdr>
        <w:top w:val="none" w:sz="0" w:space="0" w:color="auto"/>
        <w:left w:val="none" w:sz="0" w:space="0" w:color="auto"/>
        <w:bottom w:val="none" w:sz="0" w:space="0" w:color="auto"/>
        <w:right w:val="none" w:sz="0" w:space="0" w:color="auto"/>
      </w:divBdr>
    </w:div>
    <w:div w:id="1565412690">
      <w:bodyDiv w:val="1"/>
      <w:marLeft w:val="0"/>
      <w:marRight w:val="0"/>
      <w:marTop w:val="0"/>
      <w:marBottom w:val="0"/>
      <w:divBdr>
        <w:top w:val="none" w:sz="0" w:space="0" w:color="auto"/>
        <w:left w:val="none" w:sz="0" w:space="0" w:color="auto"/>
        <w:bottom w:val="none" w:sz="0" w:space="0" w:color="auto"/>
        <w:right w:val="none" w:sz="0" w:space="0" w:color="auto"/>
      </w:divBdr>
    </w:div>
    <w:div w:id="1565607029">
      <w:bodyDiv w:val="1"/>
      <w:marLeft w:val="0"/>
      <w:marRight w:val="0"/>
      <w:marTop w:val="0"/>
      <w:marBottom w:val="0"/>
      <w:divBdr>
        <w:top w:val="none" w:sz="0" w:space="0" w:color="auto"/>
        <w:left w:val="none" w:sz="0" w:space="0" w:color="auto"/>
        <w:bottom w:val="none" w:sz="0" w:space="0" w:color="auto"/>
        <w:right w:val="none" w:sz="0" w:space="0" w:color="auto"/>
      </w:divBdr>
    </w:div>
    <w:div w:id="1565989536">
      <w:bodyDiv w:val="1"/>
      <w:marLeft w:val="0"/>
      <w:marRight w:val="0"/>
      <w:marTop w:val="0"/>
      <w:marBottom w:val="0"/>
      <w:divBdr>
        <w:top w:val="none" w:sz="0" w:space="0" w:color="auto"/>
        <w:left w:val="none" w:sz="0" w:space="0" w:color="auto"/>
        <w:bottom w:val="none" w:sz="0" w:space="0" w:color="auto"/>
        <w:right w:val="none" w:sz="0" w:space="0" w:color="auto"/>
      </w:divBdr>
    </w:div>
    <w:div w:id="1565994311">
      <w:bodyDiv w:val="1"/>
      <w:marLeft w:val="0"/>
      <w:marRight w:val="0"/>
      <w:marTop w:val="0"/>
      <w:marBottom w:val="0"/>
      <w:divBdr>
        <w:top w:val="none" w:sz="0" w:space="0" w:color="auto"/>
        <w:left w:val="none" w:sz="0" w:space="0" w:color="auto"/>
        <w:bottom w:val="none" w:sz="0" w:space="0" w:color="auto"/>
        <w:right w:val="none" w:sz="0" w:space="0" w:color="auto"/>
      </w:divBdr>
    </w:div>
    <w:div w:id="1566377151">
      <w:bodyDiv w:val="1"/>
      <w:marLeft w:val="0"/>
      <w:marRight w:val="0"/>
      <w:marTop w:val="0"/>
      <w:marBottom w:val="0"/>
      <w:divBdr>
        <w:top w:val="none" w:sz="0" w:space="0" w:color="auto"/>
        <w:left w:val="none" w:sz="0" w:space="0" w:color="auto"/>
        <w:bottom w:val="none" w:sz="0" w:space="0" w:color="auto"/>
        <w:right w:val="none" w:sz="0" w:space="0" w:color="auto"/>
      </w:divBdr>
    </w:div>
    <w:div w:id="1566450597">
      <w:bodyDiv w:val="1"/>
      <w:marLeft w:val="0"/>
      <w:marRight w:val="0"/>
      <w:marTop w:val="0"/>
      <w:marBottom w:val="0"/>
      <w:divBdr>
        <w:top w:val="none" w:sz="0" w:space="0" w:color="auto"/>
        <w:left w:val="none" w:sz="0" w:space="0" w:color="auto"/>
        <w:bottom w:val="none" w:sz="0" w:space="0" w:color="auto"/>
        <w:right w:val="none" w:sz="0" w:space="0" w:color="auto"/>
      </w:divBdr>
    </w:div>
    <w:div w:id="1566800856">
      <w:bodyDiv w:val="1"/>
      <w:marLeft w:val="0"/>
      <w:marRight w:val="0"/>
      <w:marTop w:val="0"/>
      <w:marBottom w:val="0"/>
      <w:divBdr>
        <w:top w:val="none" w:sz="0" w:space="0" w:color="auto"/>
        <w:left w:val="none" w:sz="0" w:space="0" w:color="auto"/>
        <w:bottom w:val="none" w:sz="0" w:space="0" w:color="auto"/>
        <w:right w:val="none" w:sz="0" w:space="0" w:color="auto"/>
      </w:divBdr>
    </w:div>
    <w:div w:id="1567376457">
      <w:bodyDiv w:val="1"/>
      <w:marLeft w:val="0"/>
      <w:marRight w:val="0"/>
      <w:marTop w:val="0"/>
      <w:marBottom w:val="0"/>
      <w:divBdr>
        <w:top w:val="none" w:sz="0" w:space="0" w:color="auto"/>
        <w:left w:val="none" w:sz="0" w:space="0" w:color="auto"/>
        <w:bottom w:val="none" w:sz="0" w:space="0" w:color="auto"/>
        <w:right w:val="none" w:sz="0" w:space="0" w:color="auto"/>
      </w:divBdr>
    </w:div>
    <w:div w:id="1571116973">
      <w:bodyDiv w:val="1"/>
      <w:marLeft w:val="0"/>
      <w:marRight w:val="0"/>
      <w:marTop w:val="0"/>
      <w:marBottom w:val="0"/>
      <w:divBdr>
        <w:top w:val="none" w:sz="0" w:space="0" w:color="auto"/>
        <w:left w:val="none" w:sz="0" w:space="0" w:color="auto"/>
        <w:bottom w:val="none" w:sz="0" w:space="0" w:color="auto"/>
        <w:right w:val="none" w:sz="0" w:space="0" w:color="auto"/>
      </w:divBdr>
    </w:div>
    <w:div w:id="1571619652">
      <w:bodyDiv w:val="1"/>
      <w:marLeft w:val="0"/>
      <w:marRight w:val="0"/>
      <w:marTop w:val="0"/>
      <w:marBottom w:val="0"/>
      <w:divBdr>
        <w:top w:val="none" w:sz="0" w:space="0" w:color="auto"/>
        <w:left w:val="none" w:sz="0" w:space="0" w:color="auto"/>
        <w:bottom w:val="none" w:sz="0" w:space="0" w:color="auto"/>
        <w:right w:val="none" w:sz="0" w:space="0" w:color="auto"/>
      </w:divBdr>
    </w:div>
    <w:div w:id="1572541163">
      <w:bodyDiv w:val="1"/>
      <w:marLeft w:val="0"/>
      <w:marRight w:val="0"/>
      <w:marTop w:val="0"/>
      <w:marBottom w:val="0"/>
      <w:divBdr>
        <w:top w:val="none" w:sz="0" w:space="0" w:color="auto"/>
        <w:left w:val="none" w:sz="0" w:space="0" w:color="auto"/>
        <w:bottom w:val="none" w:sz="0" w:space="0" w:color="auto"/>
        <w:right w:val="none" w:sz="0" w:space="0" w:color="auto"/>
      </w:divBdr>
    </w:div>
    <w:div w:id="1572698238">
      <w:bodyDiv w:val="1"/>
      <w:marLeft w:val="0"/>
      <w:marRight w:val="0"/>
      <w:marTop w:val="0"/>
      <w:marBottom w:val="0"/>
      <w:divBdr>
        <w:top w:val="none" w:sz="0" w:space="0" w:color="auto"/>
        <w:left w:val="none" w:sz="0" w:space="0" w:color="auto"/>
        <w:bottom w:val="none" w:sz="0" w:space="0" w:color="auto"/>
        <w:right w:val="none" w:sz="0" w:space="0" w:color="auto"/>
      </w:divBdr>
    </w:div>
    <w:div w:id="1573346159">
      <w:bodyDiv w:val="1"/>
      <w:marLeft w:val="0"/>
      <w:marRight w:val="0"/>
      <w:marTop w:val="0"/>
      <w:marBottom w:val="0"/>
      <w:divBdr>
        <w:top w:val="none" w:sz="0" w:space="0" w:color="auto"/>
        <w:left w:val="none" w:sz="0" w:space="0" w:color="auto"/>
        <w:bottom w:val="none" w:sz="0" w:space="0" w:color="auto"/>
        <w:right w:val="none" w:sz="0" w:space="0" w:color="auto"/>
      </w:divBdr>
    </w:div>
    <w:div w:id="1573466307">
      <w:bodyDiv w:val="1"/>
      <w:marLeft w:val="0"/>
      <w:marRight w:val="0"/>
      <w:marTop w:val="0"/>
      <w:marBottom w:val="0"/>
      <w:divBdr>
        <w:top w:val="none" w:sz="0" w:space="0" w:color="auto"/>
        <w:left w:val="none" w:sz="0" w:space="0" w:color="auto"/>
        <w:bottom w:val="none" w:sz="0" w:space="0" w:color="auto"/>
        <w:right w:val="none" w:sz="0" w:space="0" w:color="auto"/>
      </w:divBdr>
    </w:div>
    <w:div w:id="1573923851">
      <w:bodyDiv w:val="1"/>
      <w:marLeft w:val="0"/>
      <w:marRight w:val="0"/>
      <w:marTop w:val="0"/>
      <w:marBottom w:val="0"/>
      <w:divBdr>
        <w:top w:val="none" w:sz="0" w:space="0" w:color="auto"/>
        <w:left w:val="none" w:sz="0" w:space="0" w:color="auto"/>
        <w:bottom w:val="none" w:sz="0" w:space="0" w:color="auto"/>
        <w:right w:val="none" w:sz="0" w:space="0" w:color="auto"/>
      </w:divBdr>
    </w:div>
    <w:div w:id="1574390631">
      <w:bodyDiv w:val="1"/>
      <w:marLeft w:val="0"/>
      <w:marRight w:val="0"/>
      <w:marTop w:val="0"/>
      <w:marBottom w:val="0"/>
      <w:divBdr>
        <w:top w:val="none" w:sz="0" w:space="0" w:color="auto"/>
        <w:left w:val="none" w:sz="0" w:space="0" w:color="auto"/>
        <w:bottom w:val="none" w:sz="0" w:space="0" w:color="auto"/>
        <w:right w:val="none" w:sz="0" w:space="0" w:color="auto"/>
      </w:divBdr>
    </w:div>
    <w:div w:id="1574505165">
      <w:bodyDiv w:val="1"/>
      <w:marLeft w:val="0"/>
      <w:marRight w:val="0"/>
      <w:marTop w:val="0"/>
      <w:marBottom w:val="0"/>
      <w:divBdr>
        <w:top w:val="none" w:sz="0" w:space="0" w:color="auto"/>
        <w:left w:val="none" w:sz="0" w:space="0" w:color="auto"/>
        <w:bottom w:val="none" w:sz="0" w:space="0" w:color="auto"/>
        <w:right w:val="none" w:sz="0" w:space="0" w:color="auto"/>
      </w:divBdr>
    </w:div>
    <w:div w:id="1575630631">
      <w:bodyDiv w:val="1"/>
      <w:marLeft w:val="0"/>
      <w:marRight w:val="0"/>
      <w:marTop w:val="0"/>
      <w:marBottom w:val="0"/>
      <w:divBdr>
        <w:top w:val="none" w:sz="0" w:space="0" w:color="auto"/>
        <w:left w:val="none" w:sz="0" w:space="0" w:color="auto"/>
        <w:bottom w:val="none" w:sz="0" w:space="0" w:color="auto"/>
        <w:right w:val="none" w:sz="0" w:space="0" w:color="auto"/>
      </w:divBdr>
    </w:div>
    <w:div w:id="1577082179">
      <w:bodyDiv w:val="1"/>
      <w:marLeft w:val="0"/>
      <w:marRight w:val="0"/>
      <w:marTop w:val="0"/>
      <w:marBottom w:val="0"/>
      <w:divBdr>
        <w:top w:val="none" w:sz="0" w:space="0" w:color="auto"/>
        <w:left w:val="none" w:sz="0" w:space="0" w:color="auto"/>
        <w:bottom w:val="none" w:sz="0" w:space="0" w:color="auto"/>
        <w:right w:val="none" w:sz="0" w:space="0" w:color="auto"/>
      </w:divBdr>
    </w:div>
    <w:div w:id="1577352959">
      <w:bodyDiv w:val="1"/>
      <w:marLeft w:val="0"/>
      <w:marRight w:val="0"/>
      <w:marTop w:val="0"/>
      <w:marBottom w:val="0"/>
      <w:divBdr>
        <w:top w:val="none" w:sz="0" w:space="0" w:color="auto"/>
        <w:left w:val="none" w:sz="0" w:space="0" w:color="auto"/>
        <w:bottom w:val="none" w:sz="0" w:space="0" w:color="auto"/>
        <w:right w:val="none" w:sz="0" w:space="0" w:color="auto"/>
      </w:divBdr>
    </w:div>
    <w:div w:id="1577395254">
      <w:bodyDiv w:val="1"/>
      <w:marLeft w:val="0"/>
      <w:marRight w:val="0"/>
      <w:marTop w:val="0"/>
      <w:marBottom w:val="0"/>
      <w:divBdr>
        <w:top w:val="none" w:sz="0" w:space="0" w:color="auto"/>
        <w:left w:val="none" w:sz="0" w:space="0" w:color="auto"/>
        <w:bottom w:val="none" w:sz="0" w:space="0" w:color="auto"/>
        <w:right w:val="none" w:sz="0" w:space="0" w:color="auto"/>
      </w:divBdr>
    </w:div>
    <w:div w:id="1578663062">
      <w:bodyDiv w:val="1"/>
      <w:marLeft w:val="0"/>
      <w:marRight w:val="0"/>
      <w:marTop w:val="0"/>
      <w:marBottom w:val="0"/>
      <w:divBdr>
        <w:top w:val="none" w:sz="0" w:space="0" w:color="auto"/>
        <w:left w:val="none" w:sz="0" w:space="0" w:color="auto"/>
        <w:bottom w:val="none" w:sz="0" w:space="0" w:color="auto"/>
        <w:right w:val="none" w:sz="0" w:space="0" w:color="auto"/>
      </w:divBdr>
    </w:div>
    <w:div w:id="1579056531">
      <w:bodyDiv w:val="1"/>
      <w:marLeft w:val="0"/>
      <w:marRight w:val="0"/>
      <w:marTop w:val="0"/>
      <w:marBottom w:val="0"/>
      <w:divBdr>
        <w:top w:val="none" w:sz="0" w:space="0" w:color="auto"/>
        <w:left w:val="none" w:sz="0" w:space="0" w:color="auto"/>
        <w:bottom w:val="none" w:sz="0" w:space="0" w:color="auto"/>
        <w:right w:val="none" w:sz="0" w:space="0" w:color="auto"/>
      </w:divBdr>
    </w:div>
    <w:div w:id="1579822157">
      <w:bodyDiv w:val="1"/>
      <w:marLeft w:val="0"/>
      <w:marRight w:val="0"/>
      <w:marTop w:val="0"/>
      <w:marBottom w:val="0"/>
      <w:divBdr>
        <w:top w:val="none" w:sz="0" w:space="0" w:color="auto"/>
        <w:left w:val="none" w:sz="0" w:space="0" w:color="auto"/>
        <w:bottom w:val="none" w:sz="0" w:space="0" w:color="auto"/>
        <w:right w:val="none" w:sz="0" w:space="0" w:color="auto"/>
      </w:divBdr>
    </w:div>
    <w:div w:id="1580748600">
      <w:bodyDiv w:val="1"/>
      <w:marLeft w:val="0"/>
      <w:marRight w:val="0"/>
      <w:marTop w:val="0"/>
      <w:marBottom w:val="0"/>
      <w:divBdr>
        <w:top w:val="none" w:sz="0" w:space="0" w:color="auto"/>
        <w:left w:val="none" w:sz="0" w:space="0" w:color="auto"/>
        <w:bottom w:val="none" w:sz="0" w:space="0" w:color="auto"/>
        <w:right w:val="none" w:sz="0" w:space="0" w:color="auto"/>
      </w:divBdr>
    </w:div>
    <w:div w:id="1581133022">
      <w:bodyDiv w:val="1"/>
      <w:marLeft w:val="0"/>
      <w:marRight w:val="0"/>
      <w:marTop w:val="0"/>
      <w:marBottom w:val="0"/>
      <w:divBdr>
        <w:top w:val="none" w:sz="0" w:space="0" w:color="auto"/>
        <w:left w:val="none" w:sz="0" w:space="0" w:color="auto"/>
        <w:bottom w:val="none" w:sz="0" w:space="0" w:color="auto"/>
        <w:right w:val="none" w:sz="0" w:space="0" w:color="auto"/>
      </w:divBdr>
    </w:div>
    <w:div w:id="1581259339">
      <w:bodyDiv w:val="1"/>
      <w:marLeft w:val="0"/>
      <w:marRight w:val="0"/>
      <w:marTop w:val="0"/>
      <w:marBottom w:val="0"/>
      <w:divBdr>
        <w:top w:val="none" w:sz="0" w:space="0" w:color="auto"/>
        <w:left w:val="none" w:sz="0" w:space="0" w:color="auto"/>
        <w:bottom w:val="none" w:sz="0" w:space="0" w:color="auto"/>
        <w:right w:val="none" w:sz="0" w:space="0" w:color="auto"/>
      </w:divBdr>
    </w:div>
    <w:div w:id="1581283483">
      <w:bodyDiv w:val="1"/>
      <w:marLeft w:val="0"/>
      <w:marRight w:val="0"/>
      <w:marTop w:val="0"/>
      <w:marBottom w:val="0"/>
      <w:divBdr>
        <w:top w:val="none" w:sz="0" w:space="0" w:color="auto"/>
        <w:left w:val="none" w:sz="0" w:space="0" w:color="auto"/>
        <w:bottom w:val="none" w:sz="0" w:space="0" w:color="auto"/>
        <w:right w:val="none" w:sz="0" w:space="0" w:color="auto"/>
      </w:divBdr>
    </w:div>
    <w:div w:id="1581867374">
      <w:bodyDiv w:val="1"/>
      <w:marLeft w:val="0"/>
      <w:marRight w:val="0"/>
      <w:marTop w:val="0"/>
      <w:marBottom w:val="0"/>
      <w:divBdr>
        <w:top w:val="none" w:sz="0" w:space="0" w:color="auto"/>
        <w:left w:val="none" w:sz="0" w:space="0" w:color="auto"/>
        <w:bottom w:val="none" w:sz="0" w:space="0" w:color="auto"/>
        <w:right w:val="none" w:sz="0" w:space="0" w:color="auto"/>
      </w:divBdr>
    </w:div>
    <w:div w:id="1582174714">
      <w:bodyDiv w:val="1"/>
      <w:marLeft w:val="0"/>
      <w:marRight w:val="0"/>
      <w:marTop w:val="0"/>
      <w:marBottom w:val="0"/>
      <w:divBdr>
        <w:top w:val="none" w:sz="0" w:space="0" w:color="auto"/>
        <w:left w:val="none" w:sz="0" w:space="0" w:color="auto"/>
        <w:bottom w:val="none" w:sz="0" w:space="0" w:color="auto"/>
        <w:right w:val="none" w:sz="0" w:space="0" w:color="auto"/>
      </w:divBdr>
    </w:div>
    <w:div w:id="1583836736">
      <w:bodyDiv w:val="1"/>
      <w:marLeft w:val="0"/>
      <w:marRight w:val="0"/>
      <w:marTop w:val="0"/>
      <w:marBottom w:val="0"/>
      <w:divBdr>
        <w:top w:val="none" w:sz="0" w:space="0" w:color="auto"/>
        <w:left w:val="none" w:sz="0" w:space="0" w:color="auto"/>
        <w:bottom w:val="none" w:sz="0" w:space="0" w:color="auto"/>
        <w:right w:val="none" w:sz="0" w:space="0" w:color="auto"/>
      </w:divBdr>
    </w:div>
    <w:div w:id="1584072141">
      <w:bodyDiv w:val="1"/>
      <w:marLeft w:val="0"/>
      <w:marRight w:val="0"/>
      <w:marTop w:val="0"/>
      <w:marBottom w:val="0"/>
      <w:divBdr>
        <w:top w:val="none" w:sz="0" w:space="0" w:color="auto"/>
        <w:left w:val="none" w:sz="0" w:space="0" w:color="auto"/>
        <w:bottom w:val="none" w:sz="0" w:space="0" w:color="auto"/>
        <w:right w:val="none" w:sz="0" w:space="0" w:color="auto"/>
      </w:divBdr>
    </w:div>
    <w:div w:id="1584221750">
      <w:bodyDiv w:val="1"/>
      <w:marLeft w:val="0"/>
      <w:marRight w:val="0"/>
      <w:marTop w:val="0"/>
      <w:marBottom w:val="0"/>
      <w:divBdr>
        <w:top w:val="none" w:sz="0" w:space="0" w:color="auto"/>
        <w:left w:val="none" w:sz="0" w:space="0" w:color="auto"/>
        <w:bottom w:val="none" w:sz="0" w:space="0" w:color="auto"/>
        <w:right w:val="none" w:sz="0" w:space="0" w:color="auto"/>
      </w:divBdr>
    </w:div>
    <w:div w:id="1584486247">
      <w:bodyDiv w:val="1"/>
      <w:marLeft w:val="0"/>
      <w:marRight w:val="0"/>
      <w:marTop w:val="0"/>
      <w:marBottom w:val="0"/>
      <w:divBdr>
        <w:top w:val="none" w:sz="0" w:space="0" w:color="auto"/>
        <w:left w:val="none" w:sz="0" w:space="0" w:color="auto"/>
        <w:bottom w:val="none" w:sz="0" w:space="0" w:color="auto"/>
        <w:right w:val="none" w:sz="0" w:space="0" w:color="auto"/>
      </w:divBdr>
    </w:div>
    <w:div w:id="1584679653">
      <w:bodyDiv w:val="1"/>
      <w:marLeft w:val="0"/>
      <w:marRight w:val="0"/>
      <w:marTop w:val="0"/>
      <w:marBottom w:val="0"/>
      <w:divBdr>
        <w:top w:val="none" w:sz="0" w:space="0" w:color="auto"/>
        <w:left w:val="none" w:sz="0" w:space="0" w:color="auto"/>
        <w:bottom w:val="none" w:sz="0" w:space="0" w:color="auto"/>
        <w:right w:val="none" w:sz="0" w:space="0" w:color="auto"/>
      </w:divBdr>
    </w:div>
    <w:div w:id="1585185726">
      <w:bodyDiv w:val="1"/>
      <w:marLeft w:val="0"/>
      <w:marRight w:val="0"/>
      <w:marTop w:val="0"/>
      <w:marBottom w:val="0"/>
      <w:divBdr>
        <w:top w:val="none" w:sz="0" w:space="0" w:color="auto"/>
        <w:left w:val="none" w:sz="0" w:space="0" w:color="auto"/>
        <w:bottom w:val="none" w:sz="0" w:space="0" w:color="auto"/>
        <w:right w:val="none" w:sz="0" w:space="0" w:color="auto"/>
      </w:divBdr>
    </w:div>
    <w:div w:id="1586110629">
      <w:bodyDiv w:val="1"/>
      <w:marLeft w:val="0"/>
      <w:marRight w:val="0"/>
      <w:marTop w:val="0"/>
      <w:marBottom w:val="0"/>
      <w:divBdr>
        <w:top w:val="none" w:sz="0" w:space="0" w:color="auto"/>
        <w:left w:val="none" w:sz="0" w:space="0" w:color="auto"/>
        <w:bottom w:val="none" w:sz="0" w:space="0" w:color="auto"/>
        <w:right w:val="none" w:sz="0" w:space="0" w:color="auto"/>
      </w:divBdr>
    </w:div>
    <w:div w:id="1586382710">
      <w:bodyDiv w:val="1"/>
      <w:marLeft w:val="0"/>
      <w:marRight w:val="0"/>
      <w:marTop w:val="0"/>
      <w:marBottom w:val="0"/>
      <w:divBdr>
        <w:top w:val="none" w:sz="0" w:space="0" w:color="auto"/>
        <w:left w:val="none" w:sz="0" w:space="0" w:color="auto"/>
        <w:bottom w:val="none" w:sz="0" w:space="0" w:color="auto"/>
        <w:right w:val="none" w:sz="0" w:space="0" w:color="auto"/>
      </w:divBdr>
    </w:div>
    <w:div w:id="1587568023">
      <w:bodyDiv w:val="1"/>
      <w:marLeft w:val="0"/>
      <w:marRight w:val="0"/>
      <w:marTop w:val="0"/>
      <w:marBottom w:val="0"/>
      <w:divBdr>
        <w:top w:val="none" w:sz="0" w:space="0" w:color="auto"/>
        <w:left w:val="none" w:sz="0" w:space="0" w:color="auto"/>
        <w:bottom w:val="none" w:sz="0" w:space="0" w:color="auto"/>
        <w:right w:val="none" w:sz="0" w:space="0" w:color="auto"/>
      </w:divBdr>
    </w:div>
    <w:div w:id="1588492117">
      <w:bodyDiv w:val="1"/>
      <w:marLeft w:val="0"/>
      <w:marRight w:val="0"/>
      <w:marTop w:val="0"/>
      <w:marBottom w:val="0"/>
      <w:divBdr>
        <w:top w:val="none" w:sz="0" w:space="0" w:color="auto"/>
        <w:left w:val="none" w:sz="0" w:space="0" w:color="auto"/>
        <w:bottom w:val="none" w:sz="0" w:space="0" w:color="auto"/>
        <w:right w:val="none" w:sz="0" w:space="0" w:color="auto"/>
      </w:divBdr>
    </w:div>
    <w:div w:id="1588802978">
      <w:bodyDiv w:val="1"/>
      <w:marLeft w:val="0"/>
      <w:marRight w:val="0"/>
      <w:marTop w:val="0"/>
      <w:marBottom w:val="0"/>
      <w:divBdr>
        <w:top w:val="none" w:sz="0" w:space="0" w:color="auto"/>
        <w:left w:val="none" w:sz="0" w:space="0" w:color="auto"/>
        <w:bottom w:val="none" w:sz="0" w:space="0" w:color="auto"/>
        <w:right w:val="none" w:sz="0" w:space="0" w:color="auto"/>
      </w:divBdr>
    </w:div>
    <w:div w:id="1590429671">
      <w:bodyDiv w:val="1"/>
      <w:marLeft w:val="0"/>
      <w:marRight w:val="0"/>
      <w:marTop w:val="0"/>
      <w:marBottom w:val="0"/>
      <w:divBdr>
        <w:top w:val="none" w:sz="0" w:space="0" w:color="auto"/>
        <w:left w:val="none" w:sz="0" w:space="0" w:color="auto"/>
        <w:bottom w:val="none" w:sz="0" w:space="0" w:color="auto"/>
        <w:right w:val="none" w:sz="0" w:space="0" w:color="auto"/>
      </w:divBdr>
    </w:div>
    <w:div w:id="1590852295">
      <w:bodyDiv w:val="1"/>
      <w:marLeft w:val="0"/>
      <w:marRight w:val="0"/>
      <w:marTop w:val="0"/>
      <w:marBottom w:val="0"/>
      <w:divBdr>
        <w:top w:val="none" w:sz="0" w:space="0" w:color="auto"/>
        <w:left w:val="none" w:sz="0" w:space="0" w:color="auto"/>
        <w:bottom w:val="none" w:sz="0" w:space="0" w:color="auto"/>
        <w:right w:val="none" w:sz="0" w:space="0" w:color="auto"/>
      </w:divBdr>
    </w:div>
    <w:div w:id="1591229786">
      <w:bodyDiv w:val="1"/>
      <w:marLeft w:val="0"/>
      <w:marRight w:val="0"/>
      <w:marTop w:val="0"/>
      <w:marBottom w:val="0"/>
      <w:divBdr>
        <w:top w:val="none" w:sz="0" w:space="0" w:color="auto"/>
        <w:left w:val="none" w:sz="0" w:space="0" w:color="auto"/>
        <w:bottom w:val="none" w:sz="0" w:space="0" w:color="auto"/>
        <w:right w:val="none" w:sz="0" w:space="0" w:color="auto"/>
      </w:divBdr>
    </w:div>
    <w:div w:id="1591350592">
      <w:bodyDiv w:val="1"/>
      <w:marLeft w:val="0"/>
      <w:marRight w:val="0"/>
      <w:marTop w:val="0"/>
      <w:marBottom w:val="0"/>
      <w:divBdr>
        <w:top w:val="none" w:sz="0" w:space="0" w:color="auto"/>
        <w:left w:val="none" w:sz="0" w:space="0" w:color="auto"/>
        <w:bottom w:val="none" w:sz="0" w:space="0" w:color="auto"/>
        <w:right w:val="none" w:sz="0" w:space="0" w:color="auto"/>
      </w:divBdr>
    </w:div>
    <w:div w:id="1593247195">
      <w:bodyDiv w:val="1"/>
      <w:marLeft w:val="0"/>
      <w:marRight w:val="0"/>
      <w:marTop w:val="0"/>
      <w:marBottom w:val="0"/>
      <w:divBdr>
        <w:top w:val="none" w:sz="0" w:space="0" w:color="auto"/>
        <w:left w:val="none" w:sz="0" w:space="0" w:color="auto"/>
        <w:bottom w:val="none" w:sz="0" w:space="0" w:color="auto"/>
        <w:right w:val="none" w:sz="0" w:space="0" w:color="auto"/>
      </w:divBdr>
    </w:div>
    <w:div w:id="1593664585">
      <w:bodyDiv w:val="1"/>
      <w:marLeft w:val="0"/>
      <w:marRight w:val="0"/>
      <w:marTop w:val="0"/>
      <w:marBottom w:val="0"/>
      <w:divBdr>
        <w:top w:val="none" w:sz="0" w:space="0" w:color="auto"/>
        <w:left w:val="none" w:sz="0" w:space="0" w:color="auto"/>
        <w:bottom w:val="none" w:sz="0" w:space="0" w:color="auto"/>
        <w:right w:val="none" w:sz="0" w:space="0" w:color="auto"/>
      </w:divBdr>
    </w:div>
    <w:div w:id="1594315240">
      <w:bodyDiv w:val="1"/>
      <w:marLeft w:val="0"/>
      <w:marRight w:val="0"/>
      <w:marTop w:val="0"/>
      <w:marBottom w:val="0"/>
      <w:divBdr>
        <w:top w:val="none" w:sz="0" w:space="0" w:color="auto"/>
        <w:left w:val="none" w:sz="0" w:space="0" w:color="auto"/>
        <w:bottom w:val="none" w:sz="0" w:space="0" w:color="auto"/>
        <w:right w:val="none" w:sz="0" w:space="0" w:color="auto"/>
      </w:divBdr>
    </w:div>
    <w:div w:id="1594629492">
      <w:bodyDiv w:val="1"/>
      <w:marLeft w:val="0"/>
      <w:marRight w:val="0"/>
      <w:marTop w:val="0"/>
      <w:marBottom w:val="0"/>
      <w:divBdr>
        <w:top w:val="none" w:sz="0" w:space="0" w:color="auto"/>
        <w:left w:val="none" w:sz="0" w:space="0" w:color="auto"/>
        <w:bottom w:val="none" w:sz="0" w:space="0" w:color="auto"/>
        <w:right w:val="none" w:sz="0" w:space="0" w:color="auto"/>
      </w:divBdr>
    </w:div>
    <w:div w:id="1594820435">
      <w:bodyDiv w:val="1"/>
      <w:marLeft w:val="0"/>
      <w:marRight w:val="0"/>
      <w:marTop w:val="0"/>
      <w:marBottom w:val="0"/>
      <w:divBdr>
        <w:top w:val="none" w:sz="0" w:space="0" w:color="auto"/>
        <w:left w:val="none" w:sz="0" w:space="0" w:color="auto"/>
        <w:bottom w:val="none" w:sz="0" w:space="0" w:color="auto"/>
        <w:right w:val="none" w:sz="0" w:space="0" w:color="auto"/>
      </w:divBdr>
    </w:div>
    <w:div w:id="1594972899">
      <w:bodyDiv w:val="1"/>
      <w:marLeft w:val="0"/>
      <w:marRight w:val="0"/>
      <w:marTop w:val="0"/>
      <w:marBottom w:val="0"/>
      <w:divBdr>
        <w:top w:val="none" w:sz="0" w:space="0" w:color="auto"/>
        <w:left w:val="none" w:sz="0" w:space="0" w:color="auto"/>
        <w:bottom w:val="none" w:sz="0" w:space="0" w:color="auto"/>
        <w:right w:val="none" w:sz="0" w:space="0" w:color="auto"/>
      </w:divBdr>
    </w:div>
    <w:div w:id="1595358620">
      <w:bodyDiv w:val="1"/>
      <w:marLeft w:val="0"/>
      <w:marRight w:val="0"/>
      <w:marTop w:val="0"/>
      <w:marBottom w:val="0"/>
      <w:divBdr>
        <w:top w:val="none" w:sz="0" w:space="0" w:color="auto"/>
        <w:left w:val="none" w:sz="0" w:space="0" w:color="auto"/>
        <w:bottom w:val="none" w:sz="0" w:space="0" w:color="auto"/>
        <w:right w:val="none" w:sz="0" w:space="0" w:color="auto"/>
      </w:divBdr>
    </w:div>
    <w:div w:id="1595556015">
      <w:bodyDiv w:val="1"/>
      <w:marLeft w:val="0"/>
      <w:marRight w:val="0"/>
      <w:marTop w:val="0"/>
      <w:marBottom w:val="0"/>
      <w:divBdr>
        <w:top w:val="none" w:sz="0" w:space="0" w:color="auto"/>
        <w:left w:val="none" w:sz="0" w:space="0" w:color="auto"/>
        <w:bottom w:val="none" w:sz="0" w:space="0" w:color="auto"/>
        <w:right w:val="none" w:sz="0" w:space="0" w:color="auto"/>
      </w:divBdr>
    </w:div>
    <w:div w:id="1595893556">
      <w:bodyDiv w:val="1"/>
      <w:marLeft w:val="0"/>
      <w:marRight w:val="0"/>
      <w:marTop w:val="0"/>
      <w:marBottom w:val="0"/>
      <w:divBdr>
        <w:top w:val="none" w:sz="0" w:space="0" w:color="auto"/>
        <w:left w:val="none" w:sz="0" w:space="0" w:color="auto"/>
        <w:bottom w:val="none" w:sz="0" w:space="0" w:color="auto"/>
        <w:right w:val="none" w:sz="0" w:space="0" w:color="auto"/>
      </w:divBdr>
    </w:div>
    <w:div w:id="1596208346">
      <w:bodyDiv w:val="1"/>
      <w:marLeft w:val="0"/>
      <w:marRight w:val="0"/>
      <w:marTop w:val="0"/>
      <w:marBottom w:val="0"/>
      <w:divBdr>
        <w:top w:val="none" w:sz="0" w:space="0" w:color="auto"/>
        <w:left w:val="none" w:sz="0" w:space="0" w:color="auto"/>
        <w:bottom w:val="none" w:sz="0" w:space="0" w:color="auto"/>
        <w:right w:val="none" w:sz="0" w:space="0" w:color="auto"/>
      </w:divBdr>
    </w:div>
    <w:div w:id="1597442316">
      <w:bodyDiv w:val="1"/>
      <w:marLeft w:val="0"/>
      <w:marRight w:val="0"/>
      <w:marTop w:val="0"/>
      <w:marBottom w:val="0"/>
      <w:divBdr>
        <w:top w:val="none" w:sz="0" w:space="0" w:color="auto"/>
        <w:left w:val="none" w:sz="0" w:space="0" w:color="auto"/>
        <w:bottom w:val="none" w:sz="0" w:space="0" w:color="auto"/>
        <w:right w:val="none" w:sz="0" w:space="0" w:color="auto"/>
      </w:divBdr>
    </w:div>
    <w:div w:id="1598907630">
      <w:bodyDiv w:val="1"/>
      <w:marLeft w:val="0"/>
      <w:marRight w:val="0"/>
      <w:marTop w:val="0"/>
      <w:marBottom w:val="0"/>
      <w:divBdr>
        <w:top w:val="none" w:sz="0" w:space="0" w:color="auto"/>
        <w:left w:val="none" w:sz="0" w:space="0" w:color="auto"/>
        <w:bottom w:val="none" w:sz="0" w:space="0" w:color="auto"/>
        <w:right w:val="none" w:sz="0" w:space="0" w:color="auto"/>
      </w:divBdr>
    </w:div>
    <w:div w:id="1599093866">
      <w:bodyDiv w:val="1"/>
      <w:marLeft w:val="0"/>
      <w:marRight w:val="0"/>
      <w:marTop w:val="0"/>
      <w:marBottom w:val="0"/>
      <w:divBdr>
        <w:top w:val="none" w:sz="0" w:space="0" w:color="auto"/>
        <w:left w:val="none" w:sz="0" w:space="0" w:color="auto"/>
        <w:bottom w:val="none" w:sz="0" w:space="0" w:color="auto"/>
        <w:right w:val="none" w:sz="0" w:space="0" w:color="auto"/>
      </w:divBdr>
    </w:div>
    <w:div w:id="1599287281">
      <w:bodyDiv w:val="1"/>
      <w:marLeft w:val="0"/>
      <w:marRight w:val="0"/>
      <w:marTop w:val="0"/>
      <w:marBottom w:val="0"/>
      <w:divBdr>
        <w:top w:val="none" w:sz="0" w:space="0" w:color="auto"/>
        <w:left w:val="none" w:sz="0" w:space="0" w:color="auto"/>
        <w:bottom w:val="none" w:sz="0" w:space="0" w:color="auto"/>
        <w:right w:val="none" w:sz="0" w:space="0" w:color="auto"/>
      </w:divBdr>
    </w:div>
    <w:div w:id="1600597446">
      <w:bodyDiv w:val="1"/>
      <w:marLeft w:val="0"/>
      <w:marRight w:val="0"/>
      <w:marTop w:val="0"/>
      <w:marBottom w:val="0"/>
      <w:divBdr>
        <w:top w:val="none" w:sz="0" w:space="0" w:color="auto"/>
        <w:left w:val="none" w:sz="0" w:space="0" w:color="auto"/>
        <w:bottom w:val="none" w:sz="0" w:space="0" w:color="auto"/>
        <w:right w:val="none" w:sz="0" w:space="0" w:color="auto"/>
      </w:divBdr>
    </w:div>
    <w:div w:id="1602686798">
      <w:bodyDiv w:val="1"/>
      <w:marLeft w:val="0"/>
      <w:marRight w:val="0"/>
      <w:marTop w:val="0"/>
      <w:marBottom w:val="0"/>
      <w:divBdr>
        <w:top w:val="none" w:sz="0" w:space="0" w:color="auto"/>
        <w:left w:val="none" w:sz="0" w:space="0" w:color="auto"/>
        <w:bottom w:val="none" w:sz="0" w:space="0" w:color="auto"/>
        <w:right w:val="none" w:sz="0" w:space="0" w:color="auto"/>
      </w:divBdr>
    </w:div>
    <w:div w:id="1602759302">
      <w:bodyDiv w:val="1"/>
      <w:marLeft w:val="0"/>
      <w:marRight w:val="0"/>
      <w:marTop w:val="0"/>
      <w:marBottom w:val="0"/>
      <w:divBdr>
        <w:top w:val="none" w:sz="0" w:space="0" w:color="auto"/>
        <w:left w:val="none" w:sz="0" w:space="0" w:color="auto"/>
        <w:bottom w:val="none" w:sz="0" w:space="0" w:color="auto"/>
        <w:right w:val="none" w:sz="0" w:space="0" w:color="auto"/>
      </w:divBdr>
    </w:div>
    <w:div w:id="1603417427">
      <w:bodyDiv w:val="1"/>
      <w:marLeft w:val="0"/>
      <w:marRight w:val="0"/>
      <w:marTop w:val="0"/>
      <w:marBottom w:val="0"/>
      <w:divBdr>
        <w:top w:val="none" w:sz="0" w:space="0" w:color="auto"/>
        <w:left w:val="none" w:sz="0" w:space="0" w:color="auto"/>
        <w:bottom w:val="none" w:sz="0" w:space="0" w:color="auto"/>
        <w:right w:val="none" w:sz="0" w:space="0" w:color="auto"/>
      </w:divBdr>
    </w:div>
    <w:div w:id="1603420151">
      <w:bodyDiv w:val="1"/>
      <w:marLeft w:val="0"/>
      <w:marRight w:val="0"/>
      <w:marTop w:val="0"/>
      <w:marBottom w:val="0"/>
      <w:divBdr>
        <w:top w:val="none" w:sz="0" w:space="0" w:color="auto"/>
        <w:left w:val="none" w:sz="0" w:space="0" w:color="auto"/>
        <w:bottom w:val="none" w:sz="0" w:space="0" w:color="auto"/>
        <w:right w:val="none" w:sz="0" w:space="0" w:color="auto"/>
      </w:divBdr>
    </w:div>
    <w:div w:id="1604727973">
      <w:bodyDiv w:val="1"/>
      <w:marLeft w:val="0"/>
      <w:marRight w:val="0"/>
      <w:marTop w:val="0"/>
      <w:marBottom w:val="0"/>
      <w:divBdr>
        <w:top w:val="none" w:sz="0" w:space="0" w:color="auto"/>
        <w:left w:val="none" w:sz="0" w:space="0" w:color="auto"/>
        <w:bottom w:val="none" w:sz="0" w:space="0" w:color="auto"/>
        <w:right w:val="none" w:sz="0" w:space="0" w:color="auto"/>
      </w:divBdr>
    </w:div>
    <w:div w:id="1604915070">
      <w:bodyDiv w:val="1"/>
      <w:marLeft w:val="0"/>
      <w:marRight w:val="0"/>
      <w:marTop w:val="0"/>
      <w:marBottom w:val="0"/>
      <w:divBdr>
        <w:top w:val="none" w:sz="0" w:space="0" w:color="auto"/>
        <w:left w:val="none" w:sz="0" w:space="0" w:color="auto"/>
        <w:bottom w:val="none" w:sz="0" w:space="0" w:color="auto"/>
        <w:right w:val="none" w:sz="0" w:space="0" w:color="auto"/>
      </w:divBdr>
    </w:div>
    <w:div w:id="1605460769">
      <w:bodyDiv w:val="1"/>
      <w:marLeft w:val="0"/>
      <w:marRight w:val="0"/>
      <w:marTop w:val="0"/>
      <w:marBottom w:val="0"/>
      <w:divBdr>
        <w:top w:val="none" w:sz="0" w:space="0" w:color="auto"/>
        <w:left w:val="none" w:sz="0" w:space="0" w:color="auto"/>
        <w:bottom w:val="none" w:sz="0" w:space="0" w:color="auto"/>
        <w:right w:val="none" w:sz="0" w:space="0" w:color="auto"/>
      </w:divBdr>
    </w:div>
    <w:div w:id="1605764662">
      <w:bodyDiv w:val="1"/>
      <w:marLeft w:val="0"/>
      <w:marRight w:val="0"/>
      <w:marTop w:val="0"/>
      <w:marBottom w:val="0"/>
      <w:divBdr>
        <w:top w:val="none" w:sz="0" w:space="0" w:color="auto"/>
        <w:left w:val="none" w:sz="0" w:space="0" w:color="auto"/>
        <w:bottom w:val="none" w:sz="0" w:space="0" w:color="auto"/>
        <w:right w:val="none" w:sz="0" w:space="0" w:color="auto"/>
      </w:divBdr>
    </w:div>
    <w:div w:id="1605915023">
      <w:bodyDiv w:val="1"/>
      <w:marLeft w:val="0"/>
      <w:marRight w:val="0"/>
      <w:marTop w:val="0"/>
      <w:marBottom w:val="0"/>
      <w:divBdr>
        <w:top w:val="none" w:sz="0" w:space="0" w:color="auto"/>
        <w:left w:val="none" w:sz="0" w:space="0" w:color="auto"/>
        <w:bottom w:val="none" w:sz="0" w:space="0" w:color="auto"/>
        <w:right w:val="none" w:sz="0" w:space="0" w:color="auto"/>
      </w:divBdr>
    </w:div>
    <w:div w:id="1606424072">
      <w:bodyDiv w:val="1"/>
      <w:marLeft w:val="0"/>
      <w:marRight w:val="0"/>
      <w:marTop w:val="0"/>
      <w:marBottom w:val="0"/>
      <w:divBdr>
        <w:top w:val="none" w:sz="0" w:space="0" w:color="auto"/>
        <w:left w:val="none" w:sz="0" w:space="0" w:color="auto"/>
        <w:bottom w:val="none" w:sz="0" w:space="0" w:color="auto"/>
        <w:right w:val="none" w:sz="0" w:space="0" w:color="auto"/>
      </w:divBdr>
    </w:div>
    <w:div w:id="1606428058">
      <w:bodyDiv w:val="1"/>
      <w:marLeft w:val="0"/>
      <w:marRight w:val="0"/>
      <w:marTop w:val="0"/>
      <w:marBottom w:val="0"/>
      <w:divBdr>
        <w:top w:val="none" w:sz="0" w:space="0" w:color="auto"/>
        <w:left w:val="none" w:sz="0" w:space="0" w:color="auto"/>
        <w:bottom w:val="none" w:sz="0" w:space="0" w:color="auto"/>
        <w:right w:val="none" w:sz="0" w:space="0" w:color="auto"/>
      </w:divBdr>
    </w:div>
    <w:div w:id="1606962445">
      <w:bodyDiv w:val="1"/>
      <w:marLeft w:val="0"/>
      <w:marRight w:val="0"/>
      <w:marTop w:val="0"/>
      <w:marBottom w:val="0"/>
      <w:divBdr>
        <w:top w:val="none" w:sz="0" w:space="0" w:color="auto"/>
        <w:left w:val="none" w:sz="0" w:space="0" w:color="auto"/>
        <w:bottom w:val="none" w:sz="0" w:space="0" w:color="auto"/>
        <w:right w:val="none" w:sz="0" w:space="0" w:color="auto"/>
      </w:divBdr>
    </w:div>
    <w:div w:id="1607227275">
      <w:bodyDiv w:val="1"/>
      <w:marLeft w:val="0"/>
      <w:marRight w:val="0"/>
      <w:marTop w:val="0"/>
      <w:marBottom w:val="0"/>
      <w:divBdr>
        <w:top w:val="none" w:sz="0" w:space="0" w:color="auto"/>
        <w:left w:val="none" w:sz="0" w:space="0" w:color="auto"/>
        <w:bottom w:val="none" w:sz="0" w:space="0" w:color="auto"/>
        <w:right w:val="none" w:sz="0" w:space="0" w:color="auto"/>
      </w:divBdr>
    </w:div>
    <w:div w:id="1607231851">
      <w:bodyDiv w:val="1"/>
      <w:marLeft w:val="0"/>
      <w:marRight w:val="0"/>
      <w:marTop w:val="0"/>
      <w:marBottom w:val="0"/>
      <w:divBdr>
        <w:top w:val="none" w:sz="0" w:space="0" w:color="auto"/>
        <w:left w:val="none" w:sz="0" w:space="0" w:color="auto"/>
        <w:bottom w:val="none" w:sz="0" w:space="0" w:color="auto"/>
        <w:right w:val="none" w:sz="0" w:space="0" w:color="auto"/>
      </w:divBdr>
    </w:div>
    <w:div w:id="1608006111">
      <w:bodyDiv w:val="1"/>
      <w:marLeft w:val="0"/>
      <w:marRight w:val="0"/>
      <w:marTop w:val="0"/>
      <w:marBottom w:val="0"/>
      <w:divBdr>
        <w:top w:val="none" w:sz="0" w:space="0" w:color="auto"/>
        <w:left w:val="none" w:sz="0" w:space="0" w:color="auto"/>
        <w:bottom w:val="none" w:sz="0" w:space="0" w:color="auto"/>
        <w:right w:val="none" w:sz="0" w:space="0" w:color="auto"/>
      </w:divBdr>
    </w:div>
    <w:div w:id="1609894401">
      <w:bodyDiv w:val="1"/>
      <w:marLeft w:val="0"/>
      <w:marRight w:val="0"/>
      <w:marTop w:val="0"/>
      <w:marBottom w:val="0"/>
      <w:divBdr>
        <w:top w:val="none" w:sz="0" w:space="0" w:color="auto"/>
        <w:left w:val="none" w:sz="0" w:space="0" w:color="auto"/>
        <w:bottom w:val="none" w:sz="0" w:space="0" w:color="auto"/>
        <w:right w:val="none" w:sz="0" w:space="0" w:color="auto"/>
      </w:divBdr>
    </w:div>
    <w:div w:id="1610117444">
      <w:bodyDiv w:val="1"/>
      <w:marLeft w:val="0"/>
      <w:marRight w:val="0"/>
      <w:marTop w:val="0"/>
      <w:marBottom w:val="0"/>
      <w:divBdr>
        <w:top w:val="none" w:sz="0" w:space="0" w:color="auto"/>
        <w:left w:val="none" w:sz="0" w:space="0" w:color="auto"/>
        <w:bottom w:val="none" w:sz="0" w:space="0" w:color="auto"/>
        <w:right w:val="none" w:sz="0" w:space="0" w:color="auto"/>
      </w:divBdr>
    </w:div>
    <w:div w:id="1610162403">
      <w:bodyDiv w:val="1"/>
      <w:marLeft w:val="0"/>
      <w:marRight w:val="0"/>
      <w:marTop w:val="0"/>
      <w:marBottom w:val="0"/>
      <w:divBdr>
        <w:top w:val="none" w:sz="0" w:space="0" w:color="auto"/>
        <w:left w:val="none" w:sz="0" w:space="0" w:color="auto"/>
        <w:bottom w:val="none" w:sz="0" w:space="0" w:color="auto"/>
        <w:right w:val="none" w:sz="0" w:space="0" w:color="auto"/>
      </w:divBdr>
    </w:div>
    <w:div w:id="1610314552">
      <w:bodyDiv w:val="1"/>
      <w:marLeft w:val="0"/>
      <w:marRight w:val="0"/>
      <w:marTop w:val="0"/>
      <w:marBottom w:val="0"/>
      <w:divBdr>
        <w:top w:val="none" w:sz="0" w:space="0" w:color="auto"/>
        <w:left w:val="none" w:sz="0" w:space="0" w:color="auto"/>
        <w:bottom w:val="none" w:sz="0" w:space="0" w:color="auto"/>
        <w:right w:val="none" w:sz="0" w:space="0" w:color="auto"/>
      </w:divBdr>
    </w:div>
    <w:div w:id="1610818914">
      <w:bodyDiv w:val="1"/>
      <w:marLeft w:val="0"/>
      <w:marRight w:val="0"/>
      <w:marTop w:val="0"/>
      <w:marBottom w:val="0"/>
      <w:divBdr>
        <w:top w:val="none" w:sz="0" w:space="0" w:color="auto"/>
        <w:left w:val="none" w:sz="0" w:space="0" w:color="auto"/>
        <w:bottom w:val="none" w:sz="0" w:space="0" w:color="auto"/>
        <w:right w:val="none" w:sz="0" w:space="0" w:color="auto"/>
      </w:divBdr>
    </w:div>
    <w:div w:id="1611358329">
      <w:bodyDiv w:val="1"/>
      <w:marLeft w:val="0"/>
      <w:marRight w:val="0"/>
      <w:marTop w:val="0"/>
      <w:marBottom w:val="0"/>
      <w:divBdr>
        <w:top w:val="none" w:sz="0" w:space="0" w:color="auto"/>
        <w:left w:val="none" w:sz="0" w:space="0" w:color="auto"/>
        <w:bottom w:val="none" w:sz="0" w:space="0" w:color="auto"/>
        <w:right w:val="none" w:sz="0" w:space="0" w:color="auto"/>
      </w:divBdr>
    </w:div>
    <w:div w:id="1611663040">
      <w:bodyDiv w:val="1"/>
      <w:marLeft w:val="0"/>
      <w:marRight w:val="0"/>
      <w:marTop w:val="0"/>
      <w:marBottom w:val="0"/>
      <w:divBdr>
        <w:top w:val="none" w:sz="0" w:space="0" w:color="auto"/>
        <w:left w:val="none" w:sz="0" w:space="0" w:color="auto"/>
        <w:bottom w:val="none" w:sz="0" w:space="0" w:color="auto"/>
        <w:right w:val="none" w:sz="0" w:space="0" w:color="auto"/>
      </w:divBdr>
    </w:div>
    <w:div w:id="1611741597">
      <w:bodyDiv w:val="1"/>
      <w:marLeft w:val="0"/>
      <w:marRight w:val="0"/>
      <w:marTop w:val="0"/>
      <w:marBottom w:val="0"/>
      <w:divBdr>
        <w:top w:val="none" w:sz="0" w:space="0" w:color="auto"/>
        <w:left w:val="none" w:sz="0" w:space="0" w:color="auto"/>
        <w:bottom w:val="none" w:sz="0" w:space="0" w:color="auto"/>
        <w:right w:val="none" w:sz="0" w:space="0" w:color="auto"/>
      </w:divBdr>
    </w:div>
    <w:div w:id="1612470635">
      <w:bodyDiv w:val="1"/>
      <w:marLeft w:val="0"/>
      <w:marRight w:val="0"/>
      <w:marTop w:val="0"/>
      <w:marBottom w:val="0"/>
      <w:divBdr>
        <w:top w:val="none" w:sz="0" w:space="0" w:color="auto"/>
        <w:left w:val="none" w:sz="0" w:space="0" w:color="auto"/>
        <w:bottom w:val="none" w:sz="0" w:space="0" w:color="auto"/>
        <w:right w:val="none" w:sz="0" w:space="0" w:color="auto"/>
      </w:divBdr>
    </w:div>
    <w:div w:id="1612518838">
      <w:bodyDiv w:val="1"/>
      <w:marLeft w:val="0"/>
      <w:marRight w:val="0"/>
      <w:marTop w:val="0"/>
      <w:marBottom w:val="0"/>
      <w:divBdr>
        <w:top w:val="none" w:sz="0" w:space="0" w:color="auto"/>
        <w:left w:val="none" w:sz="0" w:space="0" w:color="auto"/>
        <w:bottom w:val="none" w:sz="0" w:space="0" w:color="auto"/>
        <w:right w:val="none" w:sz="0" w:space="0" w:color="auto"/>
      </w:divBdr>
    </w:div>
    <w:div w:id="1612855135">
      <w:bodyDiv w:val="1"/>
      <w:marLeft w:val="0"/>
      <w:marRight w:val="0"/>
      <w:marTop w:val="0"/>
      <w:marBottom w:val="0"/>
      <w:divBdr>
        <w:top w:val="none" w:sz="0" w:space="0" w:color="auto"/>
        <w:left w:val="none" w:sz="0" w:space="0" w:color="auto"/>
        <w:bottom w:val="none" w:sz="0" w:space="0" w:color="auto"/>
        <w:right w:val="none" w:sz="0" w:space="0" w:color="auto"/>
      </w:divBdr>
    </w:div>
    <w:div w:id="1613778173">
      <w:bodyDiv w:val="1"/>
      <w:marLeft w:val="0"/>
      <w:marRight w:val="0"/>
      <w:marTop w:val="0"/>
      <w:marBottom w:val="0"/>
      <w:divBdr>
        <w:top w:val="none" w:sz="0" w:space="0" w:color="auto"/>
        <w:left w:val="none" w:sz="0" w:space="0" w:color="auto"/>
        <w:bottom w:val="none" w:sz="0" w:space="0" w:color="auto"/>
        <w:right w:val="none" w:sz="0" w:space="0" w:color="auto"/>
      </w:divBdr>
    </w:div>
    <w:div w:id="1614246358">
      <w:bodyDiv w:val="1"/>
      <w:marLeft w:val="0"/>
      <w:marRight w:val="0"/>
      <w:marTop w:val="0"/>
      <w:marBottom w:val="0"/>
      <w:divBdr>
        <w:top w:val="none" w:sz="0" w:space="0" w:color="auto"/>
        <w:left w:val="none" w:sz="0" w:space="0" w:color="auto"/>
        <w:bottom w:val="none" w:sz="0" w:space="0" w:color="auto"/>
        <w:right w:val="none" w:sz="0" w:space="0" w:color="auto"/>
      </w:divBdr>
    </w:div>
    <w:div w:id="1615987581">
      <w:bodyDiv w:val="1"/>
      <w:marLeft w:val="0"/>
      <w:marRight w:val="0"/>
      <w:marTop w:val="0"/>
      <w:marBottom w:val="0"/>
      <w:divBdr>
        <w:top w:val="none" w:sz="0" w:space="0" w:color="auto"/>
        <w:left w:val="none" w:sz="0" w:space="0" w:color="auto"/>
        <w:bottom w:val="none" w:sz="0" w:space="0" w:color="auto"/>
        <w:right w:val="none" w:sz="0" w:space="0" w:color="auto"/>
      </w:divBdr>
    </w:div>
    <w:div w:id="1616063295">
      <w:bodyDiv w:val="1"/>
      <w:marLeft w:val="0"/>
      <w:marRight w:val="0"/>
      <w:marTop w:val="0"/>
      <w:marBottom w:val="0"/>
      <w:divBdr>
        <w:top w:val="none" w:sz="0" w:space="0" w:color="auto"/>
        <w:left w:val="none" w:sz="0" w:space="0" w:color="auto"/>
        <w:bottom w:val="none" w:sz="0" w:space="0" w:color="auto"/>
        <w:right w:val="none" w:sz="0" w:space="0" w:color="auto"/>
      </w:divBdr>
    </w:div>
    <w:div w:id="1617374164">
      <w:bodyDiv w:val="1"/>
      <w:marLeft w:val="0"/>
      <w:marRight w:val="0"/>
      <w:marTop w:val="0"/>
      <w:marBottom w:val="0"/>
      <w:divBdr>
        <w:top w:val="none" w:sz="0" w:space="0" w:color="auto"/>
        <w:left w:val="none" w:sz="0" w:space="0" w:color="auto"/>
        <w:bottom w:val="none" w:sz="0" w:space="0" w:color="auto"/>
        <w:right w:val="none" w:sz="0" w:space="0" w:color="auto"/>
      </w:divBdr>
    </w:div>
    <w:div w:id="1617832468">
      <w:bodyDiv w:val="1"/>
      <w:marLeft w:val="0"/>
      <w:marRight w:val="0"/>
      <w:marTop w:val="0"/>
      <w:marBottom w:val="0"/>
      <w:divBdr>
        <w:top w:val="none" w:sz="0" w:space="0" w:color="auto"/>
        <w:left w:val="none" w:sz="0" w:space="0" w:color="auto"/>
        <w:bottom w:val="none" w:sz="0" w:space="0" w:color="auto"/>
        <w:right w:val="none" w:sz="0" w:space="0" w:color="auto"/>
      </w:divBdr>
    </w:div>
    <w:div w:id="1617834095">
      <w:bodyDiv w:val="1"/>
      <w:marLeft w:val="0"/>
      <w:marRight w:val="0"/>
      <w:marTop w:val="0"/>
      <w:marBottom w:val="0"/>
      <w:divBdr>
        <w:top w:val="none" w:sz="0" w:space="0" w:color="auto"/>
        <w:left w:val="none" w:sz="0" w:space="0" w:color="auto"/>
        <w:bottom w:val="none" w:sz="0" w:space="0" w:color="auto"/>
        <w:right w:val="none" w:sz="0" w:space="0" w:color="auto"/>
      </w:divBdr>
    </w:div>
    <w:div w:id="1618098866">
      <w:bodyDiv w:val="1"/>
      <w:marLeft w:val="0"/>
      <w:marRight w:val="0"/>
      <w:marTop w:val="0"/>
      <w:marBottom w:val="0"/>
      <w:divBdr>
        <w:top w:val="none" w:sz="0" w:space="0" w:color="auto"/>
        <w:left w:val="none" w:sz="0" w:space="0" w:color="auto"/>
        <w:bottom w:val="none" w:sz="0" w:space="0" w:color="auto"/>
        <w:right w:val="none" w:sz="0" w:space="0" w:color="auto"/>
      </w:divBdr>
    </w:div>
    <w:div w:id="1618290858">
      <w:bodyDiv w:val="1"/>
      <w:marLeft w:val="0"/>
      <w:marRight w:val="0"/>
      <w:marTop w:val="0"/>
      <w:marBottom w:val="0"/>
      <w:divBdr>
        <w:top w:val="none" w:sz="0" w:space="0" w:color="auto"/>
        <w:left w:val="none" w:sz="0" w:space="0" w:color="auto"/>
        <w:bottom w:val="none" w:sz="0" w:space="0" w:color="auto"/>
        <w:right w:val="none" w:sz="0" w:space="0" w:color="auto"/>
      </w:divBdr>
    </w:div>
    <w:div w:id="1618828442">
      <w:bodyDiv w:val="1"/>
      <w:marLeft w:val="0"/>
      <w:marRight w:val="0"/>
      <w:marTop w:val="0"/>
      <w:marBottom w:val="0"/>
      <w:divBdr>
        <w:top w:val="none" w:sz="0" w:space="0" w:color="auto"/>
        <w:left w:val="none" w:sz="0" w:space="0" w:color="auto"/>
        <w:bottom w:val="none" w:sz="0" w:space="0" w:color="auto"/>
        <w:right w:val="none" w:sz="0" w:space="0" w:color="auto"/>
      </w:divBdr>
    </w:div>
    <w:div w:id="1619799631">
      <w:bodyDiv w:val="1"/>
      <w:marLeft w:val="0"/>
      <w:marRight w:val="0"/>
      <w:marTop w:val="0"/>
      <w:marBottom w:val="0"/>
      <w:divBdr>
        <w:top w:val="none" w:sz="0" w:space="0" w:color="auto"/>
        <w:left w:val="none" w:sz="0" w:space="0" w:color="auto"/>
        <w:bottom w:val="none" w:sz="0" w:space="0" w:color="auto"/>
        <w:right w:val="none" w:sz="0" w:space="0" w:color="auto"/>
      </w:divBdr>
    </w:div>
    <w:div w:id="1620724433">
      <w:bodyDiv w:val="1"/>
      <w:marLeft w:val="0"/>
      <w:marRight w:val="0"/>
      <w:marTop w:val="0"/>
      <w:marBottom w:val="0"/>
      <w:divBdr>
        <w:top w:val="none" w:sz="0" w:space="0" w:color="auto"/>
        <w:left w:val="none" w:sz="0" w:space="0" w:color="auto"/>
        <w:bottom w:val="none" w:sz="0" w:space="0" w:color="auto"/>
        <w:right w:val="none" w:sz="0" w:space="0" w:color="auto"/>
      </w:divBdr>
    </w:div>
    <w:div w:id="1621690437">
      <w:bodyDiv w:val="1"/>
      <w:marLeft w:val="0"/>
      <w:marRight w:val="0"/>
      <w:marTop w:val="0"/>
      <w:marBottom w:val="0"/>
      <w:divBdr>
        <w:top w:val="none" w:sz="0" w:space="0" w:color="auto"/>
        <w:left w:val="none" w:sz="0" w:space="0" w:color="auto"/>
        <w:bottom w:val="none" w:sz="0" w:space="0" w:color="auto"/>
        <w:right w:val="none" w:sz="0" w:space="0" w:color="auto"/>
      </w:divBdr>
    </w:div>
    <w:div w:id="1622613293">
      <w:bodyDiv w:val="1"/>
      <w:marLeft w:val="0"/>
      <w:marRight w:val="0"/>
      <w:marTop w:val="0"/>
      <w:marBottom w:val="0"/>
      <w:divBdr>
        <w:top w:val="none" w:sz="0" w:space="0" w:color="auto"/>
        <w:left w:val="none" w:sz="0" w:space="0" w:color="auto"/>
        <w:bottom w:val="none" w:sz="0" w:space="0" w:color="auto"/>
        <w:right w:val="none" w:sz="0" w:space="0" w:color="auto"/>
      </w:divBdr>
    </w:div>
    <w:div w:id="1622614999">
      <w:bodyDiv w:val="1"/>
      <w:marLeft w:val="0"/>
      <w:marRight w:val="0"/>
      <w:marTop w:val="0"/>
      <w:marBottom w:val="0"/>
      <w:divBdr>
        <w:top w:val="none" w:sz="0" w:space="0" w:color="auto"/>
        <w:left w:val="none" w:sz="0" w:space="0" w:color="auto"/>
        <w:bottom w:val="none" w:sz="0" w:space="0" w:color="auto"/>
        <w:right w:val="none" w:sz="0" w:space="0" w:color="auto"/>
      </w:divBdr>
    </w:div>
    <w:div w:id="1622685786">
      <w:bodyDiv w:val="1"/>
      <w:marLeft w:val="0"/>
      <w:marRight w:val="0"/>
      <w:marTop w:val="0"/>
      <w:marBottom w:val="0"/>
      <w:divBdr>
        <w:top w:val="none" w:sz="0" w:space="0" w:color="auto"/>
        <w:left w:val="none" w:sz="0" w:space="0" w:color="auto"/>
        <w:bottom w:val="none" w:sz="0" w:space="0" w:color="auto"/>
        <w:right w:val="none" w:sz="0" w:space="0" w:color="auto"/>
      </w:divBdr>
    </w:div>
    <w:div w:id="1623339599">
      <w:bodyDiv w:val="1"/>
      <w:marLeft w:val="0"/>
      <w:marRight w:val="0"/>
      <w:marTop w:val="0"/>
      <w:marBottom w:val="0"/>
      <w:divBdr>
        <w:top w:val="none" w:sz="0" w:space="0" w:color="auto"/>
        <w:left w:val="none" w:sz="0" w:space="0" w:color="auto"/>
        <w:bottom w:val="none" w:sz="0" w:space="0" w:color="auto"/>
        <w:right w:val="none" w:sz="0" w:space="0" w:color="auto"/>
      </w:divBdr>
    </w:div>
    <w:div w:id="1623880872">
      <w:bodyDiv w:val="1"/>
      <w:marLeft w:val="0"/>
      <w:marRight w:val="0"/>
      <w:marTop w:val="0"/>
      <w:marBottom w:val="0"/>
      <w:divBdr>
        <w:top w:val="none" w:sz="0" w:space="0" w:color="auto"/>
        <w:left w:val="none" w:sz="0" w:space="0" w:color="auto"/>
        <w:bottom w:val="none" w:sz="0" w:space="0" w:color="auto"/>
        <w:right w:val="none" w:sz="0" w:space="0" w:color="auto"/>
      </w:divBdr>
    </w:div>
    <w:div w:id="1624458842">
      <w:bodyDiv w:val="1"/>
      <w:marLeft w:val="0"/>
      <w:marRight w:val="0"/>
      <w:marTop w:val="0"/>
      <w:marBottom w:val="0"/>
      <w:divBdr>
        <w:top w:val="none" w:sz="0" w:space="0" w:color="auto"/>
        <w:left w:val="none" w:sz="0" w:space="0" w:color="auto"/>
        <w:bottom w:val="none" w:sz="0" w:space="0" w:color="auto"/>
        <w:right w:val="none" w:sz="0" w:space="0" w:color="auto"/>
      </w:divBdr>
    </w:div>
    <w:div w:id="1624534084">
      <w:bodyDiv w:val="1"/>
      <w:marLeft w:val="0"/>
      <w:marRight w:val="0"/>
      <w:marTop w:val="0"/>
      <w:marBottom w:val="0"/>
      <w:divBdr>
        <w:top w:val="none" w:sz="0" w:space="0" w:color="auto"/>
        <w:left w:val="none" w:sz="0" w:space="0" w:color="auto"/>
        <w:bottom w:val="none" w:sz="0" w:space="0" w:color="auto"/>
        <w:right w:val="none" w:sz="0" w:space="0" w:color="auto"/>
      </w:divBdr>
    </w:div>
    <w:div w:id="1625309429">
      <w:bodyDiv w:val="1"/>
      <w:marLeft w:val="0"/>
      <w:marRight w:val="0"/>
      <w:marTop w:val="0"/>
      <w:marBottom w:val="0"/>
      <w:divBdr>
        <w:top w:val="none" w:sz="0" w:space="0" w:color="auto"/>
        <w:left w:val="none" w:sz="0" w:space="0" w:color="auto"/>
        <w:bottom w:val="none" w:sz="0" w:space="0" w:color="auto"/>
        <w:right w:val="none" w:sz="0" w:space="0" w:color="auto"/>
      </w:divBdr>
    </w:div>
    <w:div w:id="1626496098">
      <w:bodyDiv w:val="1"/>
      <w:marLeft w:val="0"/>
      <w:marRight w:val="0"/>
      <w:marTop w:val="0"/>
      <w:marBottom w:val="0"/>
      <w:divBdr>
        <w:top w:val="none" w:sz="0" w:space="0" w:color="auto"/>
        <w:left w:val="none" w:sz="0" w:space="0" w:color="auto"/>
        <w:bottom w:val="none" w:sz="0" w:space="0" w:color="auto"/>
        <w:right w:val="none" w:sz="0" w:space="0" w:color="auto"/>
      </w:divBdr>
    </w:div>
    <w:div w:id="1626960961">
      <w:bodyDiv w:val="1"/>
      <w:marLeft w:val="0"/>
      <w:marRight w:val="0"/>
      <w:marTop w:val="0"/>
      <w:marBottom w:val="0"/>
      <w:divBdr>
        <w:top w:val="none" w:sz="0" w:space="0" w:color="auto"/>
        <w:left w:val="none" w:sz="0" w:space="0" w:color="auto"/>
        <w:bottom w:val="none" w:sz="0" w:space="0" w:color="auto"/>
        <w:right w:val="none" w:sz="0" w:space="0" w:color="auto"/>
      </w:divBdr>
    </w:div>
    <w:div w:id="1627198893">
      <w:bodyDiv w:val="1"/>
      <w:marLeft w:val="0"/>
      <w:marRight w:val="0"/>
      <w:marTop w:val="0"/>
      <w:marBottom w:val="0"/>
      <w:divBdr>
        <w:top w:val="none" w:sz="0" w:space="0" w:color="auto"/>
        <w:left w:val="none" w:sz="0" w:space="0" w:color="auto"/>
        <w:bottom w:val="none" w:sz="0" w:space="0" w:color="auto"/>
        <w:right w:val="none" w:sz="0" w:space="0" w:color="auto"/>
      </w:divBdr>
    </w:div>
    <w:div w:id="162761684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735865">
      <w:bodyDiv w:val="1"/>
      <w:marLeft w:val="0"/>
      <w:marRight w:val="0"/>
      <w:marTop w:val="0"/>
      <w:marBottom w:val="0"/>
      <w:divBdr>
        <w:top w:val="none" w:sz="0" w:space="0" w:color="auto"/>
        <w:left w:val="none" w:sz="0" w:space="0" w:color="auto"/>
        <w:bottom w:val="none" w:sz="0" w:space="0" w:color="auto"/>
        <w:right w:val="none" w:sz="0" w:space="0" w:color="auto"/>
      </w:divBdr>
    </w:div>
    <w:div w:id="1627814742">
      <w:bodyDiv w:val="1"/>
      <w:marLeft w:val="0"/>
      <w:marRight w:val="0"/>
      <w:marTop w:val="0"/>
      <w:marBottom w:val="0"/>
      <w:divBdr>
        <w:top w:val="none" w:sz="0" w:space="0" w:color="auto"/>
        <w:left w:val="none" w:sz="0" w:space="0" w:color="auto"/>
        <w:bottom w:val="none" w:sz="0" w:space="0" w:color="auto"/>
        <w:right w:val="none" w:sz="0" w:space="0" w:color="auto"/>
      </w:divBdr>
    </w:div>
    <w:div w:id="1628508831">
      <w:bodyDiv w:val="1"/>
      <w:marLeft w:val="0"/>
      <w:marRight w:val="0"/>
      <w:marTop w:val="0"/>
      <w:marBottom w:val="0"/>
      <w:divBdr>
        <w:top w:val="none" w:sz="0" w:space="0" w:color="auto"/>
        <w:left w:val="none" w:sz="0" w:space="0" w:color="auto"/>
        <w:bottom w:val="none" w:sz="0" w:space="0" w:color="auto"/>
        <w:right w:val="none" w:sz="0" w:space="0" w:color="auto"/>
      </w:divBdr>
    </w:div>
    <w:div w:id="1628702247">
      <w:bodyDiv w:val="1"/>
      <w:marLeft w:val="0"/>
      <w:marRight w:val="0"/>
      <w:marTop w:val="0"/>
      <w:marBottom w:val="0"/>
      <w:divBdr>
        <w:top w:val="none" w:sz="0" w:space="0" w:color="auto"/>
        <w:left w:val="none" w:sz="0" w:space="0" w:color="auto"/>
        <w:bottom w:val="none" w:sz="0" w:space="0" w:color="auto"/>
        <w:right w:val="none" w:sz="0" w:space="0" w:color="auto"/>
      </w:divBdr>
    </w:div>
    <w:div w:id="1629582310">
      <w:bodyDiv w:val="1"/>
      <w:marLeft w:val="0"/>
      <w:marRight w:val="0"/>
      <w:marTop w:val="0"/>
      <w:marBottom w:val="0"/>
      <w:divBdr>
        <w:top w:val="none" w:sz="0" w:space="0" w:color="auto"/>
        <w:left w:val="none" w:sz="0" w:space="0" w:color="auto"/>
        <w:bottom w:val="none" w:sz="0" w:space="0" w:color="auto"/>
        <w:right w:val="none" w:sz="0" w:space="0" w:color="auto"/>
      </w:divBdr>
    </w:div>
    <w:div w:id="1630237764">
      <w:bodyDiv w:val="1"/>
      <w:marLeft w:val="0"/>
      <w:marRight w:val="0"/>
      <w:marTop w:val="0"/>
      <w:marBottom w:val="0"/>
      <w:divBdr>
        <w:top w:val="none" w:sz="0" w:space="0" w:color="auto"/>
        <w:left w:val="none" w:sz="0" w:space="0" w:color="auto"/>
        <w:bottom w:val="none" w:sz="0" w:space="0" w:color="auto"/>
        <w:right w:val="none" w:sz="0" w:space="0" w:color="auto"/>
      </w:divBdr>
    </w:div>
    <w:div w:id="1630435845">
      <w:bodyDiv w:val="1"/>
      <w:marLeft w:val="0"/>
      <w:marRight w:val="0"/>
      <w:marTop w:val="0"/>
      <w:marBottom w:val="0"/>
      <w:divBdr>
        <w:top w:val="none" w:sz="0" w:space="0" w:color="auto"/>
        <w:left w:val="none" w:sz="0" w:space="0" w:color="auto"/>
        <w:bottom w:val="none" w:sz="0" w:space="0" w:color="auto"/>
        <w:right w:val="none" w:sz="0" w:space="0" w:color="auto"/>
      </w:divBdr>
    </w:div>
    <w:div w:id="1631201157">
      <w:bodyDiv w:val="1"/>
      <w:marLeft w:val="0"/>
      <w:marRight w:val="0"/>
      <w:marTop w:val="0"/>
      <w:marBottom w:val="0"/>
      <w:divBdr>
        <w:top w:val="none" w:sz="0" w:space="0" w:color="auto"/>
        <w:left w:val="none" w:sz="0" w:space="0" w:color="auto"/>
        <w:bottom w:val="none" w:sz="0" w:space="0" w:color="auto"/>
        <w:right w:val="none" w:sz="0" w:space="0" w:color="auto"/>
      </w:divBdr>
    </w:div>
    <w:div w:id="1631327810">
      <w:bodyDiv w:val="1"/>
      <w:marLeft w:val="0"/>
      <w:marRight w:val="0"/>
      <w:marTop w:val="0"/>
      <w:marBottom w:val="0"/>
      <w:divBdr>
        <w:top w:val="none" w:sz="0" w:space="0" w:color="auto"/>
        <w:left w:val="none" w:sz="0" w:space="0" w:color="auto"/>
        <w:bottom w:val="none" w:sz="0" w:space="0" w:color="auto"/>
        <w:right w:val="none" w:sz="0" w:space="0" w:color="auto"/>
      </w:divBdr>
    </w:div>
    <w:div w:id="1631978829">
      <w:bodyDiv w:val="1"/>
      <w:marLeft w:val="0"/>
      <w:marRight w:val="0"/>
      <w:marTop w:val="0"/>
      <w:marBottom w:val="0"/>
      <w:divBdr>
        <w:top w:val="none" w:sz="0" w:space="0" w:color="auto"/>
        <w:left w:val="none" w:sz="0" w:space="0" w:color="auto"/>
        <w:bottom w:val="none" w:sz="0" w:space="0" w:color="auto"/>
        <w:right w:val="none" w:sz="0" w:space="0" w:color="auto"/>
      </w:divBdr>
    </w:div>
    <w:div w:id="1633751653">
      <w:bodyDiv w:val="1"/>
      <w:marLeft w:val="0"/>
      <w:marRight w:val="0"/>
      <w:marTop w:val="0"/>
      <w:marBottom w:val="0"/>
      <w:divBdr>
        <w:top w:val="none" w:sz="0" w:space="0" w:color="auto"/>
        <w:left w:val="none" w:sz="0" w:space="0" w:color="auto"/>
        <w:bottom w:val="none" w:sz="0" w:space="0" w:color="auto"/>
        <w:right w:val="none" w:sz="0" w:space="0" w:color="auto"/>
      </w:divBdr>
    </w:div>
    <w:div w:id="1634288520">
      <w:bodyDiv w:val="1"/>
      <w:marLeft w:val="0"/>
      <w:marRight w:val="0"/>
      <w:marTop w:val="0"/>
      <w:marBottom w:val="0"/>
      <w:divBdr>
        <w:top w:val="none" w:sz="0" w:space="0" w:color="auto"/>
        <w:left w:val="none" w:sz="0" w:space="0" w:color="auto"/>
        <w:bottom w:val="none" w:sz="0" w:space="0" w:color="auto"/>
        <w:right w:val="none" w:sz="0" w:space="0" w:color="auto"/>
      </w:divBdr>
    </w:div>
    <w:div w:id="1635402411">
      <w:bodyDiv w:val="1"/>
      <w:marLeft w:val="0"/>
      <w:marRight w:val="0"/>
      <w:marTop w:val="0"/>
      <w:marBottom w:val="0"/>
      <w:divBdr>
        <w:top w:val="none" w:sz="0" w:space="0" w:color="auto"/>
        <w:left w:val="none" w:sz="0" w:space="0" w:color="auto"/>
        <w:bottom w:val="none" w:sz="0" w:space="0" w:color="auto"/>
        <w:right w:val="none" w:sz="0" w:space="0" w:color="auto"/>
      </w:divBdr>
    </w:div>
    <w:div w:id="1635482945">
      <w:bodyDiv w:val="1"/>
      <w:marLeft w:val="0"/>
      <w:marRight w:val="0"/>
      <w:marTop w:val="0"/>
      <w:marBottom w:val="0"/>
      <w:divBdr>
        <w:top w:val="none" w:sz="0" w:space="0" w:color="auto"/>
        <w:left w:val="none" w:sz="0" w:space="0" w:color="auto"/>
        <w:bottom w:val="none" w:sz="0" w:space="0" w:color="auto"/>
        <w:right w:val="none" w:sz="0" w:space="0" w:color="auto"/>
      </w:divBdr>
    </w:div>
    <w:div w:id="1635870545">
      <w:bodyDiv w:val="1"/>
      <w:marLeft w:val="0"/>
      <w:marRight w:val="0"/>
      <w:marTop w:val="0"/>
      <w:marBottom w:val="0"/>
      <w:divBdr>
        <w:top w:val="none" w:sz="0" w:space="0" w:color="auto"/>
        <w:left w:val="none" w:sz="0" w:space="0" w:color="auto"/>
        <w:bottom w:val="none" w:sz="0" w:space="0" w:color="auto"/>
        <w:right w:val="none" w:sz="0" w:space="0" w:color="auto"/>
      </w:divBdr>
    </w:div>
    <w:div w:id="1635990250">
      <w:bodyDiv w:val="1"/>
      <w:marLeft w:val="0"/>
      <w:marRight w:val="0"/>
      <w:marTop w:val="0"/>
      <w:marBottom w:val="0"/>
      <w:divBdr>
        <w:top w:val="none" w:sz="0" w:space="0" w:color="auto"/>
        <w:left w:val="none" w:sz="0" w:space="0" w:color="auto"/>
        <w:bottom w:val="none" w:sz="0" w:space="0" w:color="auto"/>
        <w:right w:val="none" w:sz="0" w:space="0" w:color="auto"/>
      </w:divBdr>
    </w:div>
    <w:div w:id="1636450511">
      <w:bodyDiv w:val="1"/>
      <w:marLeft w:val="0"/>
      <w:marRight w:val="0"/>
      <w:marTop w:val="0"/>
      <w:marBottom w:val="0"/>
      <w:divBdr>
        <w:top w:val="none" w:sz="0" w:space="0" w:color="auto"/>
        <w:left w:val="none" w:sz="0" w:space="0" w:color="auto"/>
        <w:bottom w:val="none" w:sz="0" w:space="0" w:color="auto"/>
        <w:right w:val="none" w:sz="0" w:space="0" w:color="auto"/>
      </w:divBdr>
    </w:div>
    <w:div w:id="1636788495">
      <w:bodyDiv w:val="1"/>
      <w:marLeft w:val="0"/>
      <w:marRight w:val="0"/>
      <w:marTop w:val="0"/>
      <w:marBottom w:val="0"/>
      <w:divBdr>
        <w:top w:val="none" w:sz="0" w:space="0" w:color="auto"/>
        <w:left w:val="none" w:sz="0" w:space="0" w:color="auto"/>
        <w:bottom w:val="none" w:sz="0" w:space="0" w:color="auto"/>
        <w:right w:val="none" w:sz="0" w:space="0" w:color="auto"/>
      </w:divBdr>
    </w:div>
    <w:div w:id="1636986191">
      <w:bodyDiv w:val="1"/>
      <w:marLeft w:val="0"/>
      <w:marRight w:val="0"/>
      <w:marTop w:val="0"/>
      <w:marBottom w:val="0"/>
      <w:divBdr>
        <w:top w:val="none" w:sz="0" w:space="0" w:color="auto"/>
        <w:left w:val="none" w:sz="0" w:space="0" w:color="auto"/>
        <w:bottom w:val="none" w:sz="0" w:space="0" w:color="auto"/>
        <w:right w:val="none" w:sz="0" w:space="0" w:color="auto"/>
      </w:divBdr>
    </w:div>
    <w:div w:id="1637493329">
      <w:bodyDiv w:val="1"/>
      <w:marLeft w:val="0"/>
      <w:marRight w:val="0"/>
      <w:marTop w:val="0"/>
      <w:marBottom w:val="0"/>
      <w:divBdr>
        <w:top w:val="none" w:sz="0" w:space="0" w:color="auto"/>
        <w:left w:val="none" w:sz="0" w:space="0" w:color="auto"/>
        <w:bottom w:val="none" w:sz="0" w:space="0" w:color="auto"/>
        <w:right w:val="none" w:sz="0" w:space="0" w:color="auto"/>
      </w:divBdr>
    </w:div>
    <w:div w:id="1638340860">
      <w:bodyDiv w:val="1"/>
      <w:marLeft w:val="0"/>
      <w:marRight w:val="0"/>
      <w:marTop w:val="0"/>
      <w:marBottom w:val="0"/>
      <w:divBdr>
        <w:top w:val="none" w:sz="0" w:space="0" w:color="auto"/>
        <w:left w:val="none" w:sz="0" w:space="0" w:color="auto"/>
        <w:bottom w:val="none" w:sz="0" w:space="0" w:color="auto"/>
        <w:right w:val="none" w:sz="0" w:space="0" w:color="auto"/>
      </w:divBdr>
    </w:div>
    <w:div w:id="1638683986">
      <w:bodyDiv w:val="1"/>
      <w:marLeft w:val="0"/>
      <w:marRight w:val="0"/>
      <w:marTop w:val="0"/>
      <w:marBottom w:val="0"/>
      <w:divBdr>
        <w:top w:val="none" w:sz="0" w:space="0" w:color="auto"/>
        <w:left w:val="none" w:sz="0" w:space="0" w:color="auto"/>
        <w:bottom w:val="none" w:sz="0" w:space="0" w:color="auto"/>
        <w:right w:val="none" w:sz="0" w:space="0" w:color="auto"/>
      </w:divBdr>
    </w:div>
    <w:div w:id="1641613616">
      <w:bodyDiv w:val="1"/>
      <w:marLeft w:val="0"/>
      <w:marRight w:val="0"/>
      <w:marTop w:val="0"/>
      <w:marBottom w:val="0"/>
      <w:divBdr>
        <w:top w:val="none" w:sz="0" w:space="0" w:color="auto"/>
        <w:left w:val="none" w:sz="0" w:space="0" w:color="auto"/>
        <w:bottom w:val="none" w:sz="0" w:space="0" w:color="auto"/>
        <w:right w:val="none" w:sz="0" w:space="0" w:color="auto"/>
      </w:divBdr>
    </w:div>
    <w:div w:id="1641689103">
      <w:bodyDiv w:val="1"/>
      <w:marLeft w:val="0"/>
      <w:marRight w:val="0"/>
      <w:marTop w:val="0"/>
      <w:marBottom w:val="0"/>
      <w:divBdr>
        <w:top w:val="none" w:sz="0" w:space="0" w:color="auto"/>
        <w:left w:val="none" w:sz="0" w:space="0" w:color="auto"/>
        <w:bottom w:val="none" w:sz="0" w:space="0" w:color="auto"/>
        <w:right w:val="none" w:sz="0" w:space="0" w:color="auto"/>
      </w:divBdr>
    </w:div>
    <w:div w:id="1641836945">
      <w:bodyDiv w:val="1"/>
      <w:marLeft w:val="0"/>
      <w:marRight w:val="0"/>
      <w:marTop w:val="0"/>
      <w:marBottom w:val="0"/>
      <w:divBdr>
        <w:top w:val="none" w:sz="0" w:space="0" w:color="auto"/>
        <w:left w:val="none" w:sz="0" w:space="0" w:color="auto"/>
        <w:bottom w:val="none" w:sz="0" w:space="0" w:color="auto"/>
        <w:right w:val="none" w:sz="0" w:space="0" w:color="auto"/>
      </w:divBdr>
    </w:div>
    <w:div w:id="1643804686">
      <w:bodyDiv w:val="1"/>
      <w:marLeft w:val="0"/>
      <w:marRight w:val="0"/>
      <w:marTop w:val="0"/>
      <w:marBottom w:val="0"/>
      <w:divBdr>
        <w:top w:val="none" w:sz="0" w:space="0" w:color="auto"/>
        <w:left w:val="none" w:sz="0" w:space="0" w:color="auto"/>
        <w:bottom w:val="none" w:sz="0" w:space="0" w:color="auto"/>
        <w:right w:val="none" w:sz="0" w:space="0" w:color="auto"/>
      </w:divBdr>
    </w:div>
    <w:div w:id="1643919822">
      <w:bodyDiv w:val="1"/>
      <w:marLeft w:val="0"/>
      <w:marRight w:val="0"/>
      <w:marTop w:val="0"/>
      <w:marBottom w:val="0"/>
      <w:divBdr>
        <w:top w:val="none" w:sz="0" w:space="0" w:color="auto"/>
        <w:left w:val="none" w:sz="0" w:space="0" w:color="auto"/>
        <w:bottom w:val="none" w:sz="0" w:space="0" w:color="auto"/>
        <w:right w:val="none" w:sz="0" w:space="0" w:color="auto"/>
      </w:divBdr>
    </w:div>
    <w:div w:id="1645889743">
      <w:bodyDiv w:val="1"/>
      <w:marLeft w:val="0"/>
      <w:marRight w:val="0"/>
      <w:marTop w:val="0"/>
      <w:marBottom w:val="0"/>
      <w:divBdr>
        <w:top w:val="none" w:sz="0" w:space="0" w:color="auto"/>
        <w:left w:val="none" w:sz="0" w:space="0" w:color="auto"/>
        <w:bottom w:val="none" w:sz="0" w:space="0" w:color="auto"/>
        <w:right w:val="none" w:sz="0" w:space="0" w:color="auto"/>
      </w:divBdr>
    </w:div>
    <w:div w:id="1646662879">
      <w:bodyDiv w:val="1"/>
      <w:marLeft w:val="0"/>
      <w:marRight w:val="0"/>
      <w:marTop w:val="0"/>
      <w:marBottom w:val="0"/>
      <w:divBdr>
        <w:top w:val="none" w:sz="0" w:space="0" w:color="auto"/>
        <w:left w:val="none" w:sz="0" w:space="0" w:color="auto"/>
        <w:bottom w:val="none" w:sz="0" w:space="0" w:color="auto"/>
        <w:right w:val="none" w:sz="0" w:space="0" w:color="auto"/>
      </w:divBdr>
    </w:div>
    <w:div w:id="1646739387">
      <w:bodyDiv w:val="1"/>
      <w:marLeft w:val="0"/>
      <w:marRight w:val="0"/>
      <w:marTop w:val="0"/>
      <w:marBottom w:val="0"/>
      <w:divBdr>
        <w:top w:val="none" w:sz="0" w:space="0" w:color="auto"/>
        <w:left w:val="none" w:sz="0" w:space="0" w:color="auto"/>
        <w:bottom w:val="none" w:sz="0" w:space="0" w:color="auto"/>
        <w:right w:val="none" w:sz="0" w:space="0" w:color="auto"/>
      </w:divBdr>
    </w:div>
    <w:div w:id="1647277525">
      <w:bodyDiv w:val="1"/>
      <w:marLeft w:val="0"/>
      <w:marRight w:val="0"/>
      <w:marTop w:val="0"/>
      <w:marBottom w:val="0"/>
      <w:divBdr>
        <w:top w:val="none" w:sz="0" w:space="0" w:color="auto"/>
        <w:left w:val="none" w:sz="0" w:space="0" w:color="auto"/>
        <w:bottom w:val="none" w:sz="0" w:space="0" w:color="auto"/>
        <w:right w:val="none" w:sz="0" w:space="0" w:color="auto"/>
      </w:divBdr>
    </w:div>
    <w:div w:id="1647509856">
      <w:bodyDiv w:val="1"/>
      <w:marLeft w:val="0"/>
      <w:marRight w:val="0"/>
      <w:marTop w:val="0"/>
      <w:marBottom w:val="0"/>
      <w:divBdr>
        <w:top w:val="none" w:sz="0" w:space="0" w:color="auto"/>
        <w:left w:val="none" w:sz="0" w:space="0" w:color="auto"/>
        <w:bottom w:val="none" w:sz="0" w:space="0" w:color="auto"/>
        <w:right w:val="none" w:sz="0" w:space="0" w:color="auto"/>
      </w:divBdr>
    </w:div>
    <w:div w:id="1647588177">
      <w:bodyDiv w:val="1"/>
      <w:marLeft w:val="0"/>
      <w:marRight w:val="0"/>
      <w:marTop w:val="0"/>
      <w:marBottom w:val="0"/>
      <w:divBdr>
        <w:top w:val="none" w:sz="0" w:space="0" w:color="auto"/>
        <w:left w:val="none" w:sz="0" w:space="0" w:color="auto"/>
        <w:bottom w:val="none" w:sz="0" w:space="0" w:color="auto"/>
        <w:right w:val="none" w:sz="0" w:space="0" w:color="auto"/>
      </w:divBdr>
    </w:div>
    <w:div w:id="1647935253">
      <w:bodyDiv w:val="1"/>
      <w:marLeft w:val="0"/>
      <w:marRight w:val="0"/>
      <w:marTop w:val="0"/>
      <w:marBottom w:val="0"/>
      <w:divBdr>
        <w:top w:val="none" w:sz="0" w:space="0" w:color="auto"/>
        <w:left w:val="none" w:sz="0" w:space="0" w:color="auto"/>
        <w:bottom w:val="none" w:sz="0" w:space="0" w:color="auto"/>
        <w:right w:val="none" w:sz="0" w:space="0" w:color="auto"/>
      </w:divBdr>
    </w:div>
    <w:div w:id="1648046138">
      <w:bodyDiv w:val="1"/>
      <w:marLeft w:val="0"/>
      <w:marRight w:val="0"/>
      <w:marTop w:val="0"/>
      <w:marBottom w:val="0"/>
      <w:divBdr>
        <w:top w:val="none" w:sz="0" w:space="0" w:color="auto"/>
        <w:left w:val="none" w:sz="0" w:space="0" w:color="auto"/>
        <w:bottom w:val="none" w:sz="0" w:space="0" w:color="auto"/>
        <w:right w:val="none" w:sz="0" w:space="0" w:color="auto"/>
      </w:divBdr>
    </w:div>
    <w:div w:id="1648166265">
      <w:bodyDiv w:val="1"/>
      <w:marLeft w:val="0"/>
      <w:marRight w:val="0"/>
      <w:marTop w:val="0"/>
      <w:marBottom w:val="0"/>
      <w:divBdr>
        <w:top w:val="none" w:sz="0" w:space="0" w:color="auto"/>
        <w:left w:val="none" w:sz="0" w:space="0" w:color="auto"/>
        <w:bottom w:val="none" w:sz="0" w:space="0" w:color="auto"/>
        <w:right w:val="none" w:sz="0" w:space="0" w:color="auto"/>
      </w:divBdr>
    </w:div>
    <w:div w:id="1648628366">
      <w:bodyDiv w:val="1"/>
      <w:marLeft w:val="0"/>
      <w:marRight w:val="0"/>
      <w:marTop w:val="0"/>
      <w:marBottom w:val="0"/>
      <w:divBdr>
        <w:top w:val="none" w:sz="0" w:space="0" w:color="auto"/>
        <w:left w:val="none" w:sz="0" w:space="0" w:color="auto"/>
        <w:bottom w:val="none" w:sz="0" w:space="0" w:color="auto"/>
        <w:right w:val="none" w:sz="0" w:space="0" w:color="auto"/>
      </w:divBdr>
    </w:div>
    <w:div w:id="1651976189">
      <w:bodyDiv w:val="1"/>
      <w:marLeft w:val="0"/>
      <w:marRight w:val="0"/>
      <w:marTop w:val="0"/>
      <w:marBottom w:val="0"/>
      <w:divBdr>
        <w:top w:val="none" w:sz="0" w:space="0" w:color="auto"/>
        <w:left w:val="none" w:sz="0" w:space="0" w:color="auto"/>
        <w:bottom w:val="none" w:sz="0" w:space="0" w:color="auto"/>
        <w:right w:val="none" w:sz="0" w:space="0" w:color="auto"/>
      </w:divBdr>
    </w:div>
    <w:div w:id="1653216264">
      <w:bodyDiv w:val="1"/>
      <w:marLeft w:val="0"/>
      <w:marRight w:val="0"/>
      <w:marTop w:val="0"/>
      <w:marBottom w:val="0"/>
      <w:divBdr>
        <w:top w:val="none" w:sz="0" w:space="0" w:color="auto"/>
        <w:left w:val="none" w:sz="0" w:space="0" w:color="auto"/>
        <w:bottom w:val="none" w:sz="0" w:space="0" w:color="auto"/>
        <w:right w:val="none" w:sz="0" w:space="0" w:color="auto"/>
      </w:divBdr>
    </w:div>
    <w:div w:id="1653483098">
      <w:bodyDiv w:val="1"/>
      <w:marLeft w:val="0"/>
      <w:marRight w:val="0"/>
      <w:marTop w:val="0"/>
      <w:marBottom w:val="0"/>
      <w:divBdr>
        <w:top w:val="none" w:sz="0" w:space="0" w:color="auto"/>
        <w:left w:val="none" w:sz="0" w:space="0" w:color="auto"/>
        <w:bottom w:val="none" w:sz="0" w:space="0" w:color="auto"/>
        <w:right w:val="none" w:sz="0" w:space="0" w:color="auto"/>
      </w:divBdr>
    </w:div>
    <w:div w:id="1653945244">
      <w:bodyDiv w:val="1"/>
      <w:marLeft w:val="0"/>
      <w:marRight w:val="0"/>
      <w:marTop w:val="0"/>
      <w:marBottom w:val="0"/>
      <w:divBdr>
        <w:top w:val="none" w:sz="0" w:space="0" w:color="auto"/>
        <w:left w:val="none" w:sz="0" w:space="0" w:color="auto"/>
        <w:bottom w:val="none" w:sz="0" w:space="0" w:color="auto"/>
        <w:right w:val="none" w:sz="0" w:space="0" w:color="auto"/>
      </w:divBdr>
    </w:div>
    <w:div w:id="1654217310">
      <w:bodyDiv w:val="1"/>
      <w:marLeft w:val="0"/>
      <w:marRight w:val="0"/>
      <w:marTop w:val="0"/>
      <w:marBottom w:val="0"/>
      <w:divBdr>
        <w:top w:val="none" w:sz="0" w:space="0" w:color="auto"/>
        <w:left w:val="none" w:sz="0" w:space="0" w:color="auto"/>
        <w:bottom w:val="none" w:sz="0" w:space="0" w:color="auto"/>
        <w:right w:val="none" w:sz="0" w:space="0" w:color="auto"/>
      </w:divBdr>
    </w:div>
    <w:div w:id="1654259941">
      <w:bodyDiv w:val="1"/>
      <w:marLeft w:val="0"/>
      <w:marRight w:val="0"/>
      <w:marTop w:val="0"/>
      <w:marBottom w:val="0"/>
      <w:divBdr>
        <w:top w:val="none" w:sz="0" w:space="0" w:color="auto"/>
        <w:left w:val="none" w:sz="0" w:space="0" w:color="auto"/>
        <w:bottom w:val="none" w:sz="0" w:space="0" w:color="auto"/>
        <w:right w:val="none" w:sz="0" w:space="0" w:color="auto"/>
      </w:divBdr>
    </w:div>
    <w:div w:id="1655179546">
      <w:bodyDiv w:val="1"/>
      <w:marLeft w:val="0"/>
      <w:marRight w:val="0"/>
      <w:marTop w:val="0"/>
      <w:marBottom w:val="0"/>
      <w:divBdr>
        <w:top w:val="none" w:sz="0" w:space="0" w:color="auto"/>
        <w:left w:val="none" w:sz="0" w:space="0" w:color="auto"/>
        <w:bottom w:val="none" w:sz="0" w:space="0" w:color="auto"/>
        <w:right w:val="none" w:sz="0" w:space="0" w:color="auto"/>
      </w:divBdr>
    </w:div>
    <w:div w:id="1655529249">
      <w:bodyDiv w:val="1"/>
      <w:marLeft w:val="0"/>
      <w:marRight w:val="0"/>
      <w:marTop w:val="0"/>
      <w:marBottom w:val="0"/>
      <w:divBdr>
        <w:top w:val="none" w:sz="0" w:space="0" w:color="auto"/>
        <w:left w:val="none" w:sz="0" w:space="0" w:color="auto"/>
        <w:bottom w:val="none" w:sz="0" w:space="0" w:color="auto"/>
        <w:right w:val="none" w:sz="0" w:space="0" w:color="auto"/>
      </w:divBdr>
    </w:div>
    <w:div w:id="1656374555">
      <w:bodyDiv w:val="1"/>
      <w:marLeft w:val="0"/>
      <w:marRight w:val="0"/>
      <w:marTop w:val="0"/>
      <w:marBottom w:val="0"/>
      <w:divBdr>
        <w:top w:val="none" w:sz="0" w:space="0" w:color="auto"/>
        <w:left w:val="none" w:sz="0" w:space="0" w:color="auto"/>
        <w:bottom w:val="none" w:sz="0" w:space="0" w:color="auto"/>
        <w:right w:val="none" w:sz="0" w:space="0" w:color="auto"/>
      </w:divBdr>
    </w:div>
    <w:div w:id="1657685596">
      <w:bodyDiv w:val="1"/>
      <w:marLeft w:val="0"/>
      <w:marRight w:val="0"/>
      <w:marTop w:val="0"/>
      <w:marBottom w:val="0"/>
      <w:divBdr>
        <w:top w:val="none" w:sz="0" w:space="0" w:color="auto"/>
        <w:left w:val="none" w:sz="0" w:space="0" w:color="auto"/>
        <w:bottom w:val="none" w:sz="0" w:space="0" w:color="auto"/>
        <w:right w:val="none" w:sz="0" w:space="0" w:color="auto"/>
      </w:divBdr>
    </w:div>
    <w:div w:id="1658807130">
      <w:bodyDiv w:val="1"/>
      <w:marLeft w:val="0"/>
      <w:marRight w:val="0"/>
      <w:marTop w:val="0"/>
      <w:marBottom w:val="0"/>
      <w:divBdr>
        <w:top w:val="none" w:sz="0" w:space="0" w:color="auto"/>
        <w:left w:val="none" w:sz="0" w:space="0" w:color="auto"/>
        <w:bottom w:val="none" w:sz="0" w:space="0" w:color="auto"/>
        <w:right w:val="none" w:sz="0" w:space="0" w:color="auto"/>
      </w:divBdr>
    </w:div>
    <w:div w:id="1659765998">
      <w:bodyDiv w:val="1"/>
      <w:marLeft w:val="0"/>
      <w:marRight w:val="0"/>
      <w:marTop w:val="0"/>
      <w:marBottom w:val="0"/>
      <w:divBdr>
        <w:top w:val="none" w:sz="0" w:space="0" w:color="auto"/>
        <w:left w:val="none" w:sz="0" w:space="0" w:color="auto"/>
        <w:bottom w:val="none" w:sz="0" w:space="0" w:color="auto"/>
        <w:right w:val="none" w:sz="0" w:space="0" w:color="auto"/>
      </w:divBdr>
    </w:div>
    <w:div w:id="1661033644">
      <w:bodyDiv w:val="1"/>
      <w:marLeft w:val="0"/>
      <w:marRight w:val="0"/>
      <w:marTop w:val="0"/>
      <w:marBottom w:val="0"/>
      <w:divBdr>
        <w:top w:val="none" w:sz="0" w:space="0" w:color="auto"/>
        <w:left w:val="none" w:sz="0" w:space="0" w:color="auto"/>
        <w:bottom w:val="none" w:sz="0" w:space="0" w:color="auto"/>
        <w:right w:val="none" w:sz="0" w:space="0" w:color="auto"/>
      </w:divBdr>
    </w:div>
    <w:div w:id="1661080342">
      <w:bodyDiv w:val="1"/>
      <w:marLeft w:val="0"/>
      <w:marRight w:val="0"/>
      <w:marTop w:val="0"/>
      <w:marBottom w:val="0"/>
      <w:divBdr>
        <w:top w:val="none" w:sz="0" w:space="0" w:color="auto"/>
        <w:left w:val="none" w:sz="0" w:space="0" w:color="auto"/>
        <w:bottom w:val="none" w:sz="0" w:space="0" w:color="auto"/>
        <w:right w:val="none" w:sz="0" w:space="0" w:color="auto"/>
      </w:divBdr>
    </w:div>
    <w:div w:id="1661233063">
      <w:bodyDiv w:val="1"/>
      <w:marLeft w:val="0"/>
      <w:marRight w:val="0"/>
      <w:marTop w:val="0"/>
      <w:marBottom w:val="0"/>
      <w:divBdr>
        <w:top w:val="none" w:sz="0" w:space="0" w:color="auto"/>
        <w:left w:val="none" w:sz="0" w:space="0" w:color="auto"/>
        <w:bottom w:val="none" w:sz="0" w:space="0" w:color="auto"/>
        <w:right w:val="none" w:sz="0" w:space="0" w:color="auto"/>
      </w:divBdr>
    </w:div>
    <w:div w:id="1661501023">
      <w:bodyDiv w:val="1"/>
      <w:marLeft w:val="0"/>
      <w:marRight w:val="0"/>
      <w:marTop w:val="0"/>
      <w:marBottom w:val="0"/>
      <w:divBdr>
        <w:top w:val="none" w:sz="0" w:space="0" w:color="auto"/>
        <w:left w:val="none" w:sz="0" w:space="0" w:color="auto"/>
        <w:bottom w:val="none" w:sz="0" w:space="0" w:color="auto"/>
        <w:right w:val="none" w:sz="0" w:space="0" w:color="auto"/>
      </w:divBdr>
    </w:div>
    <w:div w:id="1661687536">
      <w:bodyDiv w:val="1"/>
      <w:marLeft w:val="0"/>
      <w:marRight w:val="0"/>
      <w:marTop w:val="0"/>
      <w:marBottom w:val="0"/>
      <w:divBdr>
        <w:top w:val="none" w:sz="0" w:space="0" w:color="auto"/>
        <w:left w:val="none" w:sz="0" w:space="0" w:color="auto"/>
        <w:bottom w:val="none" w:sz="0" w:space="0" w:color="auto"/>
        <w:right w:val="none" w:sz="0" w:space="0" w:color="auto"/>
      </w:divBdr>
    </w:div>
    <w:div w:id="1661695458">
      <w:bodyDiv w:val="1"/>
      <w:marLeft w:val="0"/>
      <w:marRight w:val="0"/>
      <w:marTop w:val="0"/>
      <w:marBottom w:val="0"/>
      <w:divBdr>
        <w:top w:val="none" w:sz="0" w:space="0" w:color="auto"/>
        <w:left w:val="none" w:sz="0" w:space="0" w:color="auto"/>
        <w:bottom w:val="none" w:sz="0" w:space="0" w:color="auto"/>
        <w:right w:val="none" w:sz="0" w:space="0" w:color="auto"/>
      </w:divBdr>
    </w:div>
    <w:div w:id="1661809840">
      <w:bodyDiv w:val="1"/>
      <w:marLeft w:val="0"/>
      <w:marRight w:val="0"/>
      <w:marTop w:val="0"/>
      <w:marBottom w:val="0"/>
      <w:divBdr>
        <w:top w:val="none" w:sz="0" w:space="0" w:color="auto"/>
        <w:left w:val="none" w:sz="0" w:space="0" w:color="auto"/>
        <w:bottom w:val="none" w:sz="0" w:space="0" w:color="auto"/>
        <w:right w:val="none" w:sz="0" w:space="0" w:color="auto"/>
      </w:divBdr>
    </w:div>
    <w:div w:id="1662852270">
      <w:bodyDiv w:val="1"/>
      <w:marLeft w:val="0"/>
      <w:marRight w:val="0"/>
      <w:marTop w:val="0"/>
      <w:marBottom w:val="0"/>
      <w:divBdr>
        <w:top w:val="none" w:sz="0" w:space="0" w:color="auto"/>
        <w:left w:val="none" w:sz="0" w:space="0" w:color="auto"/>
        <w:bottom w:val="none" w:sz="0" w:space="0" w:color="auto"/>
        <w:right w:val="none" w:sz="0" w:space="0" w:color="auto"/>
      </w:divBdr>
    </w:div>
    <w:div w:id="1662853246">
      <w:bodyDiv w:val="1"/>
      <w:marLeft w:val="0"/>
      <w:marRight w:val="0"/>
      <w:marTop w:val="0"/>
      <w:marBottom w:val="0"/>
      <w:divBdr>
        <w:top w:val="none" w:sz="0" w:space="0" w:color="auto"/>
        <w:left w:val="none" w:sz="0" w:space="0" w:color="auto"/>
        <w:bottom w:val="none" w:sz="0" w:space="0" w:color="auto"/>
        <w:right w:val="none" w:sz="0" w:space="0" w:color="auto"/>
      </w:divBdr>
    </w:div>
    <w:div w:id="1663194546">
      <w:bodyDiv w:val="1"/>
      <w:marLeft w:val="0"/>
      <w:marRight w:val="0"/>
      <w:marTop w:val="0"/>
      <w:marBottom w:val="0"/>
      <w:divBdr>
        <w:top w:val="none" w:sz="0" w:space="0" w:color="auto"/>
        <w:left w:val="none" w:sz="0" w:space="0" w:color="auto"/>
        <w:bottom w:val="none" w:sz="0" w:space="0" w:color="auto"/>
        <w:right w:val="none" w:sz="0" w:space="0" w:color="auto"/>
      </w:divBdr>
    </w:div>
    <w:div w:id="1663466911">
      <w:bodyDiv w:val="1"/>
      <w:marLeft w:val="0"/>
      <w:marRight w:val="0"/>
      <w:marTop w:val="0"/>
      <w:marBottom w:val="0"/>
      <w:divBdr>
        <w:top w:val="none" w:sz="0" w:space="0" w:color="auto"/>
        <w:left w:val="none" w:sz="0" w:space="0" w:color="auto"/>
        <w:bottom w:val="none" w:sz="0" w:space="0" w:color="auto"/>
        <w:right w:val="none" w:sz="0" w:space="0" w:color="auto"/>
      </w:divBdr>
    </w:div>
    <w:div w:id="1663778822">
      <w:bodyDiv w:val="1"/>
      <w:marLeft w:val="0"/>
      <w:marRight w:val="0"/>
      <w:marTop w:val="0"/>
      <w:marBottom w:val="0"/>
      <w:divBdr>
        <w:top w:val="none" w:sz="0" w:space="0" w:color="auto"/>
        <w:left w:val="none" w:sz="0" w:space="0" w:color="auto"/>
        <w:bottom w:val="none" w:sz="0" w:space="0" w:color="auto"/>
        <w:right w:val="none" w:sz="0" w:space="0" w:color="auto"/>
      </w:divBdr>
    </w:div>
    <w:div w:id="1663969215">
      <w:bodyDiv w:val="1"/>
      <w:marLeft w:val="0"/>
      <w:marRight w:val="0"/>
      <w:marTop w:val="0"/>
      <w:marBottom w:val="0"/>
      <w:divBdr>
        <w:top w:val="none" w:sz="0" w:space="0" w:color="auto"/>
        <w:left w:val="none" w:sz="0" w:space="0" w:color="auto"/>
        <w:bottom w:val="none" w:sz="0" w:space="0" w:color="auto"/>
        <w:right w:val="none" w:sz="0" w:space="0" w:color="auto"/>
      </w:divBdr>
    </w:div>
    <w:div w:id="1664428175">
      <w:bodyDiv w:val="1"/>
      <w:marLeft w:val="0"/>
      <w:marRight w:val="0"/>
      <w:marTop w:val="0"/>
      <w:marBottom w:val="0"/>
      <w:divBdr>
        <w:top w:val="none" w:sz="0" w:space="0" w:color="auto"/>
        <w:left w:val="none" w:sz="0" w:space="0" w:color="auto"/>
        <w:bottom w:val="none" w:sz="0" w:space="0" w:color="auto"/>
        <w:right w:val="none" w:sz="0" w:space="0" w:color="auto"/>
      </w:divBdr>
    </w:div>
    <w:div w:id="1664771833">
      <w:bodyDiv w:val="1"/>
      <w:marLeft w:val="0"/>
      <w:marRight w:val="0"/>
      <w:marTop w:val="0"/>
      <w:marBottom w:val="0"/>
      <w:divBdr>
        <w:top w:val="none" w:sz="0" w:space="0" w:color="auto"/>
        <w:left w:val="none" w:sz="0" w:space="0" w:color="auto"/>
        <w:bottom w:val="none" w:sz="0" w:space="0" w:color="auto"/>
        <w:right w:val="none" w:sz="0" w:space="0" w:color="auto"/>
      </w:divBdr>
    </w:div>
    <w:div w:id="1664969283">
      <w:bodyDiv w:val="1"/>
      <w:marLeft w:val="0"/>
      <w:marRight w:val="0"/>
      <w:marTop w:val="0"/>
      <w:marBottom w:val="0"/>
      <w:divBdr>
        <w:top w:val="none" w:sz="0" w:space="0" w:color="auto"/>
        <w:left w:val="none" w:sz="0" w:space="0" w:color="auto"/>
        <w:bottom w:val="none" w:sz="0" w:space="0" w:color="auto"/>
        <w:right w:val="none" w:sz="0" w:space="0" w:color="auto"/>
      </w:divBdr>
    </w:div>
    <w:div w:id="1665085362">
      <w:bodyDiv w:val="1"/>
      <w:marLeft w:val="0"/>
      <w:marRight w:val="0"/>
      <w:marTop w:val="0"/>
      <w:marBottom w:val="0"/>
      <w:divBdr>
        <w:top w:val="none" w:sz="0" w:space="0" w:color="auto"/>
        <w:left w:val="none" w:sz="0" w:space="0" w:color="auto"/>
        <w:bottom w:val="none" w:sz="0" w:space="0" w:color="auto"/>
        <w:right w:val="none" w:sz="0" w:space="0" w:color="auto"/>
      </w:divBdr>
    </w:div>
    <w:div w:id="1665543690">
      <w:bodyDiv w:val="1"/>
      <w:marLeft w:val="0"/>
      <w:marRight w:val="0"/>
      <w:marTop w:val="0"/>
      <w:marBottom w:val="0"/>
      <w:divBdr>
        <w:top w:val="none" w:sz="0" w:space="0" w:color="auto"/>
        <w:left w:val="none" w:sz="0" w:space="0" w:color="auto"/>
        <w:bottom w:val="none" w:sz="0" w:space="0" w:color="auto"/>
        <w:right w:val="none" w:sz="0" w:space="0" w:color="auto"/>
      </w:divBdr>
    </w:div>
    <w:div w:id="1666544790">
      <w:bodyDiv w:val="1"/>
      <w:marLeft w:val="0"/>
      <w:marRight w:val="0"/>
      <w:marTop w:val="0"/>
      <w:marBottom w:val="0"/>
      <w:divBdr>
        <w:top w:val="none" w:sz="0" w:space="0" w:color="auto"/>
        <w:left w:val="none" w:sz="0" w:space="0" w:color="auto"/>
        <w:bottom w:val="none" w:sz="0" w:space="0" w:color="auto"/>
        <w:right w:val="none" w:sz="0" w:space="0" w:color="auto"/>
      </w:divBdr>
    </w:div>
    <w:div w:id="1667124310">
      <w:bodyDiv w:val="1"/>
      <w:marLeft w:val="0"/>
      <w:marRight w:val="0"/>
      <w:marTop w:val="0"/>
      <w:marBottom w:val="0"/>
      <w:divBdr>
        <w:top w:val="none" w:sz="0" w:space="0" w:color="auto"/>
        <w:left w:val="none" w:sz="0" w:space="0" w:color="auto"/>
        <w:bottom w:val="none" w:sz="0" w:space="0" w:color="auto"/>
        <w:right w:val="none" w:sz="0" w:space="0" w:color="auto"/>
      </w:divBdr>
    </w:div>
    <w:div w:id="1668050842">
      <w:bodyDiv w:val="1"/>
      <w:marLeft w:val="0"/>
      <w:marRight w:val="0"/>
      <w:marTop w:val="0"/>
      <w:marBottom w:val="0"/>
      <w:divBdr>
        <w:top w:val="none" w:sz="0" w:space="0" w:color="auto"/>
        <w:left w:val="none" w:sz="0" w:space="0" w:color="auto"/>
        <w:bottom w:val="none" w:sz="0" w:space="0" w:color="auto"/>
        <w:right w:val="none" w:sz="0" w:space="0" w:color="auto"/>
      </w:divBdr>
    </w:div>
    <w:div w:id="1669095738">
      <w:bodyDiv w:val="1"/>
      <w:marLeft w:val="0"/>
      <w:marRight w:val="0"/>
      <w:marTop w:val="0"/>
      <w:marBottom w:val="0"/>
      <w:divBdr>
        <w:top w:val="none" w:sz="0" w:space="0" w:color="auto"/>
        <w:left w:val="none" w:sz="0" w:space="0" w:color="auto"/>
        <w:bottom w:val="none" w:sz="0" w:space="0" w:color="auto"/>
        <w:right w:val="none" w:sz="0" w:space="0" w:color="auto"/>
      </w:divBdr>
    </w:div>
    <w:div w:id="1670474681">
      <w:bodyDiv w:val="1"/>
      <w:marLeft w:val="0"/>
      <w:marRight w:val="0"/>
      <w:marTop w:val="0"/>
      <w:marBottom w:val="0"/>
      <w:divBdr>
        <w:top w:val="none" w:sz="0" w:space="0" w:color="auto"/>
        <w:left w:val="none" w:sz="0" w:space="0" w:color="auto"/>
        <w:bottom w:val="none" w:sz="0" w:space="0" w:color="auto"/>
        <w:right w:val="none" w:sz="0" w:space="0" w:color="auto"/>
      </w:divBdr>
    </w:div>
    <w:div w:id="1670673243">
      <w:bodyDiv w:val="1"/>
      <w:marLeft w:val="0"/>
      <w:marRight w:val="0"/>
      <w:marTop w:val="0"/>
      <w:marBottom w:val="0"/>
      <w:divBdr>
        <w:top w:val="none" w:sz="0" w:space="0" w:color="auto"/>
        <w:left w:val="none" w:sz="0" w:space="0" w:color="auto"/>
        <w:bottom w:val="none" w:sz="0" w:space="0" w:color="auto"/>
        <w:right w:val="none" w:sz="0" w:space="0" w:color="auto"/>
      </w:divBdr>
    </w:div>
    <w:div w:id="1670863926">
      <w:bodyDiv w:val="1"/>
      <w:marLeft w:val="0"/>
      <w:marRight w:val="0"/>
      <w:marTop w:val="0"/>
      <w:marBottom w:val="0"/>
      <w:divBdr>
        <w:top w:val="none" w:sz="0" w:space="0" w:color="auto"/>
        <w:left w:val="none" w:sz="0" w:space="0" w:color="auto"/>
        <w:bottom w:val="none" w:sz="0" w:space="0" w:color="auto"/>
        <w:right w:val="none" w:sz="0" w:space="0" w:color="auto"/>
      </w:divBdr>
    </w:div>
    <w:div w:id="1670906773">
      <w:bodyDiv w:val="1"/>
      <w:marLeft w:val="0"/>
      <w:marRight w:val="0"/>
      <w:marTop w:val="0"/>
      <w:marBottom w:val="0"/>
      <w:divBdr>
        <w:top w:val="none" w:sz="0" w:space="0" w:color="auto"/>
        <w:left w:val="none" w:sz="0" w:space="0" w:color="auto"/>
        <w:bottom w:val="none" w:sz="0" w:space="0" w:color="auto"/>
        <w:right w:val="none" w:sz="0" w:space="0" w:color="auto"/>
      </w:divBdr>
    </w:div>
    <w:div w:id="1670907181">
      <w:bodyDiv w:val="1"/>
      <w:marLeft w:val="0"/>
      <w:marRight w:val="0"/>
      <w:marTop w:val="0"/>
      <w:marBottom w:val="0"/>
      <w:divBdr>
        <w:top w:val="none" w:sz="0" w:space="0" w:color="auto"/>
        <w:left w:val="none" w:sz="0" w:space="0" w:color="auto"/>
        <w:bottom w:val="none" w:sz="0" w:space="0" w:color="auto"/>
        <w:right w:val="none" w:sz="0" w:space="0" w:color="auto"/>
      </w:divBdr>
    </w:div>
    <w:div w:id="1670907932">
      <w:bodyDiv w:val="1"/>
      <w:marLeft w:val="0"/>
      <w:marRight w:val="0"/>
      <w:marTop w:val="0"/>
      <w:marBottom w:val="0"/>
      <w:divBdr>
        <w:top w:val="none" w:sz="0" w:space="0" w:color="auto"/>
        <w:left w:val="none" w:sz="0" w:space="0" w:color="auto"/>
        <w:bottom w:val="none" w:sz="0" w:space="0" w:color="auto"/>
        <w:right w:val="none" w:sz="0" w:space="0" w:color="auto"/>
      </w:divBdr>
    </w:div>
    <w:div w:id="1671716117">
      <w:bodyDiv w:val="1"/>
      <w:marLeft w:val="0"/>
      <w:marRight w:val="0"/>
      <w:marTop w:val="0"/>
      <w:marBottom w:val="0"/>
      <w:divBdr>
        <w:top w:val="none" w:sz="0" w:space="0" w:color="auto"/>
        <w:left w:val="none" w:sz="0" w:space="0" w:color="auto"/>
        <w:bottom w:val="none" w:sz="0" w:space="0" w:color="auto"/>
        <w:right w:val="none" w:sz="0" w:space="0" w:color="auto"/>
      </w:divBdr>
    </w:div>
    <w:div w:id="1672299260">
      <w:bodyDiv w:val="1"/>
      <w:marLeft w:val="0"/>
      <w:marRight w:val="0"/>
      <w:marTop w:val="0"/>
      <w:marBottom w:val="0"/>
      <w:divBdr>
        <w:top w:val="none" w:sz="0" w:space="0" w:color="auto"/>
        <w:left w:val="none" w:sz="0" w:space="0" w:color="auto"/>
        <w:bottom w:val="none" w:sz="0" w:space="0" w:color="auto"/>
        <w:right w:val="none" w:sz="0" w:space="0" w:color="auto"/>
      </w:divBdr>
    </w:div>
    <w:div w:id="1673021569">
      <w:bodyDiv w:val="1"/>
      <w:marLeft w:val="0"/>
      <w:marRight w:val="0"/>
      <w:marTop w:val="0"/>
      <w:marBottom w:val="0"/>
      <w:divBdr>
        <w:top w:val="none" w:sz="0" w:space="0" w:color="auto"/>
        <w:left w:val="none" w:sz="0" w:space="0" w:color="auto"/>
        <w:bottom w:val="none" w:sz="0" w:space="0" w:color="auto"/>
        <w:right w:val="none" w:sz="0" w:space="0" w:color="auto"/>
      </w:divBdr>
    </w:div>
    <w:div w:id="1674992648">
      <w:bodyDiv w:val="1"/>
      <w:marLeft w:val="0"/>
      <w:marRight w:val="0"/>
      <w:marTop w:val="0"/>
      <w:marBottom w:val="0"/>
      <w:divBdr>
        <w:top w:val="none" w:sz="0" w:space="0" w:color="auto"/>
        <w:left w:val="none" w:sz="0" w:space="0" w:color="auto"/>
        <w:bottom w:val="none" w:sz="0" w:space="0" w:color="auto"/>
        <w:right w:val="none" w:sz="0" w:space="0" w:color="auto"/>
      </w:divBdr>
    </w:div>
    <w:div w:id="1675450373">
      <w:bodyDiv w:val="1"/>
      <w:marLeft w:val="0"/>
      <w:marRight w:val="0"/>
      <w:marTop w:val="0"/>
      <w:marBottom w:val="0"/>
      <w:divBdr>
        <w:top w:val="none" w:sz="0" w:space="0" w:color="auto"/>
        <w:left w:val="none" w:sz="0" w:space="0" w:color="auto"/>
        <w:bottom w:val="none" w:sz="0" w:space="0" w:color="auto"/>
        <w:right w:val="none" w:sz="0" w:space="0" w:color="auto"/>
      </w:divBdr>
    </w:div>
    <w:div w:id="1675642039">
      <w:bodyDiv w:val="1"/>
      <w:marLeft w:val="0"/>
      <w:marRight w:val="0"/>
      <w:marTop w:val="0"/>
      <w:marBottom w:val="0"/>
      <w:divBdr>
        <w:top w:val="none" w:sz="0" w:space="0" w:color="auto"/>
        <w:left w:val="none" w:sz="0" w:space="0" w:color="auto"/>
        <w:bottom w:val="none" w:sz="0" w:space="0" w:color="auto"/>
        <w:right w:val="none" w:sz="0" w:space="0" w:color="auto"/>
      </w:divBdr>
    </w:div>
    <w:div w:id="1675835417">
      <w:bodyDiv w:val="1"/>
      <w:marLeft w:val="0"/>
      <w:marRight w:val="0"/>
      <w:marTop w:val="0"/>
      <w:marBottom w:val="0"/>
      <w:divBdr>
        <w:top w:val="none" w:sz="0" w:space="0" w:color="auto"/>
        <w:left w:val="none" w:sz="0" w:space="0" w:color="auto"/>
        <w:bottom w:val="none" w:sz="0" w:space="0" w:color="auto"/>
        <w:right w:val="none" w:sz="0" w:space="0" w:color="auto"/>
      </w:divBdr>
    </w:div>
    <w:div w:id="1677070128">
      <w:bodyDiv w:val="1"/>
      <w:marLeft w:val="0"/>
      <w:marRight w:val="0"/>
      <w:marTop w:val="0"/>
      <w:marBottom w:val="0"/>
      <w:divBdr>
        <w:top w:val="none" w:sz="0" w:space="0" w:color="auto"/>
        <w:left w:val="none" w:sz="0" w:space="0" w:color="auto"/>
        <w:bottom w:val="none" w:sz="0" w:space="0" w:color="auto"/>
        <w:right w:val="none" w:sz="0" w:space="0" w:color="auto"/>
      </w:divBdr>
    </w:div>
    <w:div w:id="1677460115">
      <w:bodyDiv w:val="1"/>
      <w:marLeft w:val="0"/>
      <w:marRight w:val="0"/>
      <w:marTop w:val="0"/>
      <w:marBottom w:val="0"/>
      <w:divBdr>
        <w:top w:val="none" w:sz="0" w:space="0" w:color="auto"/>
        <w:left w:val="none" w:sz="0" w:space="0" w:color="auto"/>
        <w:bottom w:val="none" w:sz="0" w:space="0" w:color="auto"/>
        <w:right w:val="none" w:sz="0" w:space="0" w:color="auto"/>
      </w:divBdr>
    </w:div>
    <w:div w:id="1677683746">
      <w:bodyDiv w:val="1"/>
      <w:marLeft w:val="0"/>
      <w:marRight w:val="0"/>
      <w:marTop w:val="0"/>
      <w:marBottom w:val="0"/>
      <w:divBdr>
        <w:top w:val="none" w:sz="0" w:space="0" w:color="auto"/>
        <w:left w:val="none" w:sz="0" w:space="0" w:color="auto"/>
        <w:bottom w:val="none" w:sz="0" w:space="0" w:color="auto"/>
        <w:right w:val="none" w:sz="0" w:space="0" w:color="auto"/>
      </w:divBdr>
    </w:div>
    <w:div w:id="1677684620">
      <w:bodyDiv w:val="1"/>
      <w:marLeft w:val="0"/>
      <w:marRight w:val="0"/>
      <w:marTop w:val="0"/>
      <w:marBottom w:val="0"/>
      <w:divBdr>
        <w:top w:val="none" w:sz="0" w:space="0" w:color="auto"/>
        <w:left w:val="none" w:sz="0" w:space="0" w:color="auto"/>
        <w:bottom w:val="none" w:sz="0" w:space="0" w:color="auto"/>
        <w:right w:val="none" w:sz="0" w:space="0" w:color="auto"/>
      </w:divBdr>
    </w:div>
    <w:div w:id="1677806744">
      <w:bodyDiv w:val="1"/>
      <w:marLeft w:val="0"/>
      <w:marRight w:val="0"/>
      <w:marTop w:val="0"/>
      <w:marBottom w:val="0"/>
      <w:divBdr>
        <w:top w:val="none" w:sz="0" w:space="0" w:color="auto"/>
        <w:left w:val="none" w:sz="0" w:space="0" w:color="auto"/>
        <w:bottom w:val="none" w:sz="0" w:space="0" w:color="auto"/>
        <w:right w:val="none" w:sz="0" w:space="0" w:color="auto"/>
      </w:divBdr>
    </w:div>
    <w:div w:id="1679892872">
      <w:bodyDiv w:val="1"/>
      <w:marLeft w:val="0"/>
      <w:marRight w:val="0"/>
      <w:marTop w:val="0"/>
      <w:marBottom w:val="0"/>
      <w:divBdr>
        <w:top w:val="none" w:sz="0" w:space="0" w:color="auto"/>
        <w:left w:val="none" w:sz="0" w:space="0" w:color="auto"/>
        <w:bottom w:val="none" w:sz="0" w:space="0" w:color="auto"/>
        <w:right w:val="none" w:sz="0" w:space="0" w:color="auto"/>
      </w:divBdr>
    </w:div>
    <w:div w:id="1680305828">
      <w:bodyDiv w:val="1"/>
      <w:marLeft w:val="0"/>
      <w:marRight w:val="0"/>
      <w:marTop w:val="0"/>
      <w:marBottom w:val="0"/>
      <w:divBdr>
        <w:top w:val="none" w:sz="0" w:space="0" w:color="auto"/>
        <w:left w:val="none" w:sz="0" w:space="0" w:color="auto"/>
        <w:bottom w:val="none" w:sz="0" w:space="0" w:color="auto"/>
        <w:right w:val="none" w:sz="0" w:space="0" w:color="auto"/>
      </w:divBdr>
    </w:div>
    <w:div w:id="1680546752">
      <w:bodyDiv w:val="1"/>
      <w:marLeft w:val="0"/>
      <w:marRight w:val="0"/>
      <w:marTop w:val="0"/>
      <w:marBottom w:val="0"/>
      <w:divBdr>
        <w:top w:val="none" w:sz="0" w:space="0" w:color="auto"/>
        <w:left w:val="none" w:sz="0" w:space="0" w:color="auto"/>
        <w:bottom w:val="none" w:sz="0" w:space="0" w:color="auto"/>
        <w:right w:val="none" w:sz="0" w:space="0" w:color="auto"/>
      </w:divBdr>
    </w:div>
    <w:div w:id="1680697057">
      <w:bodyDiv w:val="1"/>
      <w:marLeft w:val="0"/>
      <w:marRight w:val="0"/>
      <w:marTop w:val="0"/>
      <w:marBottom w:val="0"/>
      <w:divBdr>
        <w:top w:val="none" w:sz="0" w:space="0" w:color="auto"/>
        <w:left w:val="none" w:sz="0" w:space="0" w:color="auto"/>
        <w:bottom w:val="none" w:sz="0" w:space="0" w:color="auto"/>
        <w:right w:val="none" w:sz="0" w:space="0" w:color="auto"/>
      </w:divBdr>
    </w:div>
    <w:div w:id="1681154743">
      <w:bodyDiv w:val="1"/>
      <w:marLeft w:val="0"/>
      <w:marRight w:val="0"/>
      <w:marTop w:val="0"/>
      <w:marBottom w:val="0"/>
      <w:divBdr>
        <w:top w:val="none" w:sz="0" w:space="0" w:color="auto"/>
        <w:left w:val="none" w:sz="0" w:space="0" w:color="auto"/>
        <w:bottom w:val="none" w:sz="0" w:space="0" w:color="auto"/>
        <w:right w:val="none" w:sz="0" w:space="0" w:color="auto"/>
      </w:divBdr>
    </w:div>
    <w:div w:id="1681393030">
      <w:bodyDiv w:val="1"/>
      <w:marLeft w:val="0"/>
      <w:marRight w:val="0"/>
      <w:marTop w:val="0"/>
      <w:marBottom w:val="0"/>
      <w:divBdr>
        <w:top w:val="none" w:sz="0" w:space="0" w:color="auto"/>
        <w:left w:val="none" w:sz="0" w:space="0" w:color="auto"/>
        <w:bottom w:val="none" w:sz="0" w:space="0" w:color="auto"/>
        <w:right w:val="none" w:sz="0" w:space="0" w:color="auto"/>
      </w:divBdr>
    </w:div>
    <w:div w:id="1682467381">
      <w:bodyDiv w:val="1"/>
      <w:marLeft w:val="0"/>
      <w:marRight w:val="0"/>
      <w:marTop w:val="0"/>
      <w:marBottom w:val="0"/>
      <w:divBdr>
        <w:top w:val="none" w:sz="0" w:space="0" w:color="auto"/>
        <w:left w:val="none" w:sz="0" w:space="0" w:color="auto"/>
        <w:bottom w:val="none" w:sz="0" w:space="0" w:color="auto"/>
        <w:right w:val="none" w:sz="0" w:space="0" w:color="auto"/>
      </w:divBdr>
    </w:div>
    <w:div w:id="1682704855">
      <w:bodyDiv w:val="1"/>
      <w:marLeft w:val="0"/>
      <w:marRight w:val="0"/>
      <w:marTop w:val="0"/>
      <w:marBottom w:val="0"/>
      <w:divBdr>
        <w:top w:val="none" w:sz="0" w:space="0" w:color="auto"/>
        <w:left w:val="none" w:sz="0" w:space="0" w:color="auto"/>
        <w:bottom w:val="none" w:sz="0" w:space="0" w:color="auto"/>
        <w:right w:val="none" w:sz="0" w:space="0" w:color="auto"/>
      </w:divBdr>
    </w:div>
    <w:div w:id="1684815297">
      <w:bodyDiv w:val="1"/>
      <w:marLeft w:val="0"/>
      <w:marRight w:val="0"/>
      <w:marTop w:val="0"/>
      <w:marBottom w:val="0"/>
      <w:divBdr>
        <w:top w:val="none" w:sz="0" w:space="0" w:color="auto"/>
        <w:left w:val="none" w:sz="0" w:space="0" w:color="auto"/>
        <w:bottom w:val="none" w:sz="0" w:space="0" w:color="auto"/>
        <w:right w:val="none" w:sz="0" w:space="0" w:color="auto"/>
      </w:divBdr>
    </w:div>
    <w:div w:id="1685086506">
      <w:bodyDiv w:val="1"/>
      <w:marLeft w:val="0"/>
      <w:marRight w:val="0"/>
      <w:marTop w:val="0"/>
      <w:marBottom w:val="0"/>
      <w:divBdr>
        <w:top w:val="none" w:sz="0" w:space="0" w:color="auto"/>
        <w:left w:val="none" w:sz="0" w:space="0" w:color="auto"/>
        <w:bottom w:val="none" w:sz="0" w:space="0" w:color="auto"/>
        <w:right w:val="none" w:sz="0" w:space="0" w:color="auto"/>
      </w:divBdr>
    </w:div>
    <w:div w:id="1685134356">
      <w:bodyDiv w:val="1"/>
      <w:marLeft w:val="0"/>
      <w:marRight w:val="0"/>
      <w:marTop w:val="0"/>
      <w:marBottom w:val="0"/>
      <w:divBdr>
        <w:top w:val="none" w:sz="0" w:space="0" w:color="auto"/>
        <w:left w:val="none" w:sz="0" w:space="0" w:color="auto"/>
        <w:bottom w:val="none" w:sz="0" w:space="0" w:color="auto"/>
        <w:right w:val="none" w:sz="0" w:space="0" w:color="auto"/>
      </w:divBdr>
    </w:div>
    <w:div w:id="1686861064">
      <w:bodyDiv w:val="1"/>
      <w:marLeft w:val="0"/>
      <w:marRight w:val="0"/>
      <w:marTop w:val="0"/>
      <w:marBottom w:val="0"/>
      <w:divBdr>
        <w:top w:val="none" w:sz="0" w:space="0" w:color="auto"/>
        <w:left w:val="none" w:sz="0" w:space="0" w:color="auto"/>
        <w:bottom w:val="none" w:sz="0" w:space="0" w:color="auto"/>
        <w:right w:val="none" w:sz="0" w:space="0" w:color="auto"/>
      </w:divBdr>
    </w:div>
    <w:div w:id="1687168677">
      <w:bodyDiv w:val="1"/>
      <w:marLeft w:val="0"/>
      <w:marRight w:val="0"/>
      <w:marTop w:val="0"/>
      <w:marBottom w:val="0"/>
      <w:divBdr>
        <w:top w:val="none" w:sz="0" w:space="0" w:color="auto"/>
        <w:left w:val="none" w:sz="0" w:space="0" w:color="auto"/>
        <w:bottom w:val="none" w:sz="0" w:space="0" w:color="auto"/>
        <w:right w:val="none" w:sz="0" w:space="0" w:color="auto"/>
      </w:divBdr>
    </w:div>
    <w:div w:id="1687243437">
      <w:bodyDiv w:val="1"/>
      <w:marLeft w:val="0"/>
      <w:marRight w:val="0"/>
      <w:marTop w:val="0"/>
      <w:marBottom w:val="0"/>
      <w:divBdr>
        <w:top w:val="none" w:sz="0" w:space="0" w:color="auto"/>
        <w:left w:val="none" w:sz="0" w:space="0" w:color="auto"/>
        <w:bottom w:val="none" w:sz="0" w:space="0" w:color="auto"/>
        <w:right w:val="none" w:sz="0" w:space="0" w:color="auto"/>
      </w:divBdr>
    </w:div>
    <w:div w:id="1687249831">
      <w:bodyDiv w:val="1"/>
      <w:marLeft w:val="0"/>
      <w:marRight w:val="0"/>
      <w:marTop w:val="0"/>
      <w:marBottom w:val="0"/>
      <w:divBdr>
        <w:top w:val="none" w:sz="0" w:space="0" w:color="auto"/>
        <w:left w:val="none" w:sz="0" w:space="0" w:color="auto"/>
        <w:bottom w:val="none" w:sz="0" w:space="0" w:color="auto"/>
        <w:right w:val="none" w:sz="0" w:space="0" w:color="auto"/>
      </w:divBdr>
    </w:div>
    <w:div w:id="1687903006">
      <w:bodyDiv w:val="1"/>
      <w:marLeft w:val="0"/>
      <w:marRight w:val="0"/>
      <w:marTop w:val="0"/>
      <w:marBottom w:val="0"/>
      <w:divBdr>
        <w:top w:val="none" w:sz="0" w:space="0" w:color="auto"/>
        <w:left w:val="none" w:sz="0" w:space="0" w:color="auto"/>
        <w:bottom w:val="none" w:sz="0" w:space="0" w:color="auto"/>
        <w:right w:val="none" w:sz="0" w:space="0" w:color="auto"/>
      </w:divBdr>
    </w:div>
    <w:div w:id="1688754051">
      <w:bodyDiv w:val="1"/>
      <w:marLeft w:val="0"/>
      <w:marRight w:val="0"/>
      <w:marTop w:val="0"/>
      <w:marBottom w:val="0"/>
      <w:divBdr>
        <w:top w:val="none" w:sz="0" w:space="0" w:color="auto"/>
        <w:left w:val="none" w:sz="0" w:space="0" w:color="auto"/>
        <w:bottom w:val="none" w:sz="0" w:space="0" w:color="auto"/>
        <w:right w:val="none" w:sz="0" w:space="0" w:color="auto"/>
      </w:divBdr>
    </w:div>
    <w:div w:id="1689210777">
      <w:bodyDiv w:val="1"/>
      <w:marLeft w:val="0"/>
      <w:marRight w:val="0"/>
      <w:marTop w:val="0"/>
      <w:marBottom w:val="0"/>
      <w:divBdr>
        <w:top w:val="none" w:sz="0" w:space="0" w:color="auto"/>
        <w:left w:val="none" w:sz="0" w:space="0" w:color="auto"/>
        <w:bottom w:val="none" w:sz="0" w:space="0" w:color="auto"/>
        <w:right w:val="none" w:sz="0" w:space="0" w:color="auto"/>
      </w:divBdr>
    </w:div>
    <w:div w:id="1689255939">
      <w:bodyDiv w:val="1"/>
      <w:marLeft w:val="0"/>
      <w:marRight w:val="0"/>
      <w:marTop w:val="0"/>
      <w:marBottom w:val="0"/>
      <w:divBdr>
        <w:top w:val="none" w:sz="0" w:space="0" w:color="auto"/>
        <w:left w:val="none" w:sz="0" w:space="0" w:color="auto"/>
        <w:bottom w:val="none" w:sz="0" w:space="0" w:color="auto"/>
        <w:right w:val="none" w:sz="0" w:space="0" w:color="auto"/>
      </w:divBdr>
    </w:div>
    <w:div w:id="1689328223">
      <w:bodyDiv w:val="1"/>
      <w:marLeft w:val="0"/>
      <w:marRight w:val="0"/>
      <w:marTop w:val="0"/>
      <w:marBottom w:val="0"/>
      <w:divBdr>
        <w:top w:val="none" w:sz="0" w:space="0" w:color="auto"/>
        <w:left w:val="none" w:sz="0" w:space="0" w:color="auto"/>
        <w:bottom w:val="none" w:sz="0" w:space="0" w:color="auto"/>
        <w:right w:val="none" w:sz="0" w:space="0" w:color="auto"/>
      </w:divBdr>
    </w:div>
    <w:div w:id="1689913962">
      <w:bodyDiv w:val="1"/>
      <w:marLeft w:val="0"/>
      <w:marRight w:val="0"/>
      <w:marTop w:val="0"/>
      <w:marBottom w:val="0"/>
      <w:divBdr>
        <w:top w:val="none" w:sz="0" w:space="0" w:color="auto"/>
        <w:left w:val="none" w:sz="0" w:space="0" w:color="auto"/>
        <w:bottom w:val="none" w:sz="0" w:space="0" w:color="auto"/>
        <w:right w:val="none" w:sz="0" w:space="0" w:color="auto"/>
      </w:divBdr>
    </w:div>
    <w:div w:id="1690986245">
      <w:bodyDiv w:val="1"/>
      <w:marLeft w:val="0"/>
      <w:marRight w:val="0"/>
      <w:marTop w:val="0"/>
      <w:marBottom w:val="0"/>
      <w:divBdr>
        <w:top w:val="none" w:sz="0" w:space="0" w:color="auto"/>
        <w:left w:val="none" w:sz="0" w:space="0" w:color="auto"/>
        <w:bottom w:val="none" w:sz="0" w:space="0" w:color="auto"/>
        <w:right w:val="none" w:sz="0" w:space="0" w:color="auto"/>
      </w:divBdr>
    </w:div>
    <w:div w:id="1692296670">
      <w:bodyDiv w:val="1"/>
      <w:marLeft w:val="0"/>
      <w:marRight w:val="0"/>
      <w:marTop w:val="0"/>
      <w:marBottom w:val="0"/>
      <w:divBdr>
        <w:top w:val="none" w:sz="0" w:space="0" w:color="auto"/>
        <w:left w:val="none" w:sz="0" w:space="0" w:color="auto"/>
        <w:bottom w:val="none" w:sz="0" w:space="0" w:color="auto"/>
        <w:right w:val="none" w:sz="0" w:space="0" w:color="auto"/>
      </w:divBdr>
    </w:div>
    <w:div w:id="1692872160">
      <w:bodyDiv w:val="1"/>
      <w:marLeft w:val="0"/>
      <w:marRight w:val="0"/>
      <w:marTop w:val="0"/>
      <w:marBottom w:val="0"/>
      <w:divBdr>
        <w:top w:val="none" w:sz="0" w:space="0" w:color="auto"/>
        <w:left w:val="none" w:sz="0" w:space="0" w:color="auto"/>
        <w:bottom w:val="none" w:sz="0" w:space="0" w:color="auto"/>
        <w:right w:val="none" w:sz="0" w:space="0" w:color="auto"/>
      </w:divBdr>
    </w:div>
    <w:div w:id="1693146326">
      <w:bodyDiv w:val="1"/>
      <w:marLeft w:val="0"/>
      <w:marRight w:val="0"/>
      <w:marTop w:val="0"/>
      <w:marBottom w:val="0"/>
      <w:divBdr>
        <w:top w:val="none" w:sz="0" w:space="0" w:color="auto"/>
        <w:left w:val="none" w:sz="0" w:space="0" w:color="auto"/>
        <w:bottom w:val="none" w:sz="0" w:space="0" w:color="auto"/>
        <w:right w:val="none" w:sz="0" w:space="0" w:color="auto"/>
      </w:divBdr>
    </w:div>
    <w:div w:id="1693604261">
      <w:bodyDiv w:val="1"/>
      <w:marLeft w:val="0"/>
      <w:marRight w:val="0"/>
      <w:marTop w:val="0"/>
      <w:marBottom w:val="0"/>
      <w:divBdr>
        <w:top w:val="none" w:sz="0" w:space="0" w:color="auto"/>
        <w:left w:val="none" w:sz="0" w:space="0" w:color="auto"/>
        <w:bottom w:val="none" w:sz="0" w:space="0" w:color="auto"/>
        <w:right w:val="none" w:sz="0" w:space="0" w:color="auto"/>
      </w:divBdr>
    </w:div>
    <w:div w:id="1693651912">
      <w:bodyDiv w:val="1"/>
      <w:marLeft w:val="0"/>
      <w:marRight w:val="0"/>
      <w:marTop w:val="0"/>
      <w:marBottom w:val="0"/>
      <w:divBdr>
        <w:top w:val="none" w:sz="0" w:space="0" w:color="auto"/>
        <w:left w:val="none" w:sz="0" w:space="0" w:color="auto"/>
        <w:bottom w:val="none" w:sz="0" w:space="0" w:color="auto"/>
        <w:right w:val="none" w:sz="0" w:space="0" w:color="auto"/>
      </w:divBdr>
    </w:div>
    <w:div w:id="1694108939">
      <w:bodyDiv w:val="1"/>
      <w:marLeft w:val="0"/>
      <w:marRight w:val="0"/>
      <w:marTop w:val="0"/>
      <w:marBottom w:val="0"/>
      <w:divBdr>
        <w:top w:val="none" w:sz="0" w:space="0" w:color="auto"/>
        <w:left w:val="none" w:sz="0" w:space="0" w:color="auto"/>
        <w:bottom w:val="none" w:sz="0" w:space="0" w:color="auto"/>
        <w:right w:val="none" w:sz="0" w:space="0" w:color="auto"/>
      </w:divBdr>
    </w:div>
    <w:div w:id="1694454082">
      <w:bodyDiv w:val="1"/>
      <w:marLeft w:val="0"/>
      <w:marRight w:val="0"/>
      <w:marTop w:val="0"/>
      <w:marBottom w:val="0"/>
      <w:divBdr>
        <w:top w:val="none" w:sz="0" w:space="0" w:color="auto"/>
        <w:left w:val="none" w:sz="0" w:space="0" w:color="auto"/>
        <w:bottom w:val="none" w:sz="0" w:space="0" w:color="auto"/>
        <w:right w:val="none" w:sz="0" w:space="0" w:color="auto"/>
      </w:divBdr>
    </w:div>
    <w:div w:id="1695184109">
      <w:bodyDiv w:val="1"/>
      <w:marLeft w:val="0"/>
      <w:marRight w:val="0"/>
      <w:marTop w:val="0"/>
      <w:marBottom w:val="0"/>
      <w:divBdr>
        <w:top w:val="none" w:sz="0" w:space="0" w:color="auto"/>
        <w:left w:val="none" w:sz="0" w:space="0" w:color="auto"/>
        <w:bottom w:val="none" w:sz="0" w:space="0" w:color="auto"/>
        <w:right w:val="none" w:sz="0" w:space="0" w:color="auto"/>
      </w:divBdr>
    </w:div>
    <w:div w:id="1695231291">
      <w:bodyDiv w:val="1"/>
      <w:marLeft w:val="0"/>
      <w:marRight w:val="0"/>
      <w:marTop w:val="0"/>
      <w:marBottom w:val="0"/>
      <w:divBdr>
        <w:top w:val="none" w:sz="0" w:space="0" w:color="auto"/>
        <w:left w:val="none" w:sz="0" w:space="0" w:color="auto"/>
        <w:bottom w:val="none" w:sz="0" w:space="0" w:color="auto"/>
        <w:right w:val="none" w:sz="0" w:space="0" w:color="auto"/>
      </w:divBdr>
    </w:div>
    <w:div w:id="1695613923">
      <w:bodyDiv w:val="1"/>
      <w:marLeft w:val="0"/>
      <w:marRight w:val="0"/>
      <w:marTop w:val="0"/>
      <w:marBottom w:val="0"/>
      <w:divBdr>
        <w:top w:val="none" w:sz="0" w:space="0" w:color="auto"/>
        <w:left w:val="none" w:sz="0" w:space="0" w:color="auto"/>
        <w:bottom w:val="none" w:sz="0" w:space="0" w:color="auto"/>
        <w:right w:val="none" w:sz="0" w:space="0" w:color="auto"/>
      </w:divBdr>
    </w:div>
    <w:div w:id="1695613941">
      <w:bodyDiv w:val="1"/>
      <w:marLeft w:val="0"/>
      <w:marRight w:val="0"/>
      <w:marTop w:val="0"/>
      <w:marBottom w:val="0"/>
      <w:divBdr>
        <w:top w:val="none" w:sz="0" w:space="0" w:color="auto"/>
        <w:left w:val="none" w:sz="0" w:space="0" w:color="auto"/>
        <w:bottom w:val="none" w:sz="0" w:space="0" w:color="auto"/>
        <w:right w:val="none" w:sz="0" w:space="0" w:color="auto"/>
      </w:divBdr>
    </w:div>
    <w:div w:id="1696273053">
      <w:bodyDiv w:val="1"/>
      <w:marLeft w:val="0"/>
      <w:marRight w:val="0"/>
      <w:marTop w:val="0"/>
      <w:marBottom w:val="0"/>
      <w:divBdr>
        <w:top w:val="none" w:sz="0" w:space="0" w:color="auto"/>
        <w:left w:val="none" w:sz="0" w:space="0" w:color="auto"/>
        <w:bottom w:val="none" w:sz="0" w:space="0" w:color="auto"/>
        <w:right w:val="none" w:sz="0" w:space="0" w:color="auto"/>
      </w:divBdr>
    </w:div>
    <w:div w:id="1697655966">
      <w:bodyDiv w:val="1"/>
      <w:marLeft w:val="0"/>
      <w:marRight w:val="0"/>
      <w:marTop w:val="0"/>
      <w:marBottom w:val="0"/>
      <w:divBdr>
        <w:top w:val="none" w:sz="0" w:space="0" w:color="auto"/>
        <w:left w:val="none" w:sz="0" w:space="0" w:color="auto"/>
        <w:bottom w:val="none" w:sz="0" w:space="0" w:color="auto"/>
        <w:right w:val="none" w:sz="0" w:space="0" w:color="auto"/>
      </w:divBdr>
    </w:div>
    <w:div w:id="1697848368">
      <w:bodyDiv w:val="1"/>
      <w:marLeft w:val="0"/>
      <w:marRight w:val="0"/>
      <w:marTop w:val="0"/>
      <w:marBottom w:val="0"/>
      <w:divBdr>
        <w:top w:val="none" w:sz="0" w:space="0" w:color="auto"/>
        <w:left w:val="none" w:sz="0" w:space="0" w:color="auto"/>
        <w:bottom w:val="none" w:sz="0" w:space="0" w:color="auto"/>
        <w:right w:val="none" w:sz="0" w:space="0" w:color="auto"/>
      </w:divBdr>
    </w:div>
    <w:div w:id="1697922904">
      <w:bodyDiv w:val="1"/>
      <w:marLeft w:val="0"/>
      <w:marRight w:val="0"/>
      <w:marTop w:val="0"/>
      <w:marBottom w:val="0"/>
      <w:divBdr>
        <w:top w:val="none" w:sz="0" w:space="0" w:color="auto"/>
        <w:left w:val="none" w:sz="0" w:space="0" w:color="auto"/>
        <w:bottom w:val="none" w:sz="0" w:space="0" w:color="auto"/>
        <w:right w:val="none" w:sz="0" w:space="0" w:color="auto"/>
      </w:divBdr>
    </w:div>
    <w:div w:id="1698045912">
      <w:bodyDiv w:val="1"/>
      <w:marLeft w:val="0"/>
      <w:marRight w:val="0"/>
      <w:marTop w:val="0"/>
      <w:marBottom w:val="0"/>
      <w:divBdr>
        <w:top w:val="none" w:sz="0" w:space="0" w:color="auto"/>
        <w:left w:val="none" w:sz="0" w:space="0" w:color="auto"/>
        <w:bottom w:val="none" w:sz="0" w:space="0" w:color="auto"/>
        <w:right w:val="none" w:sz="0" w:space="0" w:color="auto"/>
      </w:divBdr>
    </w:div>
    <w:div w:id="1698196184">
      <w:bodyDiv w:val="1"/>
      <w:marLeft w:val="0"/>
      <w:marRight w:val="0"/>
      <w:marTop w:val="0"/>
      <w:marBottom w:val="0"/>
      <w:divBdr>
        <w:top w:val="none" w:sz="0" w:space="0" w:color="auto"/>
        <w:left w:val="none" w:sz="0" w:space="0" w:color="auto"/>
        <w:bottom w:val="none" w:sz="0" w:space="0" w:color="auto"/>
        <w:right w:val="none" w:sz="0" w:space="0" w:color="auto"/>
      </w:divBdr>
    </w:div>
    <w:div w:id="1700274465">
      <w:bodyDiv w:val="1"/>
      <w:marLeft w:val="0"/>
      <w:marRight w:val="0"/>
      <w:marTop w:val="0"/>
      <w:marBottom w:val="0"/>
      <w:divBdr>
        <w:top w:val="none" w:sz="0" w:space="0" w:color="auto"/>
        <w:left w:val="none" w:sz="0" w:space="0" w:color="auto"/>
        <w:bottom w:val="none" w:sz="0" w:space="0" w:color="auto"/>
        <w:right w:val="none" w:sz="0" w:space="0" w:color="auto"/>
      </w:divBdr>
    </w:div>
    <w:div w:id="1700548029">
      <w:bodyDiv w:val="1"/>
      <w:marLeft w:val="0"/>
      <w:marRight w:val="0"/>
      <w:marTop w:val="0"/>
      <w:marBottom w:val="0"/>
      <w:divBdr>
        <w:top w:val="none" w:sz="0" w:space="0" w:color="auto"/>
        <w:left w:val="none" w:sz="0" w:space="0" w:color="auto"/>
        <w:bottom w:val="none" w:sz="0" w:space="0" w:color="auto"/>
        <w:right w:val="none" w:sz="0" w:space="0" w:color="auto"/>
      </w:divBdr>
    </w:div>
    <w:div w:id="1700621907">
      <w:bodyDiv w:val="1"/>
      <w:marLeft w:val="0"/>
      <w:marRight w:val="0"/>
      <w:marTop w:val="0"/>
      <w:marBottom w:val="0"/>
      <w:divBdr>
        <w:top w:val="none" w:sz="0" w:space="0" w:color="auto"/>
        <w:left w:val="none" w:sz="0" w:space="0" w:color="auto"/>
        <w:bottom w:val="none" w:sz="0" w:space="0" w:color="auto"/>
        <w:right w:val="none" w:sz="0" w:space="0" w:color="auto"/>
      </w:divBdr>
    </w:div>
    <w:div w:id="1700813138">
      <w:bodyDiv w:val="1"/>
      <w:marLeft w:val="0"/>
      <w:marRight w:val="0"/>
      <w:marTop w:val="0"/>
      <w:marBottom w:val="0"/>
      <w:divBdr>
        <w:top w:val="none" w:sz="0" w:space="0" w:color="auto"/>
        <w:left w:val="none" w:sz="0" w:space="0" w:color="auto"/>
        <w:bottom w:val="none" w:sz="0" w:space="0" w:color="auto"/>
        <w:right w:val="none" w:sz="0" w:space="0" w:color="auto"/>
      </w:divBdr>
    </w:div>
    <w:div w:id="1701005116">
      <w:bodyDiv w:val="1"/>
      <w:marLeft w:val="0"/>
      <w:marRight w:val="0"/>
      <w:marTop w:val="0"/>
      <w:marBottom w:val="0"/>
      <w:divBdr>
        <w:top w:val="none" w:sz="0" w:space="0" w:color="auto"/>
        <w:left w:val="none" w:sz="0" w:space="0" w:color="auto"/>
        <w:bottom w:val="none" w:sz="0" w:space="0" w:color="auto"/>
        <w:right w:val="none" w:sz="0" w:space="0" w:color="auto"/>
      </w:divBdr>
    </w:div>
    <w:div w:id="1703245156">
      <w:bodyDiv w:val="1"/>
      <w:marLeft w:val="0"/>
      <w:marRight w:val="0"/>
      <w:marTop w:val="0"/>
      <w:marBottom w:val="0"/>
      <w:divBdr>
        <w:top w:val="none" w:sz="0" w:space="0" w:color="auto"/>
        <w:left w:val="none" w:sz="0" w:space="0" w:color="auto"/>
        <w:bottom w:val="none" w:sz="0" w:space="0" w:color="auto"/>
        <w:right w:val="none" w:sz="0" w:space="0" w:color="auto"/>
      </w:divBdr>
    </w:div>
    <w:div w:id="1703750179">
      <w:bodyDiv w:val="1"/>
      <w:marLeft w:val="0"/>
      <w:marRight w:val="0"/>
      <w:marTop w:val="0"/>
      <w:marBottom w:val="0"/>
      <w:divBdr>
        <w:top w:val="none" w:sz="0" w:space="0" w:color="auto"/>
        <w:left w:val="none" w:sz="0" w:space="0" w:color="auto"/>
        <w:bottom w:val="none" w:sz="0" w:space="0" w:color="auto"/>
        <w:right w:val="none" w:sz="0" w:space="0" w:color="auto"/>
      </w:divBdr>
    </w:div>
    <w:div w:id="1704013717">
      <w:bodyDiv w:val="1"/>
      <w:marLeft w:val="0"/>
      <w:marRight w:val="0"/>
      <w:marTop w:val="0"/>
      <w:marBottom w:val="0"/>
      <w:divBdr>
        <w:top w:val="none" w:sz="0" w:space="0" w:color="auto"/>
        <w:left w:val="none" w:sz="0" w:space="0" w:color="auto"/>
        <w:bottom w:val="none" w:sz="0" w:space="0" w:color="auto"/>
        <w:right w:val="none" w:sz="0" w:space="0" w:color="auto"/>
      </w:divBdr>
    </w:div>
    <w:div w:id="1704207265">
      <w:bodyDiv w:val="1"/>
      <w:marLeft w:val="0"/>
      <w:marRight w:val="0"/>
      <w:marTop w:val="0"/>
      <w:marBottom w:val="0"/>
      <w:divBdr>
        <w:top w:val="none" w:sz="0" w:space="0" w:color="auto"/>
        <w:left w:val="none" w:sz="0" w:space="0" w:color="auto"/>
        <w:bottom w:val="none" w:sz="0" w:space="0" w:color="auto"/>
        <w:right w:val="none" w:sz="0" w:space="0" w:color="auto"/>
      </w:divBdr>
    </w:div>
    <w:div w:id="1704944341">
      <w:bodyDiv w:val="1"/>
      <w:marLeft w:val="0"/>
      <w:marRight w:val="0"/>
      <w:marTop w:val="0"/>
      <w:marBottom w:val="0"/>
      <w:divBdr>
        <w:top w:val="none" w:sz="0" w:space="0" w:color="auto"/>
        <w:left w:val="none" w:sz="0" w:space="0" w:color="auto"/>
        <w:bottom w:val="none" w:sz="0" w:space="0" w:color="auto"/>
        <w:right w:val="none" w:sz="0" w:space="0" w:color="auto"/>
      </w:divBdr>
    </w:div>
    <w:div w:id="1706559148">
      <w:bodyDiv w:val="1"/>
      <w:marLeft w:val="0"/>
      <w:marRight w:val="0"/>
      <w:marTop w:val="0"/>
      <w:marBottom w:val="0"/>
      <w:divBdr>
        <w:top w:val="none" w:sz="0" w:space="0" w:color="auto"/>
        <w:left w:val="none" w:sz="0" w:space="0" w:color="auto"/>
        <w:bottom w:val="none" w:sz="0" w:space="0" w:color="auto"/>
        <w:right w:val="none" w:sz="0" w:space="0" w:color="auto"/>
      </w:divBdr>
    </w:div>
    <w:div w:id="1708795586">
      <w:bodyDiv w:val="1"/>
      <w:marLeft w:val="0"/>
      <w:marRight w:val="0"/>
      <w:marTop w:val="0"/>
      <w:marBottom w:val="0"/>
      <w:divBdr>
        <w:top w:val="none" w:sz="0" w:space="0" w:color="auto"/>
        <w:left w:val="none" w:sz="0" w:space="0" w:color="auto"/>
        <w:bottom w:val="none" w:sz="0" w:space="0" w:color="auto"/>
        <w:right w:val="none" w:sz="0" w:space="0" w:color="auto"/>
      </w:divBdr>
    </w:div>
    <w:div w:id="1709184807">
      <w:bodyDiv w:val="1"/>
      <w:marLeft w:val="0"/>
      <w:marRight w:val="0"/>
      <w:marTop w:val="0"/>
      <w:marBottom w:val="0"/>
      <w:divBdr>
        <w:top w:val="none" w:sz="0" w:space="0" w:color="auto"/>
        <w:left w:val="none" w:sz="0" w:space="0" w:color="auto"/>
        <w:bottom w:val="none" w:sz="0" w:space="0" w:color="auto"/>
        <w:right w:val="none" w:sz="0" w:space="0" w:color="auto"/>
      </w:divBdr>
    </w:div>
    <w:div w:id="1709328753">
      <w:bodyDiv w:val="1"/>
      <w:marLeft w:val="0"/>
      <w:marRight w:val="0"/>
      <w:marTop w:val="0"/>
      <w:marBottom w:val="0"/>
      <w:divBdr>
        <w:top w:val="none" w:sz="0" w:space="0" w:color="auto"/>
        <w:left w:val="none" w:sz="0" w:space="0" w:color="auto"/>
        <w:bottom w:val="none" w:sz="0" w:space="0" w:color="auto"/>
        <w:right w:val="none" w:sz="0" w:space="0" w:color="auto"/>
      </w:divBdr>
    </w:div>
    <w:div w:id="1709599104">
      <w:bodyDiv w:val="1"/>
      <w:marLeft w:val="0"/>
      <w:marRight w:val="0"/>
      <w:marTop w:val="0"/>
      <w:marBottom w:val="0"/>
      <w:divBdr>
        <w:top w:val="none" w:sz="0" w:space="0" w:color="auto"/>
        <w:left w:val="none" w:sz="0" w:space="0" w:color="auto"/>
        <w:bottom w:val="none" w:sz="0" w:space="0" w:color="auto"/>
        <w:right w:val="none" w:sz="0" w:space="0" w:color="auto"/>
      </w:divBdr>
    </w:div>
    <w:div w:id="1710035068">
      <w:bodyDiv w:val="1"/>
      <w:marLeft w:val="0"/>
      <w:marRight w:val="0"/>
      <w:marTop w:val="0"/>
      <w:marBottom w:val="0"/>
      <w:divBdr>
        <w:top w:val="none" w:sz="0" w:space="0" w:color="auto"/>
        <w:left w:val="none" w:sz="0" w:space="0" w:color="auto"/>
        <w:bottom w:val="none" w:sz="0" w:space="0" w:color="auto"/>
        <w:right w:val="none" w:sz="0" w:space="0" w:color="auto"/>
      </w:divBdr>
    </w:div>
    <w:div w:id="1710492088">
      <w:bodyDiv w:val="1"/>
      <w:marLeft w:val="0"/>
      <w:marRight w:val="0"/>
      <w:marTop w:val="0"/>
      <w:marBottom w:val="0"/>
      <w:divBdr>
        <w:top w:val="none" w:sz="0" w:space="0" w:color="auto"/>
        <w:left w:val="none" w:sz="0" w:space="0" w:color="auto"/>
        <w:bottom w:val="none" w:sz="0" w:space="0" w:color="auto"/>
        <w:right w:val="none" w:sz="0" w:space="0" w:color="auto"/>
      </w:divBdr>
    </w:div>
    <w:div w:id="1711763884">
      <w:bodyDiv w:val="1"/>
      <w:marLeft w:val="0"/>
      <w:marRight w:val="0"/>
      <w:marTop w:val="0"/>
      <w:marBottom w:val="0"/>
      <w:divBdr>
        <w:top w:val="none" w:sz="0" w:space="0" w:color="auto"/>
        <w:left w:val="none" w:sz="0" w:space="0" w:color="auto"/>
        <w:bottom w:val="none" w:sz="0" w:space="0" w:color="auto"/>
        <w:right w:val="none" w:sz="0" w:space="0" w:color="auto"/>
      </w:divBdr>
    </w:div>
    <w:div w:id="1712728696">
      <w:bodyDiv w:val="1"/>
      <w:marLeft w:val="0"/>
      <w:marRight w:val="0"/>
      <w:marTop w:val="0"/>
      <w:marBottom w:val="0"/>
      <w:divBdr>
        <w:top w:val="none" w:sz="0" w:space="0" w:color="auto"/>
        <w:left w:val="none" w:sz="0" w:space="0" w:color="auto"/>
        <w:bottom w:val="none" w:sz="0" w:space="0" w:color="auto"/>
        <w:right w:val="none" w:sz="0" w:space="0" w:color="auto"/>
      </w:divBdr>
    </w:div>
    <w:div w:id="1713142603">
      <w:bodyDiv w:val="1"/>
      <w:marLeft w:val="0"/>
      <w:marRight w:val="0"/>
      <w:marTop w:val="0"/>
      <w:marBottom w:val="0"/>
      <w:divBdr>
        <w:top w:val="none" w:sz="0" w:space="0" w:color="auto"/>
        <w:left w:val="none" w:sz="0" w:space="0" w:color="auto"/>
        <w:bottom w:val="none" w:sz="0" w:space="0" w:color="auto"/>
        <w:right w:val="none" w:sz="0" w:space="0" w:color="auto"/>
      </w:divBdr>
    </w:div>
    <w:div w:id="1713189007">
      <w:bodyDiv w:val="1"/>
      <w:marLeft w:val="0"/>
      <w:marRight w:val="0"/>
      <w:marTop w:val="0"/>
      <w:marBottom w:val="0"/>
      <w:divBdr>
        <w:top w:val="none" w:sz="0" w:space="0" w:color="auto"/>
        <w:left w:val="none" w:sz="0" w:space="0" w:color="auto"/>
        <w:bottom w:val="none" w:sz="0" w:space="0" w:color="auto"/>
        <w:right w:val="none" w:sz="0" w:space="0" w:color="auto"/>
      </w:divBdr>
    </w:div>
    <w:div w:id="1713386455">
      <w:bodyDiv w:val="1"/>
      <w:marLeft w:val="0"/>
      <w:marRight w:val="0"/>
      <w:marTop w:val="0"/>
      <w:marBottom w:val="0"/>
      <w:divBdr>
        <w:top w:val="none" w:sz="0" w:space="0" w:color="auto"/>
        <w:left w:val="none" w:sz="0" w:space="0" w:color="auto"/>
        <w:bottom w:val="none" w:sz="0" w:space="0" w:color="auto"/>
        <w:right w:val="none" w:sz="0" w:space="0" w:color="auto"/>
      </w:divBdr>
    </w:div>
    <w:div w:id="1713917447">
      <w:bodyDiv w:val="1"/>
      <w:marLeft w:val="0"/>
      <w:marRight w:val="0"/>
      <w:marTop w:val="0"/>
      <w:marBottom w:val="0"/>
      <w:divBdr>
        <w:top w:val="none" w:sz="0" w:space="0" w:color="auto"/>
        <w:left w:val="none" w:sz="0" w:space="0" w:color="auto"/>
        <w:bottom w:val="none" w:sz="0" w:space="0" w:color="auto"/>
        <w:right w:val="none" w:sz="0" w:space="0" w:color="auto"/>
      </w:divBdr>
    </w:div>
    <w:div w:id="1714117178">
      <w:bodyDiv w:val="1"/>
      <w:marLeft w:val="0"/>
      <w:marRight w:val="0"/>
      <w:marTop w:val="0"/>
      <w:marBottom w:val="0"/>
      <w:divBdr>
        <w:top w:val="none" w:sz="0" w:space="0" w:color="auto"/>
        <w:left w:val="none" w:sz="0" w:space="0" w:color="auto"/>
        <w:bottom w:val="none" w:sz="0" w:space="0" w:color="auto"/>
        <w:right w:val="none" w:sz="0" w:space="0" w:color="auto"/>
      </w:divBdr>
    </w:div>
    <w:div w:id="1714230657">
      <w:bodyDiv w:val="1"/>
      <w:marLeft w:val="0"/>
      <w:marRight w:val="0"/>
      <w:marTop w:val="0"/>
      <w:marBottom w:val="0"/>
      <w:divBdr>
        <w:top w:val="none" w:sz="0" w:space="0" w:color="auto"/>
        <w:left w:val="none" w:sz="0" w:space="0" w:color="auto"/>
        <w:bottom w:val="none" w:sz="0" w:space="0" w:color="auto"/>
        <w:right w:val="none" w:sz="0" w:space="0" w:color="auto"/>
      </w:divBdr>
    </w:div>
    <w:div w:id="1715151319">
      <w:bodyDiv w:val="1"/>
      <w:marLeft w:val="0"/>
      <w:marRight w:val="0"/>
      <w:marTop w:val="0"/>
      <w:marBottom w:val="0"/>
      <w:divBdr>
        <w:top w:val="none" w:sz="0" w:space="0" w:color="auto"/>
        <w:left w:val="none" w:sz="0" w:space="0" w:color="auto"/>
        <w:bottom w:val="none" w:sz="0" w:space="0" w:color="auto"/>
        <w:right w:val="none" w:sz="0" w:space="0" w:color="auto"/>
      </w:divBdr>
    </w:div>
    <w:div w:id="1715500570">
      <w:bodyDiv w:val="1"/>
      <w:marLeft w:val="0"/>
      <w:marRight w:val="0"/>
      <w:marTop w:val="0"/>
      <w:marBottom w:val="0"/>
      <w:divBdr>
        <w:top w:val="none" w:sz="0" w:space="0" w:color="auto"/>
        <w:left w:val="none" w:sz="0" w:space="0" w:color="auto"/>
        <w:bottom w:val="none" w:sz="0" w:space="0" w:color="auto"/>
        <w:right w:val="none" w:sz="0" w:space="0" w:color="auto"/>
      </w:divBdr>
    </w:div>
    <w:div w:id="1716156614">
      <w:bodyDiv w:val="1"/>
      <w:marLeft w:val="0"/>
      <w:marRight w:val="0"/>
      <w:marTop w:val="0"/>
      <w:marBottom w:val="0"/>
      <w:divBdr>
        <w:top w:val="none" w:sz="0" w:space="0" w:color="auto"/>
        <w:left w:val="none" w:sz="0" w:space="0" w:color="auto"/>
        <w:bottom w:val="none" w:sz="0" w:space="0" w:color="auto"/>
        <w:right w:val="none" w:sz="0" w:space="0" w:color="auto"/>
      </w:divBdr>
    </w:div>
    <w:div w:id="1717124019">
      <w:bodyDiv w:val="1"/>
      <w:marLeft w:val="0"/>
      <w:marRight w:val="0"/>
      <w:marTop w:val="0"/>
      <w:marBottom w:val="0"/>
      <w:divBdr>
        <w:top w:val="none" w:sz="0" w:space="0" w:color="auto"/>
        <w:left w:val="none" w:sz="0" w:space="0" w:color="auto"/>
        <w:bottom w:val="none" w:sz="0" w:space="0" w:color="auto"/>
        <w:right w:val="none" w:sz="0" w:space="0" w:color="auto"/>
      </w:divBdr>
    </w:div>
    <w:div w:id="1717922973">
      <w:bodyDiv w:val="1"/>
      <w:marLeft w:val="0"/>
      <w:marRight w:val="0"/>
      <w:marTop w:val="0"/>
      <w:marBottom w:val="0"/>
      <w:divBdr>
        <w:top w:val="none" w:sz="0" w:space="0" w:color="auto"/>
        <w:left w:val="none" w:sz="0" w:space="0" w:color="auto"/>
        <w:bottom w:val="none" w:sz="0" w:space="0" w:color="auto"/>
        <w:right w:val="none" w:sz="0" w:space="0" w:color="auto"/>
      </w:divBdr>
    </w:div>
    <w:div w:id="1719358061">
      <w:bodyDiv w:val="1"/>
      <w:marLeft w:val="0"/>
      <w:marRight w:val="0"/>
      <w:marTop w:val="0"/>
      <w:marBottom w:val="0"/>
      <w:divBdr>
        <w:top w:val="none" w:sz="0" w:space="0" w:color="auto"/>
        <w:left w:val="none" w:sz="0" w:space="0" w:color="auto"/>
        <w:bottom w:val="none" w:sz="0" w:space="0" w:color="auto"/>
        <w:right w:val="none" w:sz="0" w:space="0" w:color="auto"/>
      </w:divBdr>
    </w:div>
    <w:div w:id="1720207803">
      <w:bodyDiv w:val="1"/>
      <w:marLeft w:val="0"/>
      <w:marRight w:val="0"/>
      <w:marTop w:val="0"/>
      <w:marBottom w:val="0"/>
      <w:divBdr>
        <w:top w:val="none" w:sz="0" w:space="0" w:color="auto"/>
        <w:left w:val="none" w:sz="0" w:space="0" w:color="auto"/>
        <w:bottom w:val="none" w:sz="0" w:space="0" w:color="auto"/>
        <w:right w:val="none" w:sz="0" w:space="0" w:color="auto"/>
      </w:divBdr>
    </w:div>
    <w:div w:id="1721245014">
      <w:bodyDiv w:val="1"/>
      <w:marLeft w:val="0"/>
      <w:marRight w:val="0"/>
      <w:marTop w:val="0"/>
      <w:marBottom w:val="0"/>
      <w:divBdr>
        <w:top w:val="none" w:sz="0" w:space="0" w:color="auto"/>
        <w:left w:val="none" w:sz="0" w:space="0" w:color="auto"/>
        <w:bottom w:val="none" w:sz="0" w:space="0" w:color="auto"/>
        <w:right w:val="none" w:sz="0" w:space="0" w:color="auto"/>
      </w:divBdr>
    </w:div>
    <w:div w:id="1722364575">
      <w:bodyDiv w:val="1"/>
      <w:marLeft w:val="0"/>
      <w:marRight w:val="0"/>
      <w:marTop w:val="0"/>
      <w:marBottom w:val="0"/>
      <w:divBdr>
        <w:top w:val="none" w:sz="0" w:space="0" w:color="auto"/>
        <w:left w:val="none" w:sz="0" w:space="0" w:color="auto"/>
        <w:bottom w:val="none" w:sz="0" w:space="0" w:color="auto"/>
        <w:right w:val="none" w:sz="0" w:space="0" w:color="auto"/>
      </w:divBdr>
    </w:div>
    <w:div w:id="1722557336">
      <w:bodyDiv w:val="1"/>
      <w:marLeft w:val="0"/>
      <w:marRight w:val="0"/>
      <w:marTop w:val="0"/>
      <w:marBottom w:val="0"/>
      <w:divBdr>
        <w:top w:val="none" w:sz="0" w:space="0" w:color="auto"/>
        <w:left w:val="none" w:sz="0" w:space="0" w:color="auto"/>
        <w:bottom w:val="none" w:sz="0" w:space="0" w:color="auto"/>
        <w:right w:val="none" w:sz="0" w:space="0" w:color="auto"/>
      </w:divBdr>
    </w:div>
    <w:div w:id="1723627457">
      <w:bodyDiv w:val="1"/>
      <w:marLeft w:val="0"/>
      <w:marRight w:val="0"/>
      <w:marTop w:val="0"/>
      <w:marBottom w:val="0"/>
      <w:divBdr>
        <w:top w:val="none" w:sz="0" w:space="0" w:color="auto"/>
        <w:left w:val="none" w:sz="0" w:space="0" w:color="auto"/>
        <w:bottom w:val="none" w:sz="0" w:space="0" w:color="auto"/>
        <w:right w:val="none" w:sz="0" w:space="0" w:color="auto"/>
      </w:divBdr>
    </w:div>
    <w:div w:id="1723945267">
      <w:bodyDiv w:val="1"/>
      <w:marLeft w:val="0"/>
      <w:marRight w:val="0"/>
      <w:marTop w:val="0"/>
      <w:marBottom w:val="0"/>
      <w:divBdr>
        <w:top w:val="none" w:sz="0" w:space="0" w:color="auto"/>
        <w:left w:val="none" w:sz="0" w:space="0" w:color="auto"/>
        <w:bottom w:val="none" w:sz="0" w:space="0" w:color="auto"/>
        <w:right w:val="none" w:sz="0" w:space="0" w:color="auto"/>
      </w:divBdr>
    </w:div>
    <w:div w:id="1725790113">
      <w:bodyDiv w:val="1"/>
      <w:marLeft w:val="0"/>
      <w:marRight w:val="0"/>
      <w:marTop w:val="0"/>
      <w:marBottom w:val="0"/>
      <w:divBdr>
        <w:top w:val="none" w:sz="0" w:space="0" w:color="auto"/>
        <w:left w:val="none" w:sz="0" w:space="0" w:color="auto"/>
        <w:bottom w:val="none" w:sz="0" w:space="0" w:color="auto"/>
        <w:right w:val="none" w:sz="0" w:space="0" w:color="auto"/>
      </w:divBdr>
    </w:div>
    <w:div w:id="1725832720">
      <w:bodyDiv w:val="1"/>
      <w:marLeft w:val="0"/>
      <w:marRight w:val="0"/>
      <w:marTop w:val="0"/>
      <w:marBottom w:val="0"/>
      <w:divBdr>
        <w:top w:val="none" w:sz="0" w:space="0" w:color="auto"/>
        <w:left w:val="none" w:sz="0" w:space="0" w:color="auto"/>
        <w:bottom w:val="none" w:sz="0" w:space="0" w:color="auto"/>
        <w:right w:val="none" w:sz="0" w:space="0" w:color="auto"/>
      </w:divBdr>
    </w:div>
    <w:div w:id="1727100341">
      <w:bodyDiv w:val="1"/>
      <w:marLeft w:val="0"/>
      <w:marRight w:val="0"/>
      <w:marTop w:val="0"/>
      <w:marBottom w:val="0"/>
      <w:divBdr>
        <w:top w:val="none" w:sz="0" w:space="0" w:color="auto"/>
        <w:left w:val="none" w:sz="0" w:space="0" w:color="auto"/>
        <w:bottom w:val="none" w:sz="0" w:space="0" w:color="auto"/>
        <w:right w:val="none" w:sz="0" w:space="0" w:color="auto"/>
      </w:divBdr>
    </w:div>
    <w:div w:id="1728530373">
      <w:bodyDiv w:val="1"/>
      <w:marLeft w:val="0"/>
      <w:marRight w:val="0"/>
      <w:marTop w:val="0"/>
      <w:marBottom w:val="0"/>
      <w:divBdr>
        <w:top w:val="none" w:sz="0" w:space="0" w:color="auto"/>
        <w:left w:val="none" w:sz="0" w:space="0" w:color="auto"/>
        <w:bottom w:val="none" w:sz="0" w:space="0" w:color="auto"/>
        <w:right w:val="none" w:sz="0" w:space="0" w:color="auto"/>
      </w:divBdr>
    </w:div>
    <w:div w:id="1728720164">
      <w:bodyDiv w:val="1"/>
      <w:marLeft w:val="0"/>
      <w:marRight w:val="0"/>
      <w:marTop w:val="0"/>
      <w:marBottom w:val="0"/>
      <w:divBdr>
        <w:top w:val="none" w:sz="0" w:space="0" w:color="auto"/>
        <w:left w:val="none" w:sz="0" w:space="0" w:color="auto"/>
        <w:bottom w:val="none" w:sz="0" w:space="0" w:color="auto"/>
        <w:right w:val="none" w:sz="0" w:space="0" w:color="auto"/>
      </w:divBdr>
    </w:div>
    <w:div w:id="1728993024">
      <w:bodyDiv w:val="1"/>
      <w:marLeft w:val="0"/>
      <w:marRight w:val="0"/>
      <w:marTop w:val="0"/>
      <w:marBottom w:val="0"/>
      <w:divBdr>
        <w:top w:val="none" w:sz="0" w:space="0" w:color="auto"/>
        <w:left w:val="none" w:sz="0" w:space="0" w:color="auto"/>
        <w:bottom w:val="none" w:sz="0" w:space="0" w:color="auto"/>
        <w:right w:val="none" w:sz="0" w:space="0" w:color="auto"/>
      </w:divBdr>
    </w:div>
    <w:div w:id="1729299340">
      <w:bodyDiv w:val="1"/>
      <w:marLeft w:val="0"/>
      <w:marRight w:val="0"/>
      <w:marTop w:val="0"/>
      <w:marBottom w:val="0"/>
      <w:divBdr>
        <w:top w:val="none" w:sz="0" w:space="0" w:color="auto"/>
        <w:left w:val="none" w:sz="0" w:space="0" w:color="auto"/>
        <w:bottom w:val="none" w:sz="0" w:space="0" w:color="auto"/>
        <w:right w:val="none" w:sz="0" w:space="0" w:color="auto"/>
      </w:divBdr>
    </w:div>
    <w:div w:id="1729693391">
      <w:bodyDiv w:val="1"/>
      <w:marLeft w:val="0"/>
      <w:marRight w:val="0"/>
      <w:marTop w:val="0"/>
      <w:marBottom w:val="0"/>
      <w:divBdr>
        <w:top w:val="none" w:sz="0" w:space="0" w:color="auto"/>
        <w:left w:val="none" w:sz="0" w:space="0" w:color="auto"/>
        <w:bottom w:val="none" w:sz="0" w:space="0" w:color="auto"/>
        <w:right w:val="none" w:sz="0" w:space="0" w:color="auto"/>
      </w:divBdr>
    </w:div>
    <w:div w:id="1730415592">
      <w:bodyDiv w:val="1"/>
      <w:marLeft w:val="0"/>
      <w:marRight w:val="0"/>
      <w:marTop w:val="0"/>
      <w:marBottom w:val="0"/>
      <w:divBdr>
        <w:top w:val="none" w:sz="0" w:space="0" w:color="auto"/>
        <w:left w:val="none" w:sz="0" w:space="0" w:color="auto"/>
        <w:bottom w:val="none" w:sz="0" w:space="0" w:color="auto"/>
        <w:right w:val="none" w:sz="0" w:space="0" w:color="auto"/>
      </w:divBdr>
    </w:div>
    <w:div w:id="1730569850">
      <w:bodyDiv w:val="1"/>
      <w:marLeft w:val="0"/>
      <w:marRight w:val="0"/>
      <w:marTop w:val="0"/>
      <w:marBottom w:val="0"/>
      <w:divBdr>
        <w:top w:val="none" w:sz="0" w:space="0" w:color="auto"/>
        <w:left w:val="none" w:sz="0" w:space="0" w:color="auto"/>
        <w:bottom w:val="none" w:sz="0" w:space="0" w:color="auto"/>
        <w:right w:val="none" w:sz="0" w:space="0" w:color="auto"/>
      </w:divBdr>
    </w:div>
    <w:div w:id="1730571589">
      <w:bodyDiv w:val="1"/>
      <w:marLeft w:val="0"/>
      <w:marRight w:val="0"/>
      <w:marTop w:val="0"/>
      <w:marBottom w:val="0"/>
      <w:divBdr>
        <w:top w:val="none" w:sz="0" w:space="0" w:color="auto"/>
        <w:left w:val="none" w:sz="0" w:space="0" w:color="auto"/>
        <w:bottom w:val="none" w:sz="0" w:space="0" w:color="auto"/>
        <w:right w:val="none" w:sz="0" w:space="0" w:color="auto"/>
      </w:divBdr>
    </w:div>
    <w:div w:id="1730957221">
      <w:bodyDiv w:val="1"/>
      <w:marLeft w:val="0"/>
      <w:marRight w:val="0"/>
      <w:marTop w:val="0"/>
      <w:marBottom w:val="0"/>
      <w:divBdr>
        <w:top w:val="none" w:sz="0" w:space="0" w:color="auto"/>
        <w:left w:val="none" w:sz="0" w:space="0" w:color="auto"/>
        <w:bottom w:val="none" w:sz="0" w:space="0" w:color="auto"/>
        <w:right w:val="none" w:sz="0" w:space="0" w:color="auto"/>
      </w:divBdr>
    </w:div>
    <w:div w:id="1731002964">
      <w:bodyDiv w:val="1"/>
      <w:marLeft w:val="0"/>
      <w:marRight w:val="0"/>
      <w:marTop w:val="0"/>
      <w:marBottom w:val="0"/>
      <w:divBdr>
        <w:top w:val="none" w:sz="0" w:space="0" w:color="auto"/>
        <w:left w:val="none" w:sz="0" w:space="0" w:color="auto"/>
        <w:bottom w:val="none" w:sz="0" w:space="0" w:color="auto"/>
        <w:right w:val="none" w:sz="0" w:space="0" w:color="auto"/>
      </w:divBdr>
    </w:div>
    <w:div w:id="1731493481">
      <w:bodyDiv w:val="1"/>
      <w:marLeft w:val="0"/>
      <w:marRight w:val="0"/>
      <w:marTop w:val="0"/>
      <w:marBottom w:val="0"/>
      <w:divBdr>
        <w:top w:val="none" w:sz="0" w:space="0" w:color="auto"/>
        <w:left w:val="none" w:sz="0" w:space="0" w:color="auto"/>
        <w:bottom w:val="none" w:sz="0" w:space="0" w:color="auto"/>
        <w:right w:val="none" w:sz="0" w:space="0" w:color="auto"/>
      </w:divBdr>
    </w:div>
    <w:div w:id="1732263050">
      <w:bodyDiv w:val="1"/>
      <w:marLeft w:val="0"/>
      <w:marRight w:val="0"/>
      <w:marTop w:val="0"/>
      <w:marBottom w:val="0"/>
      <w:divBdr>
        <w:top w:val="none" w:sz="0" w:space="0" w:color="auto"/>
        <w:left w:val="none" w:sz="0" w:space="0" w:color="auto"/>
        <w:bottom w:val="none" w:sz="0" w:space="0" w:color="auto"/>
        <w:right w:val="none" w:sz="0" w:space="0" w:color="auto"/>
      </w:divBdr>
    </w:div>
    <w:div w:id="1732576334">
      <w:bodyDiv w:val="1"/>
      <w:marLeft w:val="0"/>
      <w:marRight w:val="0"/>
      <w:marTop w:val="0"/>
      <w:marBottom w:val="0"/>
      <w:divBdr>
        <w:top w:val="none" w:sz="0" w:space="0" w:color="auto"/>
        <w:left w:val="none" w:sz="0" w:space="0" w:color="auto"/>
        <w:bottom w:val="none" w:sz="0" w:space="0" w:color="auto"/>
        <w:right w:val="none" w:sz="0" w:space="0" w:color="auto"/>
      </w:divBdr>
    </w:div>
    <w:div w:id="1733382471">
      <w:bodyDiv w:val="1"/>
      <w:marLeft w:val="0"/>
      <w:marRight w:val="0"/>
      <w:marTop w:val="0"/>
      <w:marBottom w:val="0"/>
      <w:divBdr>
        <w:top w:val="none" w:sz="0" w:space="0" w:color="auto"/>
        <w:left w:val="none" w:sz="0" w:space="0" w:color="auto"/>
        <w:bottom w:val="none" w:sz="0" w:space="0" w:color="auto"/>
        <w:right w:val="none" w:sz="0" w:space="0" w:color="auto"/>
      </w:divBdr>
    </w:div>
    <w:div w:id="1733383159">
      <w:bodyDiv w:val="1"/>
      <w:marLeft w:val="0"/>
      <w:marRight w:val="0"/>
      <w:marTop w:val="0"/>
      <w:marBottom w:val="0"/>
      <w:divBdr>
        <w:top w:val="none" w:sz="0" w:space="0" w:color="auto"/>
        <w:left w:val="none" w:sz="0" w:space="0" w:color="auto"/>
        <w:bottom w:val="none" w:sz="0" w:space="0" w:color="auto"/>
        <w:right w:val="none" w:sz="0" w:space="0" w:color="auto"/>
      </w:divBdr>
    </w:div>
    <w:div w:id="1733456484">
      <w:bodyDiv w:val="1"/>
      <w:marLeft w:val="0"/>
      <w:marRight w:val="0"/>
      <w:marTop w:val="0"/>
      <w:marBottom w:val="0"/>
      <w:divBdr>
        <w:top w:val="none" w:sz="0" w:space="0" w:color="auto"/>
        <w:left w:val="none" w:sz="0" w:space="0" w:color="auto"/>
        <w:bottom w:val="none" w:sz="0" w:space="0" w:color="auto"/>
        <w:right w:val="none" w:sz="0" w:space="0" w:color="auto"/>
      </w:divBdr>
    </w:div>
    <w:div w:id="1735009094">
      <w:bodyDiv w:val="1"/>
      <w:marLeft w:val="0"/>
      <w:marRight w:val="0"/>
      <w:marTop w:val="0"/>
      <w:marBottom w:val="0"/>
      <w:divBdr>
        <w:top w:val="none" w:sz="0" w:space="0" w:color="auto"/>
        <w:left w:val="none" w:sz="0" w:space="0" w:color="auto"/>
        <w:bottom w:val="none" w:sz="0" w:space="0" w:color="auto"/>
        <w:right w:val="none" w:sz="0" w:space="0" w:color="auto"/>
      </w:divBdr>
    </w:div>
    <w:div w:id="1735080624">
      <w:bodyDiv w:val="1"/>
      <w:marLeft w:val="0"/>
      <w:marRight w:val="0"/>
      <w:marTop w:val="0"/>
      <w:marBottom w:val="0"/>
      <w:divBdr>
        <w:top w:val="none" w:sz="0" w:space="0" w:color="auto"/>
        <w:left w:val="none" w:sz="0" w:space="0" w:color="auto"/>
        <w:bottom w:val="none" w:sz="0" w:space="0" w:color="auto"/>
        <w:right w:val="none" w:sz="0" w:space="0" w:color="auto"/>
      </w:divBdr>
    </w:div>
    <w:div w:id="1736120741">
      <w:bodyDiv w:val="1"/>
      <w:marLeft w:val="0"/>
      <w:marRight w:val="0"/>
      <w:marTop w:val="0"/>
      <w:marBottom w:val="0"/>
      <w:divBdr>
        <w:top w:val="none" w:sz="0" w:space="0" w:color="auto"/>
        <w:left w:val="none" w:sz="0" w:space="0" w:color="auto"/>
        <w:bottom w:val="none" w:sz="0" w:space="0" w:color="auto"/>
        <w:right w:val="none" w:sz="0" w:space="0" w:color="auto"/>
      </w:divBdr>
    </w:div>
    <w:div w:id="1736122590">
      <w:bodyDiv w:val="1"/>
      <w:marLeft w:val="0"/>
      <w:marRight w:val="0"/>
      <w:marTop w:val="0"/>
      <w:marBottom w:val="0"/>
      <w:divBdr>
        <w:top w:val="none" w:sz="0" w:space="0" w:color="auto"/>
        <w:left w:val="none" w:sz="0" w:space="0" w:color="auto"/>
        <w:bottom w:val="none" w:sz="0" w:space="0" w:color="auto"/>
        <w:right w:val="none" w:sz="0" w:space="0" w:color="auto"/>
      </w:divBdr>
    </w:div>
    <w:div w:id="1737585008">
      <w:bodyDiv w:val="1"/>
      <w:marLeft w:val="0"/>
      <w:marRight w:val="0"/>
      <w:marTop w:val="0"/>
      <w:marBottom w:val="0"/>
      <w:divBdr>
        <w:top w:val="none" w:sz="0" w:space="0" w:color="auto"/>
        <w:left w:val="none" w:sz="0" w:space="0" w:color="auto"/>
        <w:bottom w:val="none" w:sz="0" w:space="0" w:color="auto"/>
        <w:right w:val="none" w:sz="0" w:space="0" w:color="auto"/>
      </w:divBdr>
    </w:div>
    <w:div w:id="1737705276">
      <w:bodyDiv w:val="1"/>
      <w:marLeft w:val="0"/>
      <w:marRight w:val="0"/>
      <w:marTop w:val="0"/>
      <w:marBottom w:val="0"/>
      <w:divBdr>
        <w:top w:val="none" w:sz="0" w:space="0" w:color="auto"/>
        <w:left w:val="none" w:sz="0" w:space="0" w:color="auto"/>
        <w:bottom w:val="none" w:sz="0" w:space="0" w:color="auto"/>
        <w:right w:val="none" w:sz="0" w:space="0" w:color="auto"/>
      </w:divBdr>
    </w:div>
    <w:div w:id="1738165041">
      <w:bodyDiv w:val="1"/>
      <w:marLeft w:val="0"/>
      <w:marRight w:val="0"/>
      <w:marTop w:val="0"/>
      <w:marBottom w:val="0"/>
      <w:divBdr>
        <w:top w:val="none" w:sz="0" w:space="0" w:color="auto"/>
        <w:left w:val="none" w:sz="0" w:space="0" w:color="auto"/>
        <w:bottom w:val="none" w:sz="0" w:space="0" w:color="auto"/>
        <w:right w:val="none" w:sz="0" w:space="0" w:color="auto"/>
      </w:divBdr>
    </w:div>
    <w:div w:id="1738354497">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8938361">
      <w:bodyDiv w:val="1"/>
      <w:marLeft w:val="0"/>
      <w:marRight w:val="0"/>
      <w:marTop w:val="0"/>
      <w:marBottom w:val="0"/>
      <w:divBdr>
        <w:top w:val="none" w:sz="0" w:space="0" w:color="auto"/>
        <w:left w:val="none" w:sz="0" w:space="0" w:color="auto"/>
        <w:bottom w:val="none" w:sz="0" w:space="0" w:color="auto"/>
        <w:right w:val="none" w:sz="0" w:space="0" w:color="auto"/>
      </w:divBdr>
    </w:div>
    <w:div w:id="1739131145">
      <w:bodyDiv w:val="1"/>
      <w:marLeft w:val="0"/>
      <w:marRight w:val="0"/>
      <w:marTop w:val="0"/>
      <w:marBottom w:val="0"/>
      <w:divBdr>
        <w:top w:val="none" w:sz="0" w:space="0" w:color="auto"/>
        <w:left w:val="none" w:sz="0" w:space="0" w:color="auto"/>
        <w:bottom w:val="none" w:sz="0" w:space="0" w:color="auto"/>
        <w:right w:val="none" w:sz="0" w:space="0" w:color="auto"/>
      </w:divBdr>
    </w:div>
    <w:div w:id="1739784921">
      <w:bodyDiv w:val="1"/>
      <w:marLeft w:val="0"/>
      <w:marRight w:val="0"/>
      <w:marTop w:val="0"/>
      <w:marBottom w:val="0"/>
      <w:divBdr>
        <w:top w:val="none" w:sz="0" w:space="0" w:color="auto"/>
        <w:left w:val="none" w:sz="0" w:space="0" w:color="auto"/>
        <w:bottom w:val="none" w:sz="0" w:space="0" w:color="auto"/>
        <w:right w:val="none" w:sz="0" w:space="0" w:color="auto"/>
      </w:divBdr>
    </w:div>
    <w:div w:id="1739857770">
      <w:bodyDiv w:val="1"/>
      <w:marLeft w:val="0"/>
      <w:marRight w:val="0"/>
      <w:marTop w:val="0"/>
      <w:marBottom w:val="0"/>
      <w:divBdr>
        <w:top w:val="none" w:sz="0" w:space="0" w:color="auto"/>
        <w:left w:val="none" w:sz="0" w:space="0" w:color="auto"/>
        <w:bottom w:val="none" w:sz="0" w:space="0" w:color="auto"/>
        <w:right w:val="none" w:sz="0" w:space="0" w:color="auto"/>
      </w:divBdr>
    </w:div>
    <w:div w:id="1740059584">
      <w:bodyDiv w:val="1"/>
      <w:marLeft w:val="0"/>
      <w:marRight w:val="0"/>
      <w:marTop w:val="0"/>
      <w:marBottom w:val="0"/>
      <w:divBdr>
        <w:top w:val="none" w:sz="0" w:space="0" w:color="auto"/>
        <w:left w:val="none" w:sz="0" w:space="0" w:color="auto"/>
        <w:bottom w:val="none" w:sz="0" w:space="0" w:color="auto"/>
        <w:right w:val="none" w:sz="0" w:space="0" w:color="auto"/>
      </w:divBdr>
    </w:div>
    <w:div w:id="1740589057">
      <w:bodyDiv w:val="1"/>
      <w:marLeft w:val="0"/>
      <w:marRight w:val="0"/>
      <w:marTop w:val="0"/>
      <w:marBottom w:val="0"/>
      <w:divBdr>
        <w:top w:val="none" w:sz="0" w:space="0" w:color="auto"/>
        <w:left w:val="none" w:sz="0" w:space="0" w:color="auto"/>
        <w:bottom w:val="none" w:sz="0" w:space="0" w:color="auto"/>
        <w:right w:val="none" w:sz="0" w:space="0" w:color="auto"/>
      </w:divBdr>
    </w:div>
    <w:div w:id="1741052217">
      <w:bodyDiv w:val="1"/>
      <w:marLeft w:val="0"/>
      <w:marRight w:val="0"/>
      <w:marTop w:val="0"/>
      <w:marBottom w:val="0"/>
      <w:divBdr>
        <w:top w:val="none" w:sz="0" w:space="0" w:color="auto"/>
        <w:left w:val="none" w:sz="0" w:space="0" w:color="auto"/>
        <w:bottom w:val="none" w:sz="0" w:space="0" w:color="auto"/>
        <w:right w:val="none" w:sz="0" w:space="0" w:color="auto"/>
      </w:divBdr>
    </w:div>
    <w:div w:id="1742094873">
      <w:bodyDiv w:val="1"/>
      <w:marLeft w:val="0"/>
      <w:marRight w:val="0"/>
      <w:marTop w:val="0"/>
      <w:marBottom w:val="0"/>
      <w:divBdr>
        <w:top w:val="none" w:sz="0" w:space="0" w:color="auto"/>
        <w:left w:val="none" w:sz="0" w:space="0" w:color="auto"/>
        <w:bottom w:val="none" w:sz="0" w:space="0" w:color="auto"/>
        <w:right w:val="none" w:sz="0" w:space="0" w:color="auto"/>
      </w:divBdr>
    </w:div>
    <w:div w:id="1742485120">
      <w:bodyDiv w:val="1"/>
      <w:marLeft w:val="0"/>
      <w:marRight w:val="0"/>
      <w:marTop w:val="0"/>
      <w:marBottom w:val="0"/>
      <w:divBdr>
        <w:top w:val="none" w:sz="0" w:space="0" w:color="auto"/>
        <w:left w:val="none" w:sz="0" w:space="0" w:color="auto"/>
        <w:bottom w:val="none" w:sz="0" w:space="0" w:color="auto"/>
        <w:right w:val="none" w:sz="0" w:space="0" w:color="auto"/>
      </w:divBdr>
    </w:div>
    <w:div w:id="1742681005">
      <w:bodyDiv w:val="1"/>
      <w:marLeft w:val="0"/>
      <w:marRight w:val="0"/>
      <w:marTop w:val="0"/>
      <w:marBottom w:val="0"/>
      <w:divBdr>
        <w:top w:val="none" w:sz="0" w:space="0" w:color="auto"/>
        <w:left w:val="none" w:sz="0" w:space="0" w:color="auto"/>
        <w:bottom w:val="none" w:sz="0" w:space="0" w:color="auto"/>
        <w:right w:val="none" w:sz="0" w:space="0" w:color="auto"/>
      </w:divBdr>
    </w:div>
    <w:div w:id="1743789796">
      <w:bodyDiv w:val="1"/>
      <w:marLeft w:val="0"/>
      <w:marRight w:val="0"/>
      <w:marTop w:val="0"/>
      <w:marBottom w:val="0"/>
      <w:divBdr>
        <w:top w:val="none" w:sz="0" w:space="0" w:color="auto"/>
        <w:left w:val="none" w:sz="0" w:space="0" w:color="auto"/>
        <w:bottom w:val="none" w:sz="0" w:space="0" w:color="auto"/>
        <w:right w:val="none" w:sz="0" w:space="0" w:color="auto"/>
      </w:divBdr>
    </w:div>
    <w:div w:id="1743865351">
      <w:bodyDiv w:val="1"/>
      <w:marLeft w:val="0"/>
      <w:marRight w:val="0"/>
      <w:marTop w:val="0"/>
      <w:marBottom w:val="0"/>
      <w:divBdr>
        <w:top w:val="none" w:sz="0" w:space="0" w:color="auto"/>
        <w:left w:val="none" w:sz="0" w:space="0" w:color="auto"/>
        <w:bottom w:val="none" w:sz="0" w:space="0" w:color="auto"/>
        <w:right w:val="none" w:sz="0" w:space="0" w:color="auto"/>
      </w:divBdr>
    </w:div>
    <w:div w:id="1743870872">
      <w:bodyDiv w:val="1"/>
      <w:marLeft w:val="0"/>
      <w:marRight w:val="0"/>
      <w:marTop w:val="0"/>
      <w:marBottom w:val="0"/>
      <w:divBdr>
        <w:top w:val="none" w:sz="0" w:space="0" w:color="auto"/>
        <w:left w:val="none" w:sz="0" w:space="0" w:color="auto"/>
        <w:bottom w:val="none" w:sz="0" w:space="0" w:color="auto"/>
        <w:right w:val="none" w:sz="0" w:space="0" w:color="auto"/>
      </w:divBdr>
    </w:div>
    <w:div w:id="1744178380">
      <w:bodyDiv w:val="1"/>
      <w:marLeft w:val="0"/>
      <w:marRight w:val="0"/>
      <w:marTop w:val="0"/>
      <w:marBottom w:val="0"/>
      <w:divBdr>
        <w:top w:val="none" w:sz="0" w:space="0" w:color="auto"/>
        <w:left w:val="none" w:sz="0" w:space="0" w:color="auto"/>
        <w:bottom w:val="none" w:sz="0" w:space="0" w:color="auto"/>
        <w:right w:val="none" w:sz="0" w:space="0" w:color="auto"/>
      </w:divBdr>
    </w:div>
    <w:div w:id="1744597113">
      <w:bodyDiv w:val="1"/>
      <w:marLeft w:val="0"/>
      <w:marRight w:val="0"/>
      <w:marTop w:val="0"/>
      <w:marBottom w:val="0"/>
      <w:divBdr>
        <w:top w:val="none" w:sz="0" w:space="0" w:color="auto"/>
        <w:left w:val="none" w:sz="0" w:space="0" w:color="auto"/>
        <w:bottom w:val="none" w:sz="0" w:space="0" w:color="auto"/>
        <w:right w:val="none" w:sz="0" w:space="0" w:color="auto"/>
      </w:divBdr>
    </w:div>
    <w:div w:id="1744792552">
      <w:bodyDiv w:val="1"/>
      <w:marLeft w:val="0"/>
      <w:marRight w:val="0"/>
      <w:marTop w:val="0"/>
      <w:marBottom w:val="0"/>
      <w:divBdr>
        <w:top w:val="none" w:sz="0" w:space="0" w:color="auto"/>
        <w:left w:val="none" w:sz="0" w:space="0" w:color="auto"/>
        <w:bottom w:val="none" w:sz="0" w:space="0" w:color="auto"/>
        <w:right w:val="none" w:sz="0" w:space="0" w:color="auto"/>
      </w:divBdr>
    </w:div>
    <w:div w:id="1745102527">
      <w:bodyDiv w:val="1"/>
      <w:marLeft w:val="0"/>
      <w:marRight w:val="0"/>
      <w:marTop w:val="0"/>
      <w:marBottom w:val="0"/>
      <w:divBdr>
        <w:top w:val="none" w:sz="0" w:space="0" w:color="auto"/>
        <w:left w:val="none" w:sz="0" w:space="0" w:color="auto"/>
        <w:bottom w:val="none" w:sz="0" w:space="0" w:color="auto"/>
        <w:right w:val="none" w:sz="0" w:space="0" w:color="auto"/>
      </w:divBdr>
    </w:div>
    <w:div w:id="1745253738">
      <w:bodyDiv w:val="1"/>
      <w:marLeft w:val="0"/>
      <w:marRight w:val="0"/>
      <w:marTop w:val="0"/>
      <w:marBottom w:val="0"/>
      <w:divBdr>
        <w:top w:val="none" w:sz="0" w:space="0" w:color="auto"/>
        <w:left w:val="none" w:sz="0" w:space="0" w:color="auto"/>
        <w:bottom w:val="none" w:sz="0" w:space="0" w:color="auto"/>
        <w:right w:val="none" w:sz="0" w:space="0" w:color="auto"/>
      </w:divBdr>
    </w:div>
    <w:div w:id="1745486843">
      <w:bodyDiv w:val="1"/>
      <w:marLeft w:val="0"/>
      <w:marRight w:val="0"/>
      <w:marTop w:val="0"/>
      <w:marBottom w:val="0"/>
      <w:divBdr>
        <w:top w:val="none" w:sz="0" w:space="0" w:color="auto"/>
        <w:left w:val="none" w:sz="0" w:space="0" w:color="auto"/>
        <w:bottom w:val="none" w:sz="0" w:space="0" w:color="auto"/>
        <w:right w:val="none" w:sz="0" w:space="0" w:color="auto"/>
      </w:divBdr>
    </w:div>
    <w:div w:id="1745493377">
      <w:bodyDiv w:val="1"/>
      <w:marLeft w:val="0"/>
      <w:marRight w:val="0"/>
      <w:marTop w:val="0"/>
      <w:marBottom w:val="0"/>
      <w:divBdr>
        <w:top w:val="none" w:sz="0" w:space="0" w:color="auto"/>
        <w:left w:val="none" w:sz="0" w:space="0" w:color="auto"/>
        <w:bottom w:val="none" w:sz="0" w:space="0" w:color="auto"/>
        <w:right w:val="none" w:sz="0" w:space="0" w:color="auto"/>
      </w:divBdr>
    </w:div>
    <w:div w:id="1745564863">
      <w:bodyDiv w:val="1"/>
      <w:marLeft w:val="0"/>
      <w:marRight w:val="0"/>
      <w:marTop w:val="0"/>
      <w:marBottom w:val="0"/>
      <w:divBdr>
        <w:top w:val="none" w:sz="0" w:space="0" w:color="auto"/>
        <w:left w:val="none" w:sz="0" w:space="0" w:color="auto"/>
        <w:bottom w:val="none" w:sz="0" w:space="0" w:color="auto"/>
        <w:right w:val="none" w:sz="0" w:space="0" w:color="auto"/>
      </w:divBdr>
    </w:div>
    <w:div w:id="1745686443">
      <w:bodyDiv w:val="1"/>
      <w:marLeft w:val="0"/>
      <w:marRight w:val="0"/>
      <w:marTop w:val="0"/>
      <w:marBottom w:val="0"/>
      <w:divBdr>
        <w:top w:val="none" w:sz="0" w:space="0" w:color="auto"/>
        <w:left w:val="none" w:sz="0" w:space="0" w:color="auto"/>
        <w:bottom w:val="none" w:sz="0" w:space="0" w:color="auto"/>
        <w:right w:val="none" w:sz="0" w:space="0" w:color="auto"/>
      </w:divBdr>
    </w:div>
    <w:div w:id="1746143370">
      <w:bodyDiv w:val="1"/>
      <w:marLeft w:val="0"/>
      <w:marRight w:val="0"/>
      <w:marTop w:val="0"/>
      <w:marBottom w:val="0"/>
      <w:divBdr>
        <w:top w:val="none" w:sz="0" w:space="0" w:color="auto"/>
        <w:left w:val="none" w:sz="0" w:space="0" w:color="auto"/>
        <w:bottom w:val="none" w:sz="0" w:space="0" w:color="auto"/>
        <w:right w:val="none" w:sz="0" w:space="0" w:color="auto"/>
      </w:divBdr>
    </w:div>
    <w:div w:id="1746414024">
      <w:bodyDiv w:val="1"/>
      <w:marLeft w:val="0"/>
      <w:marRight w:val="0"/>
      <w:marTop w:val="0"/>
      <w:marBottom w:val="0"/>
      <w:divBdr>
        <w:top w:val="none" w:sz="0" w:space="0" w:color="auto"/>
        <w:left w:val="none" w:sz="0" w:space="0" w:color="auto"/>
        <w:bottom w:val="none" w:sz="0" w:space="0" w:color="auto"/>
        <w:right w:val="none" w:sz="0" w:space="0" w:color="auto"/>
      </w:divBdr>
    </w:div>
    <w:div w:id="1747921399">
      <w:bodyDiv w:val="1"/>
      <w:marLeft w:val="0"/>
      <w:marRight w:val="0"/>
      <w:marTop w:val="0"/>
      <w:marBottom w:val="0"/>
      <w:divBdr>
        <w:top w:val="none" w:sz="0" w:space="0" w:color="auto"/>
        <w:left w:val="none" w:sz="0" w:space="0" w:color="auto"/>
        <w:bottom w:val="none" w:sz="0" w:space="0" w:color="auto"/>
        <w:right w:val="none" w:sz="0" w:space="0" w:color="auto"/>
      </w:divBdr>
    </w:div>
    <w:div w:id="1748770429">
      <w:bodyDiv w:val="1"/>
      <w:marLeft w:val="0"/>
      <w:marRight w:val="0"/>
      <w:marTop w:val="0"/>
      <w:marBottom w:val="0"/>
      <w:divBdr>
        <w:top w:val="none" w:sz="0" w:space="0" w:color="auto"/>
        <w:left w:val="none" w:sz="0" w:space="0" w:color="auto"/>
        <w:bottom w:val="none" w:sz="0" w:space="0" w:color="auto"/>
        <w:right w:val="none" w:sz="0" w:space="0" w:color="auto"/>
      </w:divBdr>
    </w:div>
    <w:div w:id="1748990920">
      <w:bodyDiv w:val="1"/>
      <w:marLeft w:val="0"/>
      <w:marRight w:val="0"/>
      <w:marTop w:val="0"/>
      <w:marBottom w:val="0"/>
      <w:divBdr>
        <w:top w:val="none" w:sz="0" w:space="0" w:color="auto"/>
        <w:left w:val="none" w:sz="0" w:space="0" w:color="auto"/>
        <w:bottom w:val="none" w:sz="0" w:space="0" w:color="auto"/>
        <w:right w:val="none" w:sz="0" w:space="0" w:color="auto"/>
      </w:divBdr>
    </w:div>
    <w:div w:id="1749308926">
      <w:bodyDiv w:val="1"/>
      <w:marLeft w:val="0"/>
      <w:marRight w:val="0"/>
      <w:marTop w:val="0"/>
      <w:marBottom w:val="0"/>
      <w:divBdr>
        <w:top w:val="none" w:sz="0" w:space="0" w:color="auto"/>
        <w:left w:val="none" w:sz="0" w:space="0" w:color="auto"/>
        <w:bottom w:val="none" w:sz="0" w:space="0" w:color="auto"/>
        <w:right w:val="none" w:sz="0" w:space="0" w:color="auto"/>
      </w:divBdr>
    </w:div>
    <w:div w:id="1749767198">
      <w:bodyDiv w:val="1"/>
      <w:marLeft w:val="0"/>
      <w:marRight w:val="0"/>
      <w:marTop w:val="0"/>
      <w:marBottom w:val="0"/>
      <w:divBdr>
        <w:top w:val="none" w:sz="0" w:space="0" w:color="auto"/>
        <w:left w:val="none" w:sz="0" w:space="0" w:color="auto"/>
        <w:bottom w:val="none" w:sz="0" w:space="0" w:color="auto"/>
        <w:right w:val="none" w:sz="0" w:space="0" w:color="auto"/>
      </w:divBdr>
    </w:div>
    <w:div w:id="1750033721">
      <w:bodyDiv w:val="1"/>
      <w:marLeft w:val="0"/>
      <w:marRight w:val="0"/>
      <w:marTop w:val="0"/>
      <w:marBottom w:val="0"/>
      <w:divBdr>
        <w:top w:val="none" w:sz="0" w:space="0" w:color="auto"/>
        <w:left w:val="none" w:sz="0" w:space="0" w:color="auto"/>
        <w:bottom w:val="none" w:sz="0" w:space="0" w:color="auto"/>
        <w:right w:val="none" w:sz="0" w:space="0" w:color="auto"/>
      </w:divBdr>
    </w:div>
    <w:div w:id="1750689265">
      <w:bodyDiv w:val="1"/>
      <w:marLeft w:val="0"/>
      <w:marRight w:val="0"/>
      <w:marTop w:val="0"/>
      <w:marBottom w:val="0"/>
      <w:divBdr>
        <w:top w:val="none" w:sz="0" w:space="0" w:color="auto"/>
        <w:left w:val="none" w:sz="0" w:space="0" w:color="auto"/>
        <w:bottom w:val="none" w:sz="0" w:space="0" w:color="auto"/>
        <w:right w:val="none" w:sz="0" w:space="0" w:color="auto"/>
      </w:divBdr>
    </w:div>
    <w:div w:id="1751538332">
      <w:bodyDiv w:val="1"/>
      <w:marLeft w:val="0"/>
      <w:marRight w:val="0"/>
      <w:marTop w:val="0"/>
      <w:marBottom w:val="0"/>
      <w:divBdr>
        <w:top w:val="none" w:sz="0" w:space="0" w:color="auto"/>
        <w:left w:val="none" w:sz="0" w:space="0" w:color="auto"/>
        <w:bottom w:val="none" w:sz="0" w:space="0" w:color="auto"/>
        <w:right w:val="none" w:sz="0" w:space="0" w:color="auto"/>
      </w:divBdr>
    </w:div>
    <w:div w:id="1753888087">
      <w:bodyDiv w:val="1"/>
      <w:marLeft w:val="0"/>
      <w:marRight w:val="0"/>
      <w:marTop w:val="0"/>
      <w:marBottom w:val="0"/>
      <w:divBdr>
        <w:top w:val="none" w:sz="0" w:space="0" w:color="auto"/>
        <w:left w:val="none" w:sz="0" w:space="0" w:color="auto"/>
        <w:bottom w:val="none" w:sz="0" w:space="0" w:color="auto"/>
        <w:right w:val="none" w:sz="0" w:space="0" w:color="auto"/>
      </w:divBdr>
    </w:div>
    <w:div w:id="1754736525">
      <w:bodyDiv w:val="1"/>
      <w:marLeft w:val="0"/>
      <w:marRight w:val="0"/>
      <w:marTop w:val="0"/>
      <w:marBottom w:val="0"/>
      <w:divBdr>
        <w:top w:val="none" w:sz="0" w:space="0" w:color="auto"/>
        <w:left w:val="none" w:sz="0" w:space="0" w:color="auto"/>
        <w:bottom w:val="none" w:sz="0" w:space="0" w:color="auto"/>
        <w:right w:val="none" w:sz="0" w:space="0" w:color="auto"/>
      </w:divBdr>
    </w:div>
    <w:div w:id="1755321525">
      <w:bodyDiv w:val="1"/>
      <w:marLeft w:val="0"/>
      <w:marRight w:val="0"/>
      <w:marTop w:val="0"/>
      <w:marBottom w:val="0"/>
      <w:divBdr>
        <w:top w:val="none" w:sz="0" w:space="0" w:color="auto"/>
        <w:left w:val="none" w:sz="0" w:space="0" w:color="auto"/>
        <w:bottom w:val="none" w:sz="0" w:space="0" w:color="auto"/>
        <w:right w:val="none" w:sz="0" w:space="0" w:color="auto"/>
      </w:divBdr>
    </w:div>
    <w:div w:id="1755466116">
      <w:bodyDiv w:val="1"/>
      <w:marLeft w:val="0"/>
      <w:marRight w:val="0"/>
      <w:marTop w:val="0"/>
      <w:marBottom w:val="0"/>
      <w:divBdr>
        <w:top w:val="none" w:sz="0" w:space="0" w:color="auto"/>
        <w:left w:val="none" w:sz="0" w:space="0" w:color="auto"/>
        <w:bottom w:val="none" w:sz="0" w:space="0" w:color="auto"/>
        <w:right w:val="none" w:sz="0" w:space="0" w:color="auto"/>
      </w:divBdr>
    </w:div>
    <w:div w:id="1755857052">
      <w:bodyDiv w:val="1"/>
      <w:marLeft w:val="0"/>
      <w:marRight w:val="0"/>
      <w:marTop w:val="0"/>
      <w:marBottom w:val="0"/>
      <w:divBdr>
        <w:top w:val="none" w:sz="0" w:space="0" w:color="auto"/>
        <w:left w:val="none" w:sz="0" w:space="0" w:color="auto"/>
        <w:bottom w:val="none" w:sz="0" w:space="0" w:color="auto"/>
        <w:right w:val="none" w:sz="0" w:space="0" w:color="auto"/>
      </w:divBdr>
    </w:div>
    <w:div w:id="1756053135">
      <w:bodyDiv w:val="1"/>
      <w:marLeft w:val="0"/>
      <w:marRight w:val="0"/>
      <w:marTop w:val="0"/>
      <w:marBottom w:val="0"/>
      <w:divBdr>
        <w:top w:val="none" w:sz="0" w:space="0" w:color="auto"/>
        <w:left w:val="none" w:sz="0" w:space="0" w:color="auto"/>
        <w:bottom w:val="none" w:sz="0" w:space="0" w:color="auto"/>
        <w:right w:val="none" w:sz="0" w:space="0" w:color="auto"/>
      </w:divBdr>
    </w:div>
    <w:div w:id="1756433194">
      <w:bodyDiv w:val="1"/>
      <w:marLeft w:val="0"/>
      <w:marRight w:val="0"/>
      <w:marTop w:val="0"/>
      <w:marBottom w:val="0"/>
      <w:divBdr>
        <w:top w:val="none" w:sz="0" w:space="0" w:color="auto"/>
        <w:left w:val="none" w:sz="0" w:space="0" w:color="auto"/>
        <w:bottom w:val="none" w:sz="0" w:space="0" w:color="auto"/>
        <w:right w:val="none" w:sz="0" w:space="0" w:color="auto"/>
      </w:divBdr>
    </w:div>
    <w:div w:id="1756436699">
      <w:bodyDiv w:val="1"/>
      <w:marLeft w:val="0"/>
      <w:marRight w:val="0"/>
      <w:marTop w:val="0"/>
      <w:marBottom w:val="0"/>
      <w:divBdr>
        <w:top w:val="none" w:sz="0" w:space="0" w:color="auto"/>
        <w:left w:val="none" w:sz="0" w:space="0" w:color="auto"/>
        <w:bottom w:val="none" w:sz="0" w:space="0" w:color="auto"/>
        <w:right w:val="none" w:sz="0" w:space="0" w:color="auto"/>
      </w:divBdr>
    </w:div>
    <w:div w:id="1756627140">
      <w:bodyDiv w:val="1"/>
      <w:marLeft w:val="0"/>
      <w:marRight w:val="0"/>
      <w:marTop w:val="0"/>
      <w:marBottom w:val="0"/>
      <w:divBdr>
        <w:top w:val="none" w:sz="0" w:space="0" w:color="auto"/>
        <w:left w:val="none" w:sz="0" w:space="0" w:color="auto"/>
        <w:bottom w:val="none" w:sz="0" w:space="0" w:color="auto"/>
        <w:right w:val="none" w:sz="0" w:space="0" w:color="auto"/>
      </w:divBdr>
    </w:div>
    <w:div w:id="1756975345">
      <w:bodyDiv w:val="1"/>
      <w:marLeft w:val="0"/>
      <w:marRight w:val="0"/>
      <w:marTop w:val="0"/>
      <w:marBottom w:val="0"/>
      <w:divBdr>
        <w:top w:val="none" w:sz="0" w:space="0" w:color="auto"/>
        <w:left w:val="none" w:sz="0" w:space="0" w:color="auto"/>
        <w:bottom w:val="none" w:sz="0" w:space="0" w:color="auto"/>
        <w:right w:val="none" w:sz="0" w:space="0" w:color="auto"/>
      </w:divBdr>
    </w:div>
    <w:div w:id="1757171464">
      <w:bodyDiv w:val="1"/>
      <w:marLeft w:val="0"/>
      <w:marRight w:val="0"/>
      <w:marTop w:val="0"/>
      <w:marBottom w:val="0"/>
      <w:divBdr>
        <w:top w:val="none" w:sz="0" w:space="0" w:color="auto"/>
        <w:left w:val="none" w:sz="0" w:space="0" w:color="auto"/>
        <w:bottom w:val="none" w:sz="0" w:space="0" w:color="auto"/>
        <w:right w:val="none" w:sz="0" w:space="0" w:color="auto"/>
      </w:divBdr>
    </w:div>
    <w:div w:id="1758090334">
      <w:bodyDiv w:val="1"/>
      <w:marLeft w:val="0"/>
      <w:marRight w:val="0"/>
      <w:marTop w:val="0"/>
      <w:marBottom w:val="0"/>
      <w:divBdr>
        <w:top w:val="none" w:sz="0" w:space="0" w:color="auto"/>
        <w:left w:val="none" w:sz="0" w:space="0" w:color="auto"/>
        <w:bottom w:val="none" w:sz="0" w:space="0" w:color="auto"/>
        <w:right w:val="none" w:sz="0" w:space="0" w:color="auto"/>
      </w:divBdr>
    </w:div>
    <w:div w:id="1758213942">
      <w:bodyDiv w:val="1"/>
      <w:marLeft w:val="0"/>
      <w:marRight w:val="0"/>
      <w:marTop w:val="0"/>
      <w:marBottom w:val="0"/>
      <w:divBdr>
        <w:top w:val="none" w:sz="0" w:space="0" w:color="auto"/>
        <w:left w:val="none" w:sz="0" w:space="0" w:color="auto"/>
        <w:bottom w:val="none" w:sz="0" w:space="0" w:color="auto"/>
        <w:right w:val="none" w:sz="0" w:space="0" w:color="auto"/>
      </w:divBdr>
    </w:div>
    <w:div w:id="1759862291">
      <w:bodyDiv w:val="1"/>
      <w:marLeft w:val="0"/>
      <w:marRight w:val="0"/>
      <w:marTop w:val="0"/>
      <w:marBottom w:val="0"/>
      <w:divBdr>
        <w:top w:val="none" w:sz="0" w:space="0" w:color="auto"/>
        <w:left w:val="none" w:sz="0" w:space="0" w:color="auto"/>
        <w:bottom w:val="none" w:sz="0" w:space="0" w:color="auto"/>
        <w:right w:val="none" w:sz="0" w:space="0" w:color="auto"/>
      </w:divBdr>
    </w:div>
    <w:div w:id="1760055592">
      <w:bodyDiv w:val="1"/>
      <w:marLeft w:val="0"/>
      <w:marRight w:val="0"/>
      <w:marTop w:val="0"/>
      <w:marBottom w:val="0"/>
      <w:divBdr>
        <w:top w:val="none" w:sz="0" w:space="0" w:color="auto"/>
        <w:left w:val="none" w:sz="0" w:space="0" w:color="auto"/>
        <w:bottom w:val="none" w:sz="0" w:space="0" w:color="auto"/>
        <w:right w:val="none" w:sz="0" w:space="0" w:color="auto"/>
      </w:divBdr>
    </w:div>
    <w:div w:id="1761366131">
      <w:bodyDiv w:val="1"/>
      <w:marLeft w:val="0"/>
      <w:marRight w:val="0"/>
      <w:marTop w:val="0"/>
      <w:marBottom w:val="0"/>
      <w:divBdr>
        <w:top w:val="none" w:sz="0" w:space="0" w:color="auto"/>
        <w:left w:val="none" w:sz="0" w:space="0" w:color="auto"/>
        <w:bottom w:val="none" w:sz="0" w:space="0" w:color="auto"/>
        <w:right w:val="none" w:sz="0" w:space="0" w:color="auto"/>
      </w:divBdr>
    </w:div>
    <w:div w:id="1761557676">
      <w:bodyDiv w:val="1"/>
      <w:marLeft w:val="0"/>
      <w:marRight w:val="0"/>
      <w:marTop w:val="0"/>
      <w:marBottom w:val="0"/>
      <w:divBdr>
        <w:top w:val="none" w:sz="0" w:space="0" w:color="auto"/>
        <w:left w:val="none" w:sz="0" w:space="0" w:color="auto"/>
        <w:bottom w:val="none" w:sz="0" w:space="0" w:color="auto"/>
        <w:right w:val="none" w:sz="0" w:space="0" w:color="auto"/>
      </w:divBdr>
    </w:div>
    <w:div w:id="1762409838">
      <w:bodyDiv w:val="1"/>
      <w:marLeft w:val="0"/>
      <w:marRight w:val="0"/>
      <w:marTop w:val="0"/>
      <w:marBottom w:val="0"/>
      <w:divBdr>
        <w:top w:val="none" w:sz="0" w:space="0" w:color="auto"/>
        <w:left w:val="none" w:sz="0" w:space="0" w:color="auto"/>
        <w:bottom w:val="none" w:sz="0" w:space="0" w:color="auto"/>
        <w:right w:val="none" w:sz="0" w:space="0" w:color="auto"/>
      </w:divBdr>
    </w:div>
    <w:div w:id="1762604976">
      <w:bodyDiv w:val="1"/>
      <w:marLeft w:val="0"/>
      <w:marRight w:val="0"/>
      <w:marTop w:val="0"/>
      <w:marBottom w:val="0"/>
      <w:divBdr>
        <w:top w:val="none" w:sz="0" w:space="0" w:color="auto"/>
        <w:left w:val="none" w:sz="0" w:space="0" w:color="auto"/>
        <w:bottom w:val="none" w:sz="0" w:space="0" w:color="auto"/>
        <w:right w:val="none" w:sz="0" w:space="0" w:color="auto"/>
      </w:divBdr>
    </w:div>
    <w:div w:id="1762874427">
      <w:bodyDiv w:val="1"/>
      <w:marLeft w:val="0"/>
      <w:marRight w:val="0"/>
      <w:marTop w:val="0"/>
      <w:marBottom w:val="0"/>
      <w:divBdr>
        <w:top w:val="none" w:sz="0" w:space="0" w:color="auto"/>
        <w:left w:val="none" w:sz="0" w:space="0" w:color="auto"/>
        <w:bottom w:val="none" w:sz="0" w:space="0" w:color="auto"/>
        <w:right w:val="none" w:sz="0" w:space="0" w:color="auto"/>
      </w:divBdr>
    </w:div>
    <w:div w:id="1762990479">
      <w:bodyDiv w:val="1"/>
      <w:marLeft w:val="0"/>
      <w:marRight w:val="0"/>
      <w:marTop w:val="0"/>
      <w:marBottom w:val="0"/>
      <w:divBdr>
        <w:top w:val="none" w:sz="0" w:space="0" w:color="auto"/>
        <w:left w:val="none" w:sz="0" w:space="0" w:color="auto"/>
        <w:bottom w:val="none" w:sz="0" w:space="0" w:color="auto"/>
        <w:right w:val="none" w:sz="0" w:space="0" w:color="auto"/>
      </w:divBdr>
    </w:div>
    <w:div w:id="1763063803">
      <w:bodyDiv w:val="1"/>
      <w:marLeft w:val="0"/>
      <w:marRight w:val="0"/>
      <w:marTop w:val="0"/>
      <w:marBottom w:val="0"/>
      <w:divBdr>
        <w:top w:val="none" w:sz="0" w:space="0" w:color="auto"/>
        <w:left w:val="none" w:sz="0" w:space="0" w:color="auto"/>
        <w:bottom w:val="none" w:sz="0" w:space="0" w:color="auto"/>
        <w:right w:val="none" w:sz="0" w:space="0" w:color="auto"/>
      </w:divBdr>
    </w:div>
    <w:div w:id="1763187585">
      <w:bodyDiv w:val="1"/>
      <w:marLeft w:val="0"/>
      <w:marRight w:val="0"/>
      <w:marTop w:val="0"/>
      <w:marBottom w:val="0"/>
      <w:divBdr>
        <w:top w:val="none" w:sz="0" w:space="0" w:color="auto"/>
        <w:left w:val="none" w:sz="0" w:space="0" w:color="auto"/>
        <w:bottom w:val="none" w:sz="0" w:space="0" w:color="auto"/>
        <w:right w:val="none" w:sz="0" w:space="0" w:color="auto"/>
      </w:divBdr>
    </w:div>
    <w:div w:id="1763187704">
      <w:bodyDiv w:val="1"/>
      <w:marLeft w:val="0"/>
      <w:marRight w:val="0"/>
      <w:marTop w:val="0"/>
      <w:marBottom w:val="0"/>
      <w:divBdr>
        <w:top w:val="none" w:sz="0" w:space="0" w:color="auto"/>
        <w:left w:val="none" w:sz="0" w:space="0" w:color="auto"/>
        <w:bottom w:val="none" w:sz="0" w:space="0" w:color="auto"/>
        <w:right w:val="none" w:sz="0" w:space="0" w:color="auto"/>
      </w:divBdr>
    </w:div>
    <w:div w:id="1763333785">
      <w:bodyDiv w:val="1"/>
      <w:marLeft w:val="0"/>
      <w:marRight w:val="0"/>
      <w:marTop w:val="0"/>
      <w:marBottom w:val="0"/>
      <w:divBdr>
        <w:top w:val="none" w:sz="0" w:space="0" w:color="auto"/>
        <w:left w:val="none" w:sz="0" w:space="0" w:color="auto"/>
        <w:bottom w:val="none" w:sz="0" w:space="0" w:color="auto"/>
        <w:right w:val="none" w:sz="0" w:space="0" w:color="auto"/>
      </w:divBdr>
    </w:div>
    <w:div w:id="1765304446">
      <w:bodyDiv w:val="1"/>
      <w:marLeft w:val="0"/>
      <w:marRight w:val="0"/>
      <w:marTop w:val="0"/>
      <w:marBottom w:val="0"/>
      <w:divBdr>
        <w:top w:val="none" w:sz="0" w:space="0" w:color="auto"/>
        <w:left w:val="none" w:sz="0" w:space="0" w:color="auto"/>
        <w:bottom w:val="none" w:sz="0" w:space="0" w:color="auto"/>
        <w:right w:val="none" w:sz="0" w:space="0" w:color="auto"/>
      </w:divBdr>
    </w:div>
    <w:div w:id="1766463823">
      <w:bodyDiv w:val="1"/>
      <w:marLeft w:val="0"/>
      <w:marRight w:val="0"/>
      <w:marTop w:val="0"/>
      <w:marBottom w:val="0"/>
      <w:divBdr>
        <w:top w:val="none" w:sz="0" w:space="0" w:color="auto"/>
        <w:left w:val="none" w:sz="0" w:space="0" w:color="auto"/>
        <w:bottom w:val="none" w:sz="0" w:space="0" w:color="auto"/>
        <w:right w:val="none" w:sz="0" w:space="0" w:color="auto"/>
      </w:divBdr>
    </w:div>
    <w:div w:id="1766656789">
      <w:bodyDiv w:val="1"/>
      <w:marLeft w:val="0"/>
      <w:marRight w:val="0"/>
      <w:marTop w:val="0"/>
      <w:marBottom w:val="0"/>
      <w:divBdr>
        <w:top w:val="none" w:sz="0" w:space="0" w:color="auto"/>
        <w:left w:val="none" w:sz="0" w:space="0" w:color="auto"/>
        <w:bottom w:val="none" w:sz="0" w:space="0" w:color="auto"/>
        <w:right w:val="none" w:sz="0" w:space="0" w:color="auto"/>
      </w:divBdr>
    </w:div>
    <w:div w:id="1766995411">
      <w:bodyDiv w:val="1"/>
      <w:marLeft w:val="0"/>
      <w:marRight w:val="0"/>
      <w:marTop w:val="0"/>
      <w:marBottom w:val="0"/>
      <w:divBdr>
        <w:top w:val="none" w:sz="0" w:space="0" w:color="auto"/>
        <w:left w:val="none" w:sz="0" w:space="0" w:color="auto"/>
        <w:bottom w:val="none" w:sz="0" w:space="0" w:color="auto"/>
        <w:right w:val="none" w:sz="0" w:space="0" w:color="auto"/>
      </w:divBdr>
    </w:div>
    <w:div w:id="1767194068">
      <w:bodyDiv w:val="1"/>
      <w:marLeft w:val="0"/>
      <w:marRight w:val="0"/>
      <w:marTop w:val="0"/>
      <w:marBottom w:val="0"/>
      <w:divBdr>
        <w:top w:val="none" w:sz="0" w:space="0" w:color="auto"/>
        <w:left w:val="none" w:sz="0" w:space="0" w:color="auto"/>
        <w:bottom w:val="none" w:sz="0" w:space="0" w:color="auto"/>
        <w:right w:val="none" w:sz="0" w:space="0" w:color="auto"/>
      </w:divBdr>
    </w:div>
    <w:div w:id="1767649522">
      <w:bodyDiv w:val="1"/>
      <w:marLeft w:val="0"/>
      <w:marRight w:val="0"/>
      <w:marTop w:val="0"/>
      <w:marBottom w:val="0"/>
      <w:divBdr>
        <w:top w:val="none" w:sz="0" w:space="0" w:color="auto"/>
        <w:left w:val="none" w:sz="0" w:space="0" w:color="auto"/>
        <w:bottom w:val="none" w:sz="0" w:space="0" w:color="auto"/>
        <w:right w:val="none" w:sz="0" w:space="0" w:color="auto"/>
      </w:divBdr>
    </w:div>
    <w:div w:id="1768188898">
      <w:bodyDiv w:val="1"/>
      <w:marLeft w:val="0"/>
      <w:marRight w:val="0"/>
      <w:marTop w:val="0"/>
      <w:marBottom w:val="0"/>
      <w:divBdr>
        <w:top w:val="none" w:sz="0" w:space="0" w:color="auto"/>
        <w:left w:val="none" w:sz="0" w:space="0" w:color="auto"/>
        <w:bottom w:val="none" w:sz="0" w:space="0" w:color="auto"/>
        <w:right w:val="none" w:sz="0" w:space="0" w:color="auto"/>
      </w:divBdr>
    </w:div>
    <w:div w:id="1768846448">
      <w:bodyDiv w:val="1"/>
      <w:marLeft w:val="0"/>
      <w:marRight w:val="0"/>
      <w:marTop w:val="0"/>
      <w:marBottom w:val="0"/>
      <w:divBdr>
        <w:top w:val="none" w:sz="0" w:space="0" w:color="auto"/>
        <w:left w:val="none" w:sz="0" w:space="0" w:color="auto"/>
        <w:bottom w:val="none" w:sz="0" w:space="0" w:color="auto"/>
        <w:right w:val="none" w:sz="0" w:space="0" w:color="auto"/>
      </w:divBdr>
    </w:div>
    <w:div w:id="1769155648">
      <w:bodyDiv w:val="1"/>
      <w:marLeft w:val="0"/>
      <w:marRight w:val="0"/>
      <w:marTop w:val="0"/>
      <w:marBottom w:val="0"/>
      <w:divBdr>
        <w:top w:val="none" w:sz="0" w:space="0" w:color="auto"/>
        <w:left w:val="none" w:sz="0" w:space="0" w:color="auto"/>
        <w:bottom w:val="none" w:sz="0" w:space="0" w:color="auto"/>
        <w:right w:val="none" w:sz="0" w:space="0" w:color="auto"/>
      </w:divBdr>
    </w:div>
    <w:div w:id="1769503400">
      <w:bodyDiv w:val="1"/>
      <w:marLeft w:val="0"/>
      <w:marRight w:val="0"/>
      <w:marTop w:val="0"/>
      <w:marBottom w:val="0"/>
      <w:divBdr>
        <w:top w:val="none" w:sz="0" w:space="0" w:color="auto"/>
        <w:left w:val="none" w:sz="0" w:space="0" w:color="auto"/>
        <w:bottom w:val="none" w:sz="0" w:space="0" w:color="auto"/>
        <w:right w:val="none" w:sz="0" w:space="0" w:color="auto"/>
      </w:divBdr>
    </w:div>
    <w:div w:id="1769543895">
      <w:bodyDiv w:val="1"/>
      <w:marLeft w:val="0"/>
      <w:marRight w:val="0"/>
      <w:marTop w:val="0"/>
      <w:marBottom w:val="0"/>
      <w:divBdr>
        <w:top w:val="none" w:sz="0" w:space="0" w:color="auto"/>
        <w:left w:val="none" w:sz="0" w:space="0" w:color="auto"/>
        <w:bottom w:val="none" w:sz="0" w:space="0" w:color="auto"/>
        <w:right w:val="none" w:sz="0" w:space="0" w:color="auto"/>
      </w:divBdr>
    </w:div>
    <w:div w:id="1770157156">
      <w:bodyDiv w:val="1"/>
      <w:marLeft w:val="0"/>
      <w:marRight w:val="0"/>
      <w:marTop w:val="0"/>
      <w:marBottom w:val="0"/>
      <w:divBdr>
        <w:top w:val="none" w:sz="0" w:space="0" w:color="auto"/>
        <w:left w:val="none" w:sz="0" w:space="0" w:color="auto"/>
        <w:bottom w:val="none" w:sz="0" w:space="0" w:color="auto"/>
        <w:right w:val="none" w:sz="0" w:space="0" w:color="auto"/>
      </w:divBdr>
    </w:div>
    <w:div w:id="1770854858">
      <w:bodyDiv w:val="1"/>
      <w:marLeft w:val="0"/>
      <w:marRight w:val="0"/>
      <w:marTop w:val="0"/>
      <w:marBottom w:val="0"/>
      <w:divBdr>
        <w:top w:val="none" w:sz="0" w:space="0" w:color="auto"/>
        <w:left w:val="none" w:sz="0" w:space="0" w:color="auto"/>
        <w:bottom w:val="none" w:sz="0" w:space="0" w:color="auto"/>
        <w:right w:val="none" w:sz="0" w:space="0" w:color="auto"/>
      </w:divBdr>
    </w:div>
    <w:div w:id="1771924518">
      <w:bodyDiv w:val="1"/>
      <w:marLeft w:val="0"/>
      <w:marRight w:val="0"/>
      <w:marTop w:val="0"/>
      <w:marBottom w:val="0"/>
      <w:divBdr>
        <w:top w:val="none" w:sz="0" w:space="0" w:color="auto"/>
        <w:left w:val="none" w:sz="0" w:space="0" w:color="auto"/>
        <w:bottom w:val="none" w:sz="0" w:space="0" w:color="auto"/>
        <w:right w:val="none" w:sz="0" w:space="0" w:color="auto"/>
      </w:divBdr>
    </w:div>
    <w:div w:id="1772042784">
      <w:bodyDiv w:val="1"/>
      <w:marLeft w:val="0"/>
      <w:marRight w:val="0"/>
      <w:marTop w:val="0"/>
      <w:marBottom w:val="0"/>
      <w:divBdr>
        <w:top w:val="none" w:sz="0" w:space="0" w:color="auto"/>
        <w:left w:val="none" w:sz="0" w:space="0" w:color="auto"/>
        <w:bottom w:val="none" w:sz="0" w:space="0" w:color="auto"/>
        <w:right w:val="none" w:sz="0" w:space="0" w:color="auto"/>
      </w:divBdr>
    </w:div>
    <w:div w:id="1772162079">
      <w:bodyDiv w:val="1"/>
      <w:marLeft w:val="0"/>
      <w:marRight w:val="0"/>
      <w:marTop w:val="0"/>
      <w:marBottom w:val="0"/>
      <w:divBdr>
        <w:top w:val="none" w:sz="0" w:space="0" w:color="auto"/>
        <w:left w:val="none" w:sz="0" w:space="0" w:color="auto"/>
        <w:bottom w:val="none" w:sz="0" w:space="0" w:color="auto"/>
        <w:right w:val="none" w:sz="0" w:space="0" w:color="auto"/>
      </w:divBdr>
    </w:div>
    <w:div w:id="1772358323">
      <w:bodyDiv w:val="1"/>
      <w:marLeft w:val="0"/>
      <w:marRight w:val="0"/>
      <w:marTop w:val="0"/>
      <w:marBottom w:val="0"/>
      <w:divBdr>
        <w:top w:val="none" w:sz="0" w:space="0" w:color="auto"/>
        <w:left w:val="none" w:sz="0" w:space="0" w:color="auto"/>
        <w:bottom w:val="none" w:sz="0" w:space="0" w:color="auto"/>
        <w:right w:val="none" w:sz="0" w:space="0" w:color="auto"/>
      </w:divBdr>
    </w:div>
    <w:div w:id="1773669679">
      <w:bodyDiv w:val="1"/>
      <w:marLeft w:val="0"/>
      <w:marRight w:val="0"/>
      <w:marTop w:val="0"/>
      <w:marBottom w:val="0"/>
      <w:divBdr>
        <w:top w:val="none" w:sz="0" w:space="0" w:color="auto"/>
        <w:left w:val="none" w:sz="0" w:space="0" w:color="auto"/>
        <w:bottom w:val="none" w:sz="0" w:space="0" w:color="auto"/>
        <w:right w:val="none" w:sz="0" w:space="0" w:color="auto"/>
      </w:divBdr>
    </w:div>
    <w:div w:id="1774400614">
      <w:bodyDiv w:val="1"/>
      <w:marLeft w:val="0"/>
      <w:marRight w:val="0"/>
      <w:marTop w:val="0"/>
      <w:marBottom w:val="0"/>
      <w:divBdr>
        <w:top w:val="none" w:sz="0" w:space="0" w:color="auto"/>
        <w:left w:val="none" w:sz="0" w:space="0" w:color="auto"/>
        <w:bottom w:val="none" w:sz="0" w:space="0" w:color="auto"/>
        <w:right w:val="none" w:sz="0" w:space="0" w:color="auto"/>
      </w:divBdr>
    </w:div>
    <w:div w:id="1774931305">
      <w:bodyDiv w:val="1"/>
      <w:marLeft w:val="0"/>
      <w:marRight w:val="0"/>
      <w:marTop w:val="0"/>
      <w:marBottom w:val="0"/>
      <w:divBdr>
        <w:top w:val="none" w:sz="0" w:space="0" w:color="auto"/>
        <w:left w:val="none" w:sz="0" w:space="0" w:color="auto"/>
        <w:bottom w:val="none" w:sz="0" w:space="0" w:color="auto"/>
        <w:right w:val="none" w:sz="0" w:space="0" w:color="auto"/>
      </w:divBdr>
    </w:div>
    <w:div w:id="1775200123">
      <w:bodyDiv w:val="1"/>
      <w:marLeft w:val="0"/>
      <w:marRight w:val="0"/>
      <w:marTop w:val="0"/>
      <w:marBottom w:val="0"/>
      <w:divBdr>
        <w:top w:val="none" w:sz="0" w:space="0" w:color="auto"/>
        <w:left w:val="none" w:sz="0" w:space="0" w:color="auto"/>
        <w:bottom w:val="none" w:sz="0" w:space="0" w:color="auto"/>
        <w:right w:val="none" w:sz="0" w:space="0" w:color="auto"/>
      </w:divBdr>
    </w:div>
    <w:div w:id="1775830952">
      <w:bodyDiv w:val="1"/>
      <w:marLeft w:val="0"/>
      <w:marRight w:val="0"/>
      <w:marTop w:val="0"/>
      <w:marBottom w:val="0"/>
      <w:divBdr>
        <w:top w:val="none" w:sz="0" w:space="0" w:color="auto"/>
        <w:left w:val="none" w:sz="0" w:space="0" w:color="auto"/>
        <w:bottom w:val="none" w:sz="0" w:space="0" w:color="auto"/>
        <w:right w:val="none" w:sz="0" w:space="0" w:color="auto"/>
      </w:divBdr>
    </w:div>
    <w:div w:id="1776629150">
      <w:bodyDiv w:val="1"/>
      <w:marLeft w:val="0"/>
      <w:marRight w:val="0"/>
      <w:marTop w:val="0"/>
      <w:marBottom w:val="0"/>
      <w:divBdr>
        <w:top w:val="none" w:sz="0" w:space="0" w:color="auto"/>
        <w:left w:val="none" w:sz="0" w:space="0" w:color="auto"/>
        <w:bottom w:val="none" w:sz="0" w:space="0" w:color="auto"/>
        <w:right w:val="none" w:sz="0" w:space="0" w:color="auto"/>
      </w:divBdr>
    </w:div>
    <w:div w:id="1776637192">
      <w:bodyDiv w:val="1"/>
      <w:marLeft w:val="0"/>
      <w:marRight w:val="0"/>
      <w:marTop w:val="0"/>
      <w:marBottom w:val="0"/>
      <w:divBdr>
        <w:top w:val="none" w:sz="0" w:space="0" w:color="auto"/>
        <w:left w:val="none" w:sz="0" w:space="0" w:color="auto"/>
        <w:bottom w:val="none" w:sz="0" w:space="0" w:color="auto"/>
        <w:right w:val="none" w:sz="0" w:space="0" w:color="auto"/>
      </w:divBdr>
    </w:div>
    <w:div w:id="1777022407">
      <w:bodyDiv w:val="1"/>
      <w:marLeft w:val="0"/>
      <w:marRight w:val="0"/>
      <w:marTop w:val="0"/>
      <w:marBottom w:val="0"/>
      <w:divBdr>
        <w:top w:val="none" w:sz="0" w:space="0" w:color="auto"/>
        <w:left w:val="none" w:sz="0" w:space="0" w:color="auto"/>
        <w:bottom w:val="none" w:sz="0" w:space="0" w:color="auto"/>
        <w:right w:val="none" w:sz="0" w:space="0" w:color="auto"/>
      </w:divBdr>
    </w:div>
    <w:div w:id="1777671995">
      <w:bodyDiv w:val="1"/>
      <w:marLeft w:val="0"/>
      <w:marRight w:val="0"/>
      <w:marTop w:val="0"/>
      <w:marBottom w:val="0"/>
      <w:divBdr>
        <w:top w:val="none" w:sz="0" w:space="0" w:color="auto"/>
        <w:left w:val="none" w:sz="0" w:space="0" w:color="auto"/>
        <w:bottom w:val="none" w:sz="0" w:space="0" w:color="auto"/>
        <w:right w:val="none" w:sz="0" w:space="0" w:color="auto"/>
      </w:divBdr>
    </w:div>
    <w:div w:id="1777826621">
      <w:bodyDiv w:val="1"/>
      <w:marLeft w:val="0"/>
      <w:marRight w:val="0"/>
      <w:marTop w:val="0"/>
      <w:marBottom w:val="0"/>
      <w:divBdr>
        <w:top w:val="none" w:sz="0" w:space="0" w:color="auto"/>
        <w:left w:val="none" w:sz="0" w:space="0" w:color="auto"/>
        <w:bottom w:val="none" w:sz="0" w:space="0" w:color="auto"/>
        <w:right w:val="none" w:sz="0" w:space="0" w:color="auto"/>
      </w:divBdr>
    </w:div>
    <w:div w:id="1777863782">
      <w:bodyDiv w:val="1"/>
      <w:marLeft w:val="0"/>
      <w:marRight w:val="0"/>
      <w:marTop w:val="0"/>
      <w:marBottom w:val="0"/>
      <w:divBdr>
        <w:top w:val="none" w:sz="0" w:space="0" w:color="auto"/>
        <w:left w:val="none" w:sz="0" w:space="0" w:color="auto"/>
        <w:bottom w:val="none" w:sz="0" w:space="0" w:color="auto"/>
        <w:right w:val="none" w:sz="0" w:space="0" w:color="auto"/>
      </w:divBdr>
    </w:div>
    <w:div w:id="1778065071">
      <w:bodyDiv w:val="1"/>
      <w:marLeft w:val="0"/>
      <w:marRight w:val="0"/>
      <w:marTop w:val="0"/>
      <w:marBottom w:val="0"/>
      <w:divBdr>
        <w:top w:val="none" w:sz="0" w:space="0" w:color="auto"/>
        <w:left w:val="none" w:sz="0" w:space="0" w:color="auto"/>
        <w:bottom w:val="none" w:sz="0" w:space="0" w:color="auto"/>
        <w:right w:val="none" w:sz="0" w:space="0" w:color="auto"/>
      </w:divBdr>
    </w:div>
    <w:div w:id="1778215504">
      <w:bodyDiv w:val="1"/>
      <w:marLeft w:val="0"/>
      <w:marRight w:val="0"/>
      <w:marTop w:val="0"/>
      <w:marBottom w:val="0"/>
      <w:divBdr>
        <w:top w:val="none" w:sz="0" w:space="0" w:color="auto"/>
        <w:left w:val="none" w:sz="0" w:space="0" w:color="auto"/>
        <w:bottom w:val="none" w:sz="0" w:space="0" w:color="auto"/>
        <w:right w:val="none" w:sz="0" w:space="0" w:color="auto"/>
      </w:divBdr>
    </w:div>
    <w:div w:id="1778602076">
      <w:bodyDiv w:val="1"/>
      <w:marLeft w:val="0"/>
      <w:marRight w:val="0"/>
      <w:marTop w:val="0"/>
      <w:marBottom w:val="0"/>
      <w:divBdr>
        <w:top w:val="none" w:sz="0" w:space="0" w:color="auto"/>
        <w:left w:val="none" w:sz="0" w:space="0" w:color="auto"/>
        <w:bottom w:val="none" w:sz="0" w:space="0" w:color="auto"/>
        <w:right w:val="none" w:sz="0" w:space="0" w:color="auto"/>
      </w:divBdr>
    </w:div>
    <w:div w:id="1780559684">
      <w:bodyDiv w:val="1"/>
      <w:marLeft w:val="0"/>
      <w:marRight w:val="0"/>
      <w:marTop w:val="0"/>
      <w:marBottom w:val="0"/>
      <w:divBdr>
        <w:top w:val="none" w:sz="0" w:space="0" w:color="auto"/>
        <w:left w:val="none" w:sz="0" w:space="0" w:color="auto"/>
        <w:bottom w:val="none" w:sz="0" w:space="0" w:color="auto"/>
        <w:right w:val="none" w:sz="0" w:space="0" w:color="auto"/>
      </w:divBdr>
    </w:div>
    <w:div w:id="1780562079">
      <w:bodyDiv w:val="1"/>
      <w:marLeft w:val="0"/>
      <w:marRight w:val="0"/>
      <w:marTop w:val="0"/>
      <w:marBottom w:val="0"/>
      <w:divBdr>
        <w:top w:val="none" w:sz="0" w:space="0" w:color="auto"/>
        <w:left w:val="none" w:sz="0" w:space="0" w:color="auto"/>
        <w:bottom w:val="none" w:sz="0" w:space="0" w:color="auto"/>
        <w:right w:val="none" w:sz="0" w:space="0" w:color="auto"/>
      </w:divBdr>
    </w:div>
    <w:div w:id="1781072719">
      <w:bodyDiv w:val="1"/>
      <w:marLeft w:val="0"/>
      <w:marRight w:val="0"/>
      <w:marTop w:val="0"/>
      <w:marBottom w:val="0"/>
      <w:divBdr>
        <w:top w:val="none" w:sz="0" w:space="0" w:color="auto"/>
        <w:left w:val="none" w:sz="0" w:space="0" w:color="auto"/>
        <w:bottom w:val="none" w:sz="0" w:space="0" w:color="auto"/>
        <w:right w:val="none" w:sz="0" w:space="0" w:color="auto"/>
      </w:divBdr>
    </w:div>
    <w:div w:id="1781216298">
      <w:bodyDiv w:val="1"/>
      <w:marLeft w:val="0"/>
      <w:marRight w:val="0"/>
      <w:marTop w:val="0"/>
      <w:marBottom w:val="0"/>
      <w:divBdr>
        <w:top w:val="none" w:sz="0" w:space="0" w:color="auto"/>
        <w:left w:val="none" w:sz="0" w:space="0" w:color="auto"/>
        <w:bottom w:val="none" w:sz="0" w:space="0" w:color="auto"/>
        <w:right w:val="none" w:sz="0" w:space="0" w:color="auto"/>
      </w:divBdr>
    </w:div>
    <w:div w:id="1781532777">
      <w:bodyDiv w:val="1"/>
      <w:marLeft w:val="0"/>
      <w:marRight w:val="0"/>
      <w:marTop w:val="0"/>
      <w:marBottom w:val="0"/>
      <w:divBdr>
        <w:top w:val="none" w:sz="0" w:space="0" w:color="auto"/>
        <w:left w:val="none" w:sz="0" w:space="0" w:color="auto"/>
        <w:bottom w:val="none" w:sz="0" w:space="0" w:color="auto"/>
        <w:right w:val="none" w:sz="0" w:space="0" w:color="auto"/>
      </w:divBdr>
    </w:div>
    <w:div w:id="1783455875">
      <w:bodyDiv w:val="1"/>
      <w:marLeft w:val="0"/>
      <w:marRight w:val="0"/>
      <w:marTop w:val="0"/>
      <w:marBottom w:val="0"/>
      <w:divBdr>
        <w:top w:val="none" w:sz="0" w:space="0" w:color="auto"/>
        <w:left w:val="none" w:sz="0" w:space="0" w:color="auto"/>
        <w:bottom w:val="none" w:sz="0" w:space="0" w:color="auto"/>
        <w:right w:val="none" w:sz="0" w:space="0" w:color="auto"/>
      </w:divBdr>
    </w:div>
    <w:div w:id="1784573287">
      <w:bodyDiv w:val="1"/>
      <w:marLeft w:val="0"/>
      <w:marRight w:val="0"/>
      <w:marTop w:val="0"/>
      <w:marBottom w:val="0"/>
      <w:divBdr>
        <w:top w:val="none" w:sz="0" w:space="0" w:color="auto"/>
        <w:left w:val="none" w:sz="0" w:space="0" w:color="auto"/>
        <w:bottom w:val="none" w:sz="0" w:space="0" w:color="auto"/>
        <w:right w:val="none" w:sz="0" w:space="0" w:color="auto"/>
      </w:divBdr>
    </w:div>
    <w:div w:id="1784962815">
      <w:bodyDiv w:val="1"/>
      <w:marLeft w:val="0"/>
      <w:marRight w:val="0"/>
      <w:marTop w:val="0"/>
      <w:marBottom w:val="0"/>
      <w:divBdr>
        <w:top w:val="none" w:sz="0" w:space="0" w:color="auto"/>
        <w:left w:val="none" w:sz="0" w:space="0" w:color="auto"/>
        <w:bottom w:val="none" w:sz="0" w:space="0" w:color="auto"/>
        <w:right w:val="none" w:sz="0" w:space="0" w:color="auto"/>
      </w:divBdr>
    </w:div>
    <w:div w:id="1785034038">
      <w:bodyDiv w:val="1"/>
      <w:marLeft w:val="0"/>
      <w:marRight w:val="0"/>
      <w:marTop w:val="0"/>
      <w:marBottom w:val="0"/>
      <w:divBdr>
        <w:top w:val="none" w:sz="0" w:space="0" w:color="auto"/>
        <w:left w:val="none" w:sz="0" w:space="0" w:color="auto"/>
        <w:bottom w:val="none" w:sz="0" w:space="0" w:color="auto"/>
        <w:right w:val="none" w:sz="0" w:space="0" w:color="auto"/>
      </w:divBdr>
    </w:div>
    <w:div w:id="1785153733">
      <w:bodyDiv w:val="1"/>
      <w:marLeft w:val="0"/>
      <w:marRight w:val="0"/>
      <w:marTop w:val="0"/>
      <w:marBottom w:val="0"/>
      <w:divBdr>
        <w:top w:val="none" w:sz="0" w:space="0" w:color="auto"/>
        <w:left w:val="none" w:sz="0" w:space="0" w:color="auto"/>
        <w:bottom w:val="none" w:sz="0" w:space="0" w:color="auto"/>
        <w:right w:val="none" w:sz="0" w:space="0" w:color="auto"/>
      </w:divBdr>
    </w:div>
    <w:div w:id="1785266843">
      <w:bodyDiv w:val="1"/>
      <w:marLeft w:val="0"/>
      <w:marRight w:val="0"/>
      <w:marTop w:val="0"/>
      <w:marBottom w:val="0"/>
      <w:divBdr>
        <w:top w:val="none" w:sz="0" w:space="0" w:color="auto"/>
        <w:left w:val="none" w:sz="0" w:space="0" w:color="auto"/>
        <w:bottom w:val="none" w:sz="0" w:space="0" w:color="auto"/>
        <w:right w:val="none" w:sz="0" w:space="0" w:color="auto"/>
      </w:divBdr>
    </w:div>
    <w:div w:id="1786272495">
      <w:bodyDiv w:val="1"/>
      <w:marLeft w:val="0"/>
      <w:marRight w:val="0"/>
      <w:marTop w:val="0"/>
      <w:marBottom w:val="0"/>
      <w:divBdr>
        <w:top w:val="none" w:sz="0" w:space="0" w:color="auto"/>
        <w:left w:val="none" w:sz="0" w:space="0" w:color="auto"/>
        <w:bottom w:val="none" w:sz="0" w:space="0" w:color="auto"/>
        <w:right w:val="none" w:sz="0" w:space="0" w:color="auto"/>
      </w:divBdr>
    </w:div>
    <w:div w:id="1786384009">
      <w:bodyDiv w:val="1"/>
      <w:marLeft w:val="0"/>
      <w:marRight w:val="0"/>
      <w:marTop w:val="0"/>
      <w:marBottom w:val="0"/>
      <w:divBdr>
        <w:top w:val="none" w:sz="0" w:space="0" w:color="auto"/>
        <w:left w:val="none" w:sz="0" w:space="0" w:color="auto"/>
        <w:bottom w:val="none" w:sz="0" w:space="0" w:color="auto"/>
        <w:right w:val="none" w:sz="0" w:space="0" w:color="auto"/>
      </w:divBdr>
    </w:div>
    <w:div w:id="1786390901">
      <w:bodyDiv w:val="1"/>
      <w:marLeft w:val="0"/>
      <w:marRight w:val="0"/>
      <w:marTop w:val="0"/>
      <w:marBottom w:val="0"/>
      <w:divBdr>
        <w:top w:val="none" w:sz="0" w:space="0" w:color="auto"/>
        <w:left w:val="none" w:sz="0" w:space="0" w:color="auto"/>
        <w:bottom w:val="none" w:sz="0" w:space="0" w:color="auto"/>
        <w:right w:val="none" w:sz="0" w:space="0" w:color="auto"/>
      </w:divBdr>
    </w:div>
    <w:div w:id="1787656376">
      <w:bodyDiv w:val="1"/>
      <w:marLeft w:val="0"/>
      <w:marRight w:val="0"/>
      <w:marTop w:val="0"/>
      <w:marBottom w:val="0"/>
      <w:divBdr>
        <w:top w:val="none" w:sz="0" w:space="0" w:color="auto"/>
        <w:left w:val="none" w:sz="0" w:space="0" w:color="auto"/>
        <w:bottom w:val="none" w:sz="0" w:space="0" w:color="auto"/>
        <w:right w:val="none" w:sz="0" w:space="0" w:color="auto"/>
      </w:divBdr>
    </w:div>
    <w:div w:id="1788232658">
      <w:bodyDiv w:val="1"/>
      <w:marLeft w:val="0"/>
      <w:marRight w:val="0"/>
      <w:marTop w:val="0"/>
      <w:marBottom w:val="0"/>
      <w:divBdr>
        <w:top w:val="none" w:sz="0" w:space="0" w:color="auto"/>
        <w:left w:val="none" w:sz="0" w:space="0" w:color="auto"/>
        <w:bottom w:val="none" w:sz="0" w:space="0" w:color="auto"/>
        <w:right w:val="none" w:sz="0" w:space="0" w:color="auto"/>
      </w:divBdr>
    </w:div>
    <w:div w:id="1788740140">
      <w:bodyDiv w:val="1"/>
      <w:marLeft w:val="0"/>
      <w:marRight w:val="0"/>
      <w:marTop w:val="0"/>
      <w:marBottom w:val="0"/>
      <w:divBdr>
        <w:top w:val="none" w:sz="0" w:space="0" w:color="auto"/>
        <w:left w:val="none" w:sz="0" w:space="0" w:color="auto"/>
        <w:bottom w:val="none" w:sz="0" w:space="0" w:color="auto"/>
        <w:right w:val="none" w:sz="0" w:space="0" w:color="auto"/>
      </w:divBdr>
    </w:div>
    <w:div w:id="1789200787">
      <w:bodyDiv w:val="1"/>
      <w:marLeft w:val="0"/>
      <w:marRight w:val="0"/>
      <w:marTop w:val="0"/>
      <w:marBottom w:val="0"/>
      <w:divBdr>
        <w:top w:val="none" w:sz="0" w:space="0" w:color="auto"/>
        <w:left w:val="none" w:sz="0" w:space="0" w:color="auto"/>
        <w:bottom w:val="none" w:sz="0" w:space="0" w:color="auto"/>
        <w:right w:val="none" w:sz="0" w:space="0" w:color="auto"/>
      </w:divBdr>
    </w:div>
    <w:div w:id="1789202313">
      <w:bodyDiv w:val="1"/>
      <w:marLeft w:val="0"/>
      <w:marRight w:val="0"/>
      <w:marTop w:val="0"/>
      <w:marBottom w:val="0"/>
      <w:divBdr>
        <w:top w:val="none" w:sz="0" w:space="0" w:color="auto"/>
        <w:left w:val="none" w:sz="0" w:space="0" w:color="auto"/>
        <w:bottom w:val="none" w:sz="0" w:space="0" w:color="auto"/>
        <w:right w:val="none" w:sz="0" w:space="0" w:color="auto"/>
      </w:divBdr>
    </w:div>
    <w:div w:id="1789540308">
      <w:bodyDiv w:val="1"/>
      <w:marLeft w:val="0"/>
      <w:marRight w:val="0"/>
      <w:marTop w:val="0"/>
      <w:marBottom w:val="0"/>
      <w:divBdr>
        <w:top w:val="none" w:sz="0" w:space="0" w:color="auto"/>
        <w:left w:val="none" w:sz="0" w:space="0" w:color="auto"/>
        <w:bottom w:val="none" w:sz="0" w:space="0" w:color="auto"/>
        <w:right w:val="none" w:sz="0" w:space="0" w:color="auto"/>
      </w:divBdr>
    </w:div>
    <w:div w:id="1789622300">
      <w:bodyDiv w:val="1"/>
      <w:marLeft w:val="0"/>
      <w:marRight w:val="0"/>
      <w:marTop w:val="0"/>
      <w:marBottom w:val="0"/>
      <w:divBdr>
        <w:top w:val="none" w:sz="0" w:space="0" w:color="auto"/>
        <w:left w:val="none" w:sz="0" w:space="0" w:color="auto"/>
        <w:bottom w:val="none" w:sz="0" w:space="0" w:color="auto"/>
        <w:right w:val="none" w:sz="0" w:space="0" w:color="auto"/>
      </w:divBdr>
    </w:div>
    <w:div w:id="1789664713">
      <w:bodyDiv w:val="1"/>
      <w:marLeft w:val="0"/>
      <w:marRight w:val="0"/>
      <w:marTop w:val="0"/>
      <w:marBottom w:val="0"/>
      <w:divBdr>
        <w:top w:val="none" w:sz="0" w:space="0" w:color="auto"/>
        <w:left w:val="none" w:sz="0" w:space="0" w:color="auto"/>
        <w:bottom w:val="none" w:sz="0" w:space="0" w:color="auto"/>
        <w:right w:val="none" w:sz="0" w:space="0" w:color="auto"/>
      </w:divBdr>
    </w:div>
    <w:div w:id="1791120096">
      <w:bodyDiv w:val="1"/>
      <w:marLeft w:val="0"/>
      <w:marRight w:val="0"/>
      <w:marTop w:val="0"/>
      <w:marBottom w:val="0"/>
      <w:divBdr>
        <w:top w:val="none" w:sz="0" w:space="0" w:color="auto"/>
        <w:left w:val="none" w:sz="0" w:space="0" w:color="auto"/>
        <w:bottom w:val="none" w:sz="0" w:space="0" w:color="auto"/>
        <w:right w:val="none" w:sz="0" w:space="0" w:color="auto"/>
      </w:divBdr>
    </w:div>
    <w:div w:id="1791124452">
      <w:bodyDiv w:val="1"/>
      <w:marLeft w:val="0"/>
      <w:marRight w:val="0"/>
      <w:marTop w:val="0"/>
      <w:marBottom w:val="0"/>
      <w:divBdr>
        <w:top w:val="none" w:sz="0" w:space="0" w:color="auto"/>
        <w:left w:val="none" w:sz="0" w:space="0" w:color="auto"/>
        <w:bottom w:val="none" w:sz="0" w:space="0" w:color="auto"/>
        <w:right w:val="none" w:sz="0" w:space="0" w:color="auto"/>
      </w:divBdr>
    </w:div>
    <w:div w:id="1792630342">
      <w:bodyDiv w:val="1"/>
      <w:marLeft w:val="0"/>
      <w:marRight w:val="0"/>
      <w:marTop w:val="0"/>
      <w:marBottom w:val="0"/>
      <w:divBdr>
        <w:top w:val="none" w:sz="0" w:space="0" w:color="auto"/>
        <w:left w:val="none" w:sz="0" w:space="0" w:color="auto"/>
        <w:bottom w:val="none" w:sz="0" w:space="0" w:color="auto"/>
        <w:right w:val="none" w:sz="0" w:space="0" w:color="auto"/>
      </w:divBdr>
    </w:div>
    <w:div w:id="1794248110">
      <w:bodyDiv w:val="1"/>
      <w:marLeft w:val="0"/>
      <w:marRight w:val="0"/>
      <w:marTop w:val="0"/>
      <w:marBottom w:val="0"/>
      <w:divBdr>
        <w:top w:val="none" w:sz="0" w:space="0" w:color="auto"/>
        <w:left w:val="none" w:sz="0" w:space="0" w:color="auto"/>
        <w:bottom w:val="none" w:sz="0" w:space="0" w:color="auto"/>
        <w:right w:val="none" w:sz="0" w:space="0" w:color="auto"/>
      </w:divBdr>
    </w:div>
    <w:div w:id="1794863911">
      <w:bodyDiv w:val="1"/>
      <w:marLeft w:val="0"/>
      <w:marRight w:val="0"/>
      <w:marTop w:val="0"/>
      <w:marBottom w:val="0"/>
      <w:divBdr>
        <w:top w:val="none" w:sz="0" w:space="0" w:color="auto"/>
        <w:left w:val="none" w:sz="0" w:space="0" w:color="auto"/>
        <w:bottom w:val="none" w:sz="0" w:space="0" w:color="auto"/>
        <w:right w:val="none" w:sz="0" w:space="0" w:color="auto"/>
      </w:divBdr>
    </w:div>
    <w:div w:id="1795128321">
      <w:bodyDiv w:val="1"/>
      <w:marLeft w:val="0"/>
      <w:marRight w:val="0"/>
      <w:marTop w:val="0"/>
      <w:marBottom w:val="0"/>
      <w:divBdr>
        <w:top w:val="none" w:sz="0" w:space="0" w:color="auto"/>
        <w:left w:val="none" w:sz="0" w:space="0" w:color="auto"/>
        <w:bottom w:val="none" w:sz="0" w:space="0" w:color="auto"/>
        <w:right w:val="none" w:sz="0" w:space="0" w:color="auto"/>
      </w:divBdr>
    </w:div>
    <w:div w:id="1796098974">
      <w:bodyDiv w:val="1"/>
      <w:marLeft w:val="0"/>
      <w:marRight w:val="0"/>
      <w:marTop w:val="0"/>
      <w:marBottom w:val="0"/>
      <w:divBdr>
        <w:top w:val="none" w:sz="0" w:space="0" w:color="auto"/>
        <w:left w:val="none" w:sz="0" w:space="0" w:color="auto"/>
        <w:bottom w:val="none" w:sz="0" w:space="0" w:color="auto"/>
        <w:right w:val="none" w:sz="0" w:space="0" w:color="auto"/>
      </w:divBdr>
    </w:div>
    <w:div w:id="1796172226">
      <w:bodyDiv w:val="1"/>
      <w:marLeft w:val="0"/>
      <w:marRight w:val="0"/>
      <w:marTop w:val="0"/>
      <w:marBottom w:val="0"/>
      <w:divBdr>
        <w:top w:val="none" w:sz="0" w:space="0" w:color="auto"/>
        <w:left w:val="none" w:sz="0" w:space="0" w:color="auto"/>
        <w:bottom w:val="none" w:sz="0" w:space="0" w:color="auto"/>
        <w:right w:val="none" w:sz="0" w:space="0" w:color="auto"/>
      </w:divBdr>
    </w:div>
    <w:div w:id="1796439625">
      <w:bodyDiv w:val="1"/>
      <w:marLeft w:val="0"/>
      <w:marRight w:val="0"/>
      <w:marTop w:val="0"/>
      <w:marBottom w:val="0"/>
      <w:divBdr>
        <w:top w:val="none" w:sz="0" w:space="0" w:color="auto"/>
        <w:left w:val="none" w:sz="0" w:space="0" w:color="auto"/>
        <w:bottom w:val="none" w:sz="0" w:space="0" w:color="auto"/>
        <w:right w:val="none" w:sz="0" w:space="0" w:color="auto"/>
      </w:divBdr>
    </w:div>
    <w:div w:id="1797337629">
      <w:bodyDiv w:val="1"/>
      <w:marLeft w:val="0"/>
      <w:marRight w:val="0"/>
      <w:marTop w:val="0"/>
      <w:marBottom w:val="0"/>
      <w:divBdr>
        <w:top w:val="none" w:sz="0" w:space="0" w:color="auto"/>
        <w:left w:val="none" w:sz="0" w:space="0" w:color="auto"/>
        <w:bottom w:val="none" w:sz="0" w:space="0" w:color="auto"/>
        <w:right w:val="none" w:sz="0" w:space="0" w:color="auto"/>
      </w:divBdr>
    </w:div>
    <w:div w:id="1798063477">
      <w:bodyDiv w:val="1"/>
      <w:marLeft w:val="0"/>
      <w:marRight w:val="0"/>
      <w:marTop w:val="0"/>
      <w:marBottom w:val="0"/>
      <w:divBdr>
        <w:top w:val="none" w:sz="0" w:space="0" w:color="auto"/>
        <w:left w:val="none" w:sz="0" w:space="0" w:color="auto"/>
        <w:bottom w:val="none" w:sz="0" w:space="0" w:color="auto"/>
        <w:right w:val="none" w:sz="0" w:space="0" w:color="auto"/>
      </w:divBdr>
    </w:div>
    <w:div w:id="1798068032">
      <w:bodyDiv w:val="1"/>
      <w:marLeft w:val="0"/>
      <w:marRight w:val="0"/>
      <w:marTop w:val="0"/>
      <w:marBottom w:val="0"/>
      <w:divBdr>
        <w:top w:val="none" w:sz="0" w:space="0" w:color="auto"/>
        <w:left w:val="none" w:sz="0" w:space="0" w:color="auto"/>
        <w:bottom w:val="none" w:sz="0" w:space="0" w:color="auto"/>
        <w:right w:val="none" w:sz="0" w:space="0" w:color="auto"/>
      </w:divBdr>
    </w:div>
    <w:div w:id="1798185334">
      <w:bodyDiv w:val="1"/>
      <w:marLeft w:val="0"/>
      <w:marRight w:val="0"/>
      <w:marTop w:val="0"/>
      <w:marBottom w:val="0"/>
      <w:divBdr>
        <w:top w:val="none" w:sz="0" w:space="0" w:color="auto"/>
        <w:left w:val="none" w:sz="0" w:space="0" w:color="auto"/>
        <w:bottom w:val="none" w:sz="0" w:space="0" w:color="auto"/>
        <w:right w:val="none" w:sz="0" w:space="0" w:color="auto"/>
      </w:divBdr>
    </w:div>
    <w:div w:id="1799109101">
      <w:bodyDiv w:val="1"/>
      <w:marLeft w:val="0"/>
      <w:marRight w:val="0"/>
      <w:marTop w:val="0"/>
      <w:marBottom w:val="0"/>
      <w:divBdr>
        <w:top w:val="none" w:sz="0" w:space="0" w:color="auto"/>
        <w:left w:val="none" w:sz="0" w:space="0" w:color="auto"/>
        <w:bottom w:val="none" w:sz="0" w:space="0" w:color="auto"/>
        <w:right w:val="none" w:sz="0" w:space="0" w:color="auto"/>
      </w:divBdr>
    </w:div>
    <w:div w:id="1799491693">
      <w:bodyDiv w:val="1"/>
      <w:marLeft w:val="0"/>
      <w:marRight w:val="0"/>
      <w:marTop w:val="0"/>
      <w:marBottom w:val="0"/>
      <w:divBdr>
        <w:top w:val="none" w:sz="0" w:space="0" w:color="auto"/>
        <w:left w:val="none" w:sz="0" w:space="0" w:color="auto"/>
        <w:bottom w:val="none" w:sz="0" w:space="0" w:color="auto"/>
        <w:right w:val="none" w:sz="0" w:space="0" w:color="auto"/>
      </w:divBdr>
    </w:div>
    <w:div w:id="1800226627">
      <w:bodyDiv w:val="1"/>
      <w:marLeft w:val="0"/>
      <w:marRight w:val="0"/>
      <w:marTop w:val="0"/>
      <w:marBottom w:val="0"/>
      <w:divBdr>
        <w:top w:val="none" w:sz="0" w:space="0" w:color="auto"/>
        <w:left w:val="none" w:sz="0" w:space="0" w:color="auto"/>
        <w:bottom w:val="none" w:sz="0" w:space="0" w:color="auto"/>
        <w:right w:val="none" w:sz="0" w:space="0" w:color="auto"/>
      </w:divBdr>
    </w:div>
    <w:div w:id="1801024132">
      <w:bodyDiv w:val="1"/>
      <w:marLeft w:val="0"/>
      <w:marRight w:val="0"/>
      <w:marTop w:val="0"/>
      <w:marBottom w:val="0"/>
      <w:divBdr>
        <w:top w:val="none" w:sz="0" w:space="0" w:color="auto"/>
        <w:left w:val="none" w:sz="0" w:space="0" w:color="auto"/>
        <w:bottom w:val="none" w:sz="0" w:space="0" w:color="auto"/>
        <w:right w:val="none" w:sz="0" w:space="0" w:color="auto"/>
      </w:divBdr>
    </w:div>
    <w:div w:id="1801456080">
      <w:bodyDiv w:val="1"/>
      <w:marLeft w:val="0"/>
      <w:marRight w:val="0"/>
      <w:marTop w:val="0"/>
      <w:marBottom w:val="0"/>
      <w:divBdr>
        <w:top w:val="none" w:sz="0" w:space="0" w:color="auto"/>
        <w:left w:val="none" w:sz="0" w:space="0" w:color="auto"/>
        <w:bottom w:val="none" w:sz="0" w:space="0" w:color="auto"/>
        <w:right w:val="none" w:sz="0" w:space="0" w:color="auto"/>
      </w:divBdr>
    </w:div>
    <w:div w:id="1802068419">
      <w:bodyDiv w:val="1"/>
      <w:marLeft w:val="0"/>
      <w:marRight w:val="0"/>
      <w:marTop w:val="0"/>
      <w:marBottom w:val="0"/>
      <w:divBdr>
        <w:top w:val="none" w:sz="0" w:space="0" w:color="auto"/>
        <w:left w:val="none" w:sz="0" w:space="0" w:color="auto"/>
        <w:bottom w:val="none" w:sz="0" w:space="0" w:color="auto"/>
        <w:right w:val="none" w:sz="0" w:space="0" w:color="auto"/>
      </w:divBdr>
    </w:div>
    <w:div w:id="180322602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155074">
      <w:bodyDiv w:val="1"/>
      <w:marLeft w:val="0"/>
      <w:marRight w:val="0"/>
      <w:marTop w:val="0"/>
      <w:marBottom w:val="0"/>
      <w:divBdr>
        <w:top w:val="none" w:sz="0" w:space="0" w:color="auto"/>
        <w:left w:val="none" w:sz="0" w:space="0" w:color="auto"/>
        <w:bottom w:val="none" w:sz="0" w:space="0" w:color="auto"/>
        <w:right w:val="none" w:sz="0" w:space="0" w:color="auto"/>
      </w:divBdr>
    </w:div>
    <w:div w:id="1804231307">
      <w:bodyDiv w:val="1"/>
      <w:marLeft w:val="0"/>
      <w:marRight w:val="0"/>
      <w:marTop w:val="0"/>
      <w:marBottom w:val="0"/>
      <w:divBdr>
        <w:top w:val="none" w:sz="0" w:space="0" w:color="auto"/>
        <w:left w:val="none" w:sz="0" w:space="0" w:color="auto"/>
        <w:bottom w:val="none" w:sz="0" w:space="0" w:color="auto"/>
        <w:right w:val="none" w:sz="0" w:space="0" w:color="auto"/>
      </w:divBdr>
    </w:div>
    <w:div w:id="1804347760">
      <w:bodyDiv w:val="1"/>
      <w:marLeft w:val="0"/>
      <w:marRight w:val="0"/>
      <w:marTop w:val="0"/>
      <w:marBottom w:val="0"/>
      <w:divBdr>
        <w:top w:val="none" w:sz="0" w:space="0" w:color="auto"/>
        <w:left w:val="none" w:sz="0" w:space="0" w:color="auto"/>
        <w:bottom w:val="none" w:sz="0" w:space="0" w:color="auto"/>
        <w:right w:val="none" w:sz="0" w:space="0" w:color="auto"/>
      </w:divBdr>
    </w:div>
    <w:div w:id="1804540462">
      <w:bodyDiv w:val="1"/>
      <w:marLeft w:val="0"/>
      <w:marRight w:val="0"/>
      <w:marTop w:val="0"/>
      <w:marBottom w:val="0"/>
      <w:divBdr>
        <w:top w:val="none" w:sz="0" w:space="0" w:color="auto"/>
        <w:left w:val="none" w:sz="0" w:space="0" w:color="auto"/>
        <w:bottom w:val="none" w:sz="0" w:space="0" w:color="auto"/>
        <w:right w:val="none" w:sz="0" w:space="0" w:color="auto"/>
      </w:divBdr>
    </w:div>
    <w:div w:id="1804885670">
      <w:bodyDiv w:val="1"/>
      <w:marLeft w:val="0"/>
      <w:marRight w:val="0"/>
      <w:marTop w:val="0"/>
      <w:marBottom w:val="0"/>
      <w:divBdr>
        <w:top w:val="none" w:sz="0" w:space="0" w:color="auto"/>
        <w:left w:val="none" w:sz="0" w:space="0" w:color="auto"/>
        <w:bottom w:val="none" w:sz="0" w:space="0" w:color="auto"/>
        <w:right w:val="none" w:sz="0" w:space="0" w:color="auto"/>
      </w:divBdr>
    </w:div>
    <w:div w:id="1805921918">
      <w:bodyDiv w:val="1"/>
      <w:marLeft w:val="0"/>
      <w:marRight w:val="0"/>
      <w:marTop w:val="0"/>
      <w:marBottom w:val="0"/>
      <w:divBdr>
        <w:top w:val="none" w:sz="0" w:space="0" w:color="auto"/>
        <w:left w:val="none" w:sz="0" w:space="0" w:color="auto"/>
        <w:bottom w:val="none" w:sz="0" w:space="0" w:color="auto"/>
        <w:right w:val="none" w:sz="0" w:space="0" w:color="auto"/>
      </w:divBdr>
    </w:div>
    <w:div w:id="1806270454">
      <w:bodyDiv w:val="1"/>
      <w:marLeft w:val="0"/>
      <w:marRight w:val="0"/>
      <w:marTop w:val="0"/>
      <w:marBottom w:val="0"/>
      <w:divBdr>
        <w:top w:val="none" w:sz="0" w:space="0" w:color="auto"/>
        <w:left w:val="none" w:sz="0" w:space="0" w:color="auto"/>
        <w:bottom w:val="none" w:sz="0" w:space="0" w:color="auto"/>
        <w:right w:val="none" w:sz="0" w:space="0" w:color="auto"/>
      </w:divBdr>
    </w:div>
    <w:div w:id="1807506669">
      <w:bodyDiv w:val="1"/>
      <w:marLeft w:val="0"/>
      <w:marRight w:val="0"/>
      <w:marTop w:val="0"/>
      <w:marBottom w:val="0"/>
      <w:divBdr>
        <w:top w:val="none" w:sz="0" w:space="0" w:color="auto"/>
        <w:left w:val="none" w:sz="0" w:space="0" w:color="auto"/>
        <w:bottom w:val="none" w:sz="0" w:space="0" w:color="auto"/>
        <w:right w:val="none" w:sz="0" w:space="0" w:color="auto"/>
      </w:divBdr>
    </w:div>
    <w:div w:id="1807895762">
      <w:bodyDiv w:val="1"/>
      <w:marLeft w:val="0"/>
      <w:marRight w:val="0"/>
      <w:marTop w:val="0"/>
      <w:marBottom w:val="0"/>
      <w:divBdr>
        <w:top w:val="none" w:sz="0" w:space="0" w:color="auto"/>
        <w:left w:val="none" w:sz="0" w:space="0" w:color="auto"/>
        <w:bottom w:val="none" w:sz="0" w:space="0" w:color="auto"/>
        <w:right w:val="none" w:sz="0" w:space="0" w:color="auto"/>
      </w:divBdr>
    </w:div>
    <w:div w:id="1808665602">
      <w:bodyDiv w:val="1"/>
      <w:marLeft w:val="0"/>
      <w:marRight w:val="0"/>
      <w:marTop w:val="0"/>
      <w:marBottom w:val="0"/>
      <w:divBdr>
        <w:top w:val="none" w:sz="0" w:space="0" w:color="auto"/>
        <w:left w:val="none" w:sz="0" w:space="0" w:color="auto"/>
        <w:bottom w:val="none" w:sz="0" w:space="0" w:color="auto"/>
        <w:right w:val="none" w:sz="0" w:space="0" w:color="auto"/>
      </w:divBdr>
    </w:div>
    <w:div w:id="1809592545">
      <w:bodyDiv w:val="1"/>
      <w:marLeft w:val="0"/>
      <w:marRight w:val="0"/>
      <w:marTop w:val="0"/>
      <w:marBottom w:val="0"/>
      <w:divBdr>
        <w:top w:val="none" w:sz="0" w:space="0" w:color="auto"/>
        <w:left w:val="none" w:sz="0" w:space="0" w:color="auto"/>
        <w:bottom w:val="none" w:sz="0" w:space="0" w:color="auto"/>
        <w:right w:val="none" w:sz="0" w:space="0" w:color="auto"/>
      </w:divBdr>
    </w:div>
    <w:div w:id="1809979452">
      <w:bodyDiv w:val="1"/>
      <w:marLeft w:val="0"/>
      <w:marRight w:val="0"/>
      <w:marTop w:val="0"/>
      <w:marBottom w:val="0"/>
      <w:divBdr>
        <w:top w:val="none" w:sz="0" w:space="0" w:color="auto"/>
        <w:left w:val="none" w:sz="0" w:space="0" w:color="auto"/>
        <w:bottom w:val="none" w:sz="0" w:space="0" w:color="auto"/>
        <w:right w:val="none" w:sz="0" w:space="0" w:color="auto"/>
      </w:divBdr>
    </w:div>
    <w:div w:id="1810976627">
      <w:bodyDiv w:val="1"/>
      <w:marLeft w:val="0"/>
      <w:marRight w:val="0"/>
      <w:marTop w:val="0"/>
      <w:marBottom w:val="0"/>
      <w:divBdr>
        <w:top w:val="none" w:sz="0" w:space="0" w:color="auto"/>
        <w:left w:val="none" w:sz="0" w:space="0" w:color="auto"/>
        <w:bottom w:val="none" w:sz="0" w:space="0" w:color="auto"/>
        <w:right w:val="none" w:sz="0" w:space="0" w:color="auto"/>
      </w:divBdr>
    </w:div>
    <w:div w:id="1811709143">
      <w:bodyDiv w:val="1"/>
      <w:marLeft w:val="0"/>
      <w:marRight w:val="0"/>
      <w:marTop w:val="0"/>
      <w:marBottom w:val="0"/>
      <w:divBdr>
        <w:top w:val="none" w:sz="0" w:space="0" w:color="auto"/>
        <w:left w:val="none" w:sz="0" w:space="0" w:color="auto"/>
        <w:bottom w:val="none" w:sz="0" w:space="0" w:color="auto"/>
        <w:right w:val="none" w:sz="0" w:space="0" w:color="auto"/>
      </w:divBdr>
    </w:div>
    <w:div w:id="1812213300">
      <w:bodyDiv w:val="1"/>
      <w:marLeft w:val="0"/>
      <w:marRight w:val="0"/>
      <w:marTop w:val="0"/>
      <w:marBottom w:val="0"/>
      <w:divBdr>
        <w:top w:val="none" w:sz="0" w:space="0" w:color="auto"/>
        <w:left w:val="none" w:sz="0" w:space="0" w:color="auto"/>
        <w:bottom w:val="none" w:sz="0" w:space="0" w:color="auto"/>
        <w:right w:val="none" w:sz="0" w:space="0" w:color="auto"/>
      </w:divBdr>
    </w:div>
    <w:div w:id="1812554225">
      <w:bodyDiv w:val="1"/>
      <w:marLeft w:val="0"/>
      <w:marRight w:val="0"/>
      <w:marTop w:val="0"/>
      <w:marBottom w:val="0"/>
      <w:divBdr>
        <w:top w:val="none" w:sz="0" w:space="0" w:color="auto"/>
        <w:left w:val="none" w:sz="0" w:space="0" w:color="auto"/>
        <w:bottom w:val="none" w:sz="0" w:space="0" w:color="auto"/>
        <w:right w:val="none" w:sz="0" w:space="0" w:color="auto"/>
      </w:divBdr>
    </w:div>
    <w:div w:id="1812748758">
      <w:bodyDiv w:val="1"/>
      <w:marLeft w:val="0"/>
      <w:marRight w:val="0"/>
      <w:marTop w:val="0"/>
      <w:marBottom w:val="0"/>
      <w:divBdr>
        <w:top w:val="none" w:sz="0" w:space="0" w:color="auto"/>
        <w:left w:val="none" w:sz="0" w:space="0" w:color="auto"/>
        <w:bottom w:val="none" w:sz="0" w:space="0" w:color="auto"/>
        <w:right w:val="none" w:sz="0" w:space="0" w:color="auto"/>
      </w:divBdr>
    </w:div>
    <w:div w:id="1813908869">
      <w:bodyDiv w:val="1"/>
      <w:marLeft w:val="0"/>
      <w:marRight w:val="0"/>
      <w:marTop w:val="0"/>
      <w:marBottom w:val="0"/>
      <w:divBdr>
        <w:top w:val="none" w:sz="0" w:space="0" w:color="auto"/>
        <w:left w:val="none" w:sz="0" w:space="0" w:color="auto"/>
        <w:bottom w:val="none" w:sz="0" w:space="0" w:color="auto"/>
        <w:right w:val="none" w:sz="0" w:space="0" w:color="auto"/>
      </w:divBdr>
    </w:div>
    <w:div w:id="1815563104">
      <w:bodyDiv w:val="1"/>
      <w:marLeft w:val="0"/>
      <w:marRight w:val="0"/>
      <w:marTop w:val="0"/>
      <w:marBottom w:val="0"/>
      <w:divBdr>
        <w:top w:val="none" w:sz="0" w:space="0" w:color="auto"/>
        <w:left w:val="none" w:sz="0" w:space="0" w:color="auto"/>
        <w:bottom w:val="none" w:sz="0" w:space="0" w:color="auto"/>
        <w:right w:val="none" w:sz="0" w:space="0" w:color="auto"/>
      </w:divBdr>
    </w:div>
    <w:div w:id="1816490574">
      <w:bodyDiv w:val="1"/>
      <w:marLeft w:val="0"/>
      <w:marRight w:val="0"/>
      <w:marTop w:val="0"/>
      <w:marBottom w:val="0"/>
      <w:divBdr>
        <w:top w:val="none" w:sz="0" w:space="0" w:color="auto"/>
        <w:left w:val="none" w:sz="0" w:space="0" w:color="auto"/>
        <w:bottom w:val="none" w:sz="0" w:space="0" w:color="auto"/>
        <w:right w:val="none" w:sz="0" w:space="0" w:color="auto"/>
      </w:divBdr>
    </w:div>
    <w:div w:id="1817601179">
      <w:bodyDiv w:val="1"/>
      <w:marLeft w:val="0"/>
      <w:marRight w:val="0"/>
      <w:marTop w:val="0"/>
      <w:marBottom w:val="0"/>
      <w:divBdr>
        <w:top w:val="none" w:sz="0" w:space="0" w:color="auto"/>
        <w:left w:val="none" w:sz="0" w:space="0" w:color="auto"/>
        <w:bottom w:val="none" w:sz="0" w:space="0" w:color="auto"/>
        <w:right w:val="none" w:sz="0" w:space="0" w:color="auto"/>
      </w:divBdr>
    </w:div>
    <w:div w:id="1820070754">
      <w:bodyDiv w:val="1"/>
      <w:marLeft w:val="0"/>
      <w:marRight w:val="0"/>
      <w:marTop w:val="0"/>
      <w:marBottom w:val="0"/>
      <w:divBdr>
        <w:top w:val="none" w:sz="0" w:space="0" w:color="auto"/>
        <w:left w:val="none" w:sz="0" w:space="0" w:color="auto"/>
        <w:bottom w:val="none" w:sz="0" w:space="0" w:color="auto"/>
        <w:right w:val="none" w:sz="0" w:space="0" w:color="auto"/>
      </w:divBdr>
    </w:div>
    <w:div w:id="1820422831">
      <w:bodyDiv w:val="1"/>
      <w:marLeft w:val="0"/>
      <w:marRight w:val="0"/>
      <w:marTop w:val="0"/>
      <w:marBottom w:val="0"/>
      <w:divBdr>
        <w:top w:val="none" w:sz="0" w:space="0" w:color="auto"/>
        <w:left w:val="none" w:sz="0" w:space="0" w:color="auto"/>
        <w:bottom w:val="none" w:sz="0" w:space="0" w:color="auto"/>
        <w:right w:val="none" w:sz="0" w:space="0" w:color="auto"/>
      </w:divBdr>
    </w:div>
    <w:div w:id="1820532686">
      <w:bodyDiv w:val="1"/>
      <w:marLeft w:val="0"/>
      <w:marRight w:val="0"/>
      <w:marTop w:val="0"/>
      <w:marBottom w:val="0"/>
      <w:divBdr>
        <w:top w:val="none" w:sz="0" w:space="0" w:color="auto"/>
        <w:left w:val="none" w:sz="0" w:space="0" w:color="auto"/>
        <w:bottom w:val="none" w:sz="0" w:space="0" w:color="auto"/>
        <w:right w:val="none" w:sz="0" w:space="0" w:color="auto"/>
      </w:divBdr>
    </w:div>
    <w:div w:id="1820610664">
      <w:bodyDiv w:val="1"/>
      <w:marLeft w:val="0"/>
      <w:marRight w:val="0"/>
      <w:marTop w:val="0"/>
      <w:marBottom w:val="0"/>
      <w:divBdr>
        <w:top w:val="none" w:sz="0" w:space="0" w:color="auto"/>
        <w:left w:val="none" w:sz="0" w:space="0" w:color="auto"/>
        <w:bottom w:val="none" w:sz="0" w:space="0" w:color="auto"/>
        <w:right w:val="none" w:sz="0" w:space="0" w:color="auto"/>
      </w:divBdr>
    </w:div>
    <w:div w:id="1820615132">
      <w:bodyDiv w:val="1"/>
      <w:marLeft w:val="0"/>
      <w:marRight w:val="0"/>
      <w:marTop w:val="0"/>
      <w:marBottom w:val="0"/>
      <w:divBdr>
        <w:top w:val="none" w:sz="0" w:space="0" w:color="auto"/>
        <w:left w:val="none" w:sz="0" w:space="0" w:color="auto"/>
        <w:bottom w:val="none" w:sz="0" w:space="0" w:color="auto"/>
        <w:right w:val="none" w:sz="0" w:space="0" w:color="auto"/>
      </w:divBdr>
    </w:div>
    <w:div w:id="1821271201">
      <w:bodyDiv w:val="1"/>
      <w:marLeft w:val="0"/>
      <w:marRight w:val="0"/>
      <w:marTop w:val="0"/>
      <w:marBottom w:val="0"/>
      <w:divBdr>
        <w:top w:val="none" w:sz="0" w:space="0" w:color="auto"/>
        <w:left w:val="none" w:sz="0" w:space="0" w:color="auto"/>
        <w:bottom w:val="none" w:sz="0" w:space="0" w:color="auto"/>
        <w:right w:val="none" w:sz="0" w:space="0" w:color="auto"/>
      </w:divBdr>
    </w:div>
    <w:div w:id="182203776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353419">
      <w:bodyDiv w:val="1"/>
      <w:marLeft w:val="0"/>
      <w:marRight w:val="0"/>
      <w:marTop w:val="0"/>
      <w:marBottom w:val="0"/>
      <w:divBdr>
        <w:top w:val="none" w:sz="0" w:space="0" w:color="auto"/>
        <w:left w:val="none" w:sz="0" w:space="0" w:color="auto"/>
        <w:bottom w:val="none" w:sz="0" w:space="0" w:color="auto"/>
        <w:right w:val="none" w:sz="0" w:space="0" w:color="auto"/>
      </w:divBdr>
    </w:div>
    <w:div w:id="1823737162">
      <w:bodyDiv w:val="1"/>
      <w:marLeft w:val="0"/>
      <w:marRight w:val="0"/>
      <w:marTop w:val="0"/>
      <w:marBottom w:val="0"/>
      <w:divBdr>
        <w:top w:val="none" w:sz="0" w:space="0" w:color="auto"/>
        <w:left w:val="none" w:sz="0" w:space="0" w:color="auto"/>
        <w:bottom w:val="none" w:sz="0" w:space="0" w:color="auto"/>
        <w:right w:val="none" w:sz="0" w:space="0" w:color="auto"/>
      </w:divBdr>
    </w:div>
    <w:div w:id="1823811660">
      <w:bodyDiv w:val="1"/>
      <w:marLeft w:val="0"/>
      <w:marRight w:val="0"/>
      <w:marTop w:val="0"/>
      <w:marBottom w:val="0"/>
      <w:divBdr>
        <w:top w:val="none" w:sz="0" w:space="0" w:color="auto"/>
        <w:left w:val="none" w:sz="0" w:space="0" w:color="auto"/>
        <w:bottom w:val="none" w:sz="0" w:space="0" w:color="auto"/>
        <w:right w:val="none" w:sz="0" w:space="0" w:color="auto"/>
      </w:divBdr>
    </w:div>
    <w:div w:id="1824395276">
      <w:bodyDiv w:val="1"/>
      <w:marLeft w:val="0"/>
      <w:marRight w:val="0"/>
      <w:marTop w:val="0"/>
      <w:marBottom w:val="0"/>
      <w:divBdr>
        <w:top w:val="none" w:sz="0" w:space="0" w:color="auto"/>
        <w:left w:val="none" w:sz="0" w:space="0" w:color="auto"/>
        <w:bottom w:val="none" w:sz="0" w:space="0" w:color="auto"/>
        <w:right w:val="none" w:sz="0" w:space="0" w:color="auto"/>
      </w:divBdr>
    </w:div>
    <w:div w:id="1824420293">
      <w:bodyDiv w:val="1"/>
      <w:marLeft w:val="0"/>
      <w:marRight w:val="0"/>
      <w:marTop w:val="0"/>
      <w:marBottom w:val="0"/>
      <w:divBdr>
        <w:top w:val="none" w:sz="0" w:space="0" w:color="auto"/>
        <w:left w:val="none" w:sz="0" w:space="0" w:color="auto"/>
        <w:bottom w:val="none" w:sz="0" w:space="0" w:color="auto"/>
        <w:right w:val="none" w:sz="0" w:space="0" w:color="auto"/>
      </w:divBdr>
    </w:div>
    <w:div w:id="1824853918">
      <w:bodyDiv w:val="1"/>
      <w:marLeft w:val="0"/>
      <w:marRight w:val="0"/>
      <w:marTop w:val="0"/>
      <w:marBottom w:val="0"/>
      <w:divBdr>
        <w:top w:val="none" w:sz="0" w:space="0" w:color="auto"/>
        <w:left w:val="none" w:sz="0" w:space="0" w:color="auto"/>
        <w:bottom w:val="none" w:sz="0" w:space="0" w:color="auto"/>
        <w:right w:val="none" w:sz="0" w:space="0" w:color="auto"/>
      </w:divBdr>
    </w:div>
    <w:div w:id="1825002878">
      <w:bodyDiv w:val="1"/>
      <w:marLeft w:val="0"/>
      <w:marRight w:val="0"/>
      <w:marTop w:val="0"/>
      <w:marBottom w:val="0"/>
      <w:divBdr>
        <w:top w:val="none" w:sz="0" w:space="0" w:color="auto"/>
        <w:left w:val="none" w:sz="0" w:space="0" w:color="auto"/>
        <w:bottom w:val="none" w:sz="0" w:space="0" w:color="auto"/>
        <w:right w:val="none" w:sz="0" w:space="0" w:color="auto"/>
      </w:divBdr>
    </w:div>
    <w:div w:id="1825124311">
      <w:bodyDiv w:val="1"/>
      <w:marLeft w:val="0"/>
      <w:marRight w:val="0"/>
      <w:marTop w:val="0"/>
      <w:marBottom w:val="0"/>
      <w:divBdr>
        <w:top w:val="none" w:sz="0" w:space="0" w:color="auto"/>
        <w:left w:val="none" w:sz="0" w:space="0" w:color="auto"/>
        <w:bottom w:val="none" w:sz="0" w:space="0" w:color="auto"/>
        <w:right w:val="none" w:sz="0" w:space="0" w:color="auto"/>
      </w:divBdr>
    </w:div>
    <w:div w:id="1826124252">
      <w:bodyDiv w:val="1"/>
      <w:marLeft w:val="0"/>
      <w:marRight w:val="0"/>
      <w:marTop w:val="0"/>
      <w:marBottom w:val="0"/>
      <w:divBdr>
        <w:top w:val="none" w:sz="0" w:space="0" w:color="auto"/>
        <w:left w:val="none" w:sz="0" w:space="0" w:color="auto"/>
        <w:bottom w:val="none" w:sz="0" w:space="0" w:color="auto"/>
        <w:right w:val="none" w:sz="0" w:space="0" w:color="auto"/>
      </w:divBdr>
    </w:div>
    <w:div w:id="1827279184">
      <w:bodyDiv w:val="1"/>
      <w:marLeft w:val="0"/>
      <w:marRight w:val="0"/>
      <w:marTop w:val="0"/>
      <w:marBottom w:val="0"/>
      <w:divBdr>
        <w:top w:val="none" w:sz="0" w:space="0" w:color="auto"/>
        <w:left w:val="none" w:sz="0" w:space="0" w:color="auto"/>
        <w:bottom w:val="none" w:sz="0" w:space="0" w:color="auto"/>
        <w:right w:val="none" w:sz="0" w:space="0" w:color="auto"/>
      </w:divBdr>
    </w:div>
    <w:div w:id="1827742878">
      <w:bodyDiv w:val="1"/>
      <w:marLeft w:val="0"/>
      <w:marRight w:val="0"/>
      <w:marTop w:val="0"/>
      <w:marBottom w:val="0"/>
      <w:divBdr>
        <w:top w:val="none" w:sz="0" w:space="0" w:color="auto"/>
        <w:left w:val="none" w:sz="0" w:space="0" w:color="auto"/>
        <w:bottom w:val="none" w:sz="0" w:space="0" w:color="auto"/>
        <w:right w:val="none" w:sz="0" w:space="0" w:color="auto"/>
      </w:divBdr>
    </w:div>
    <w:div w:id="1828596709">
      <w:bodyDiv w:val="1"/>
      <w:marLeft w:val="0"/>
      <w:marRight w:val="0"/>
      <w:marTop w:val="0"/>
      <w:marBottom w:val="0"/>
      <w:divBdr>
        <w:top w:val="none" w:sz="0" w:space="0" w:color="auto"/>
        <w:left w:val="none" w:sz="0" w:space="0" w:color="auto"/>
        <w:bottom w:val="none" w:sz="0" w:space="0" w:color="auto"/>
        <w:right w:val="none" w:sz="0" w:space="0" w:color="auto"/>
      </w:divBdr>
    </w:div>
    <w:div w:id="1830903717">
      <w:bodyDiv w:val="1"/>
      <w:marLeft w:val="0"/>
      <w:marRight w:val="0"/>
      <w:marTop w:val="0"/>
      <w:marBottom w:val="0"/>
      <w:divBdr>
        <w:top w:val="none" w:sz="0" w:space="0" w:color="auto"/>
        <w:left w:val="none" w:sz="0" w:space="0" w:color="auto"/>
        <w:bottom w:val="none" w:sz="0" w:space="0" w:color="auto"/>
        <w:right w:val="none" w:sz="0" w:space="0" w:color="auto"/>
      </w:divBdr>
    </w:div>
    <w:div w:id="1831293045">
      <w:bodyDiv w:val="1"/>
      <w:marLeft w:val="0"/>
      <w:marRight w:val="0"/>
      <w:marTop w:val="0"/>
      <w:marBottom w:val="0"/>
      <w:divBdr>
        <w:top w:val="none" w:sz="0" w:space="0" w:color="auto"/>
        <w:left w:val="none" w:sz="0" w:space="0" w:color="auto"/>
        <w:bottom w:val="none" w:sz="0" w:space="0" w:color="auto"/>
        <w:right w:val="none" w:sz="0" w:space="0" w:color="auto"/>
      </w:divBdr>
    </w:div>
    <w:div w:id="1831796772">
      <w:bodyDiv w:val="1"/>
      <w:marLeft w:val="0"/>
      <w:marRight w:val="0"/>
      <w:marTop w:val="0"/>
      <w:marBottom w:val="0"/>
      <w:divBdr>
        <w:top w:val="none" w:sz="0" w:space="0" w:color="auto"/>
        <w:left w:val="none" w:sz="0" w:space="0" w:color="auto"/>
        <w:bottom w:val="none" w:sz="0" w:space="0" w:color="auto"/>
        <w:right w:val="none" w:sz="0" w:space="0" w:color="auto"/>
      </w:divBdr>
    </w:div>
    <w:div w:id="1833136156">
      <w:bodyDiv w:val="1"/>
      <w:marLeft w:val="0"/>
      <w:marRight w:val="0"/>
      <w:marTop w:val="0"/>
      <w:marBottom w:val="0"/>
      <w:divBdr>
        <w:top w:val="none" w:sz="0" w:space="0" w:color="auto"/>
        <w:left w:val="none" w:sz="0" w:space="0" w:color="auto"/>
        <w:bottom w:val="none" w:sz="0" w:space="0" w:color="auto"/>
        <w:right w:val="none" w:sz="0" w:space="0" w:color="auto"/>
      </w:divBdr>
    </w:div>
    <w:div w:id="1833524277">
      <w:bodyDiv w:val="1"/>
      <w:marLeft w:val="0"/>
      <w:marRight w:val="0"/>
      <w:marTop w:val="0"/>
      <w:marBottom w:val="0"/>
      <w:divBdr>
        <w:top w:val="none" w:sz="0" w:space="0" w:color="auto"/>
        <w:left w:val="none" w:sz="0" w:space="0" w:color="auto"/>
        <w:bottom w:val="none" w:sz="0" w:space="0" w:color="auto"/>
        <w:right w:val="none" w:sz="0" w:space="0" w:color="auto"/>
      </w:divBdr>
    </w:div>
    <w:div w:id="1833837302">
      <w:bodyDiv w:val="1"/>
      <w:marLeft w:val="0"/>
      <w:marRight w:val="0"/>
      <w:marTop w:val="0"/>
      <w:marBottom w:val="0"/>
      <w:divBdr>
        <w:top w:val="none" w:sz="0" w:space="0" w:color="auto"/>
        <w:left w:val="none" w:sz="0" w:space="0" w:color="auto"/>
        <w:bottom w:val="none" w:sz="0" w:space="0" w:color="auto"/>
        <w:right w:val="none" w:sz="0" w:space="0" w:color="auto"/>
      </w:divBdr>
    </w:div>
    <w:div w:id="1835293816">
      <w:bodyDiv w:val="1"/>
      <w:marLeft w:val="0"/>
      <w:marRight w:val="0"/>
      <w:marTop w:val="0"/>
      <w:marBottom w:val="0"/>
      <w:divBdr>
        <w:top w:val="none" w:sz="0" w:space="0" w:color="auto"/>
        <w:left w:val="none" w:sz="0" w:space="0" w:color="auto"/>
        <w:bottom w:val="none" w:sz="0" w:space="0" w:color="auto"/>
        <w:right w:val="none" w:sz="0" w:space="0" w:color="auto"/>
      </w:divBdr>
    </w:div>
    <w:div w:id="1835873466">
      <w:bodyDiv w:val="1"/>
      <w:marLeft w:val="0"/>
      <w:marRight w:val="0"/>
      <w:marTop w:val="0"/>
      <w:marBottom w:val="0"/>
      <w:divBdr>
        <w:top w:val="none" w:sz="0" w:space="0" w:color="auto"/>
        <w:left w:val="none" w:sz="0" w:space="0" w:color="auto"/>
        <w:bottom w:val="none" w:sz="0" w:space="0" w:color="auto"/>
        <w:right w:val="none" w:sz="0" w:space="0" w:color="auto"/>
      </w:divBdr>
    </w:div>
    <w:div w:id="1836460233">
      <w:bodyDiv w:val="1"/>
      <w:marLeft w:val="0"/>
      <w:marRight w:val="0"/>
      <w:marTop w:val="0"/>
      <w:marBottom w:val="0"/>
      <w:divBdr>
        <w:top w:val="none" w:sz="0" w:space="0" w:color="auto"/>
        <w:left w:val="none" w:sz="0" w:space="0" w:color="auto"/>
        <w:bottom w:val="none" w:sz="0" w:space="0" w:color="auto"/>
        <w:right w:val="none" w:sz="0" w:space="0" w:color="auto"/>
      </w:divBdr>
    </w:div>
    <w:div w:id="1837305126">
      <w:bodyDiv w:val="1"/>
      <w:marLeft w:val="0"/>
      <w:marRight w:val="0"/>
      <w:marTop w:val="0"/>
      <w:marBottom w:val="0"/>
      <w:divBdr>
        <w:top w:val="none" w:sz="0" w:space="0" w:color="auto"/>
        <w:left w:val="none" w:sz="0" w:space="0" w:color="auto"/>
        <w:bottom w:val="none" w:sz="0" w:space="0" w:color="auto"/>
        <w:right w:val="none" w:sz="0" w:space="0" w:color="auto"/>
      </w:divBdr>
    </w:div>
    <w:div w:id="1838030495">
      <w:bodyDiv w:val="1"/>
      <w:marLeft w:val="0"/>
      <w:marRight w:val="0"/>
      <w:marTop w:val="0"/>
      <w:marBottom w:val="0"/>
      <w:divBdr>
        <w:top w:val="none" w:sz="0" w:space="0" w:color="auto"/>
        <w:left w:val="none" w:sz="0" w:space="0" w:color="auto"/>
        <w:bottom w:val="none" w:sz="0" w:space="0" w:color="auto"/>
        <w:right w:val="none" w:sz="0" w:space="0" w:color="auto"/>
      </w:divBdr>
    </w:div>
    <w:div w:id="1838032733">
      <w:bodyDiv w:val="1"/>
      <w:marLeft w:val="0"/>
      <w:marRight w:val="0"/>
      <w:marTop w:val="0"/>
      <w:marBottom w:val="0"/>
      <w:divBdr>
        <w:top w:val="none" w:sz="0" w:space="0" w:color="auto"/>
        <w:left w:val="none" w:sz="0" w:space="0" w:color="auto"/>
        <w:bottom w:val="none" w:sz="0" w:space="0" w:color="auto"/>
        <w:right w:val="none" w:sz="0" w:space="0" w:color="auto"/>
      </w:divBdr>
    </w:div>
    <w:div w:id="1838113989">
      <w:bodyDiv w:val="1"/>
      <w:marLeft w:val="0"/>
      <w:marRight w:val="0"/>
      <w:marTop w:val="0"/>
      <w:marBottom w:val="0"/>
      <w:divBdr>
        <w:top w:val="none" w:sz="0" w:space="0" w:color="auto"/>
        <w:left w:val="none" w:sz="0" w:space="0" w:color="auto"/>
        <w:bottom w:val="none" w:sz="0" w:space="0" w:color="auto"/>
        <w:right w:val="none" w:sz="0" w:space="0" w:color="auto"/>
      </w:divBdr>
    </w:div>
    <w:div w:id="1838495111">
      <w:bodyDiv w:val="1"/>
      <w:marLeft w:val="0"/>
      <w:marRight w:val="0"/>
      <w:marTop w:val="0"/>
      <w:marBottom w:val="0"/>
      <w:divBdr>
        <w:top w:val="none" w:sz="0" w:space="0" w:color="auto"/>
        <w:left w:val="none" w:sz="0" w:space="0" w:color="auto"/>
        <w:bottom w:val="none" w:sz="0" w:space="0" w:color="auto"/>
        <w:right w:val="none" w:sz="0" w:space="0" w:color="auto"/>
      </w:divBdr>
    </w:div>
    <w:div w:id="1839340934">
      <w:bodyDiv w:val="1"/>
      <w:marLeft w:val="0"/>
      <w:marRight w:val="0"/>
      <w:marTop w:val="0"/>
      <w:marBottom w:val="0"/>
      <w:divBdr>
        <w:top w:val="none" w:sz="0" w:space="0" w:color="auto"/>
        <w:left w:val="none" w:sz="0" w:space="0" w:color="auto"/>
        <w:bottom w:val="none" w:sz="0" w:space="0" w:color="auto"/>
        <w:right w:val="none" w:sz="0" w:space="0" w:color="auto"/>
      </w:divBdr>
    </w:div>
    <w:div w:id="1839925929">
      <w:bodyDiv w:val="1"/>
      <w:marLeft w:val="0"/>
      <w:marRight w:val="0"/>
      <w:marTop w:val="0"/>
      <w:marBottom w:val="0"/>
      <w:divBdr>
        <w:top w:val="none" w:sz="0" w:space="0" w:color="auto"/>
        <w:left w:val="none" w:sz="0" w:space="0" w:color="auto"/>
        <w:bottom w:val="none" w:sz="0" w:space="0" w:color="auto"/>
        <w:right w:val="none" w:sz="0" w:space="0" w:color="auto"/>
      </w:divBdr>
    </w:div>
    <w:div w:id="1840270224">
      <w:bodyDiv w:val="1"/>
      <w:marLeft w:val="0"/>
      <w:marRight w:val="0"/>
      <w:marTop w:val="0"/>
      <w:marBottom w:val="0"/>
      <w:divBdr>
        <w:top w:val="none" w:sz="0" w:space="0" w:color="auto"/>
        <w:left w:val="none" w:sz="0" w:space="0" w:color="auto"/>
        <w:bottom w:val="none" w:sz="0" w:space="0" w:color="auto"/>
        <w:right w:val="none" w:sz="0" w:space="0" w:color="auto"/>
      </w:divBdr>
    </w:div>
    <w:div w:id="1840583269">
      <w:bodyDiv w:val="1"/>
      <w:marLeft w:val="0"/>
      <w:marRight w:val="0"/>
      <w:marTop w:val="0"/>
      <w:marBottom w:val="0"/>
      <w:divBdr>
        <w:top w:val="none" w:sz="0" w:space="0" w:color="auto"/>
        <w:left w:val="none" w:sz="0" w:space="0" w:color="auto"/>
        <w:bottom w:val="none" w:sz="0" w:space="0" w:color="auto"/>
        <w:right w:val="none" w:sz="0" w:space="0" w:color="auto"/>
      </w:divBdr>
    </w:div>
    <w:div w:id="1841384026">
      <w:bodyDiv w:val="1"/>
      <w:marLeft w:val="0"/>
      <w:marRight w:val="0"/>
      <w:marTop w:val="0"/>
      <w:marBottom w:val="0"/>
      <w:divBdr>
        <w:top w:val="none" w:sz="0" w:space="0" w:color="auto"/>
        <w:left w:val="none" w:sz="0" w:space="0" w:color="auto"/>
        <w:bottom w:val="none" w:sz="0" w:space="0" w:color="auto"/>
        <w:right w:val="none" w:sz="0" w:space="0" w:color="auto"/>
      </w:divBdr>
    </w:div>
    <w:div w:id="1841508120">
      <w:bodyDiv w:val="1"/>
      <w:marLeft w:val="0"/>
      <w:marRight w:val="0"/>
      <w:marTop w:val="0"/>
      <w:marBottom w:val="0"/>
      <w:divBdr>
        <w:top w:val="none" w:sz="0" w:space="0" w:color="auto"/>
        <w:left w:val="none" w:sz="0" w:space="0" w:color="auto"/>
        <w:bottom w:val="none" w:sz="0" w:space="0" w:color="auto"/>
        <w:right w:val="none" w:sz="0" w:space="0" w:color="auto"/>
      </w:divBdr>
    </w:div>
    <w:div w:id="1841653185">
      <w:bodyDiv w:val="1"/>
      <w:marLeft w:val="0"/>
      <w:marRight w:val="0"/>
      <w:marTop w:val="0"/>
      <w:marBottom w:val="0"/>
      <w:divBdr>
        <w:top w:val="none" w:sz="0" w:space="0" w:color="auto"/>
        <w:left w:val="none" w:sz="0" w:space="0" w:color="auto"/>
        <w:bottom w:val="none" w:sz="0" w:space="0" w:color="auto"/>
        <w:right w:val="none" w:sz="0" w:space="0" w:color="auto"/>
      </w:divBdr>
    </w:div>
    <w:div w:id="1842040664">
      <w:bodyDiv w:val="1"/>
      <w:marLeft w:val="0"/>
      <w:marRight w:val="0"/>
      <w:marTop w:val="0"/>
      <w:marBottom w:val="0"/>
      <w:divBdr>
        <w:top w:val="none" w:sz="0" w:space="0" w:color="auto"/>
        <w:left w:val="none" w:sz="0" w:space="0" w:color="auto"/>
        <w:bottom w:val="none" w:sz="0" w:space="0" w:color="auto"/>
        <w:right w:val="none" w:sz="0" w:space="0" w:color="auto"/>
      </w:divBdr>
    </w:div>
    <w:div w:id="1844052802">
      <w:bodyDiv w:val="1"/>
      <w:marLeft w:val="0"/>
      <w:marRight w:val="0"/>
      <w:marTop w:val="0"/>
      <w:marBottom w:val="0"/>
      <w:divBdr>
        <w:top w:val="none" w:sz="0" w:space="0" w:color="auto"/>
        <w:left w:val="none" w:sz="0" w:space="0" w:color="auto"/>
        <w:bottom w:val="none" w:sz="0" w:space="0" w:color="auto"/>
        <w:right w:val="none" w:sz="0" w:space="0" w:color="auto"/>
      </w:divBdr>
    </w:div>
    <w:div w:id="1844083076">
      <w:bodyDiv w:val="1"/>
      <w:marLeft w:val="0"/>
      <w:marRight w:val="0"/>
      <w:marTop w:val="0"/>
      <w:marBottom w:val="0"/>
      <w:divBdr>
        <w:top w:val="none" w:sz="0" w:space="0" w:color="auto"/>
        <w:left w:val="none" w:sz="0" w:space="0" w:color="auto"/>
        <w:bottom w:val="none" w:sz="0" w:space="0" w:color="auto"/>
        <w:right w:val="none" w:sz="0" w:space="0" w:color="auto"/>
      </w:divBdr>
    </w:div>
    <w:div w:id="1844390154">
      <w:bodyDiv w:val="1"/>
      <w:marLeft w:val="0"/>
      <w:marRight w:val="0"/>
      <w:marTop w:val="0"/>
      <w:marBottom w:val="0"/>
      <w:divBdr>
        <w:top w:val="none" w:sz="0" w:space="0" w:color="auto"/>
        <w:left w:val="none" w:sz="0" w:space="0" w:color="auto"/>
        <w:bottom w:val="none" w:sz="0" w:space="0" w:color="auto"/>
        <w:right w:val="none" w:sz="0" w:space="0" w:color="auto"/>
      </w:divBdr>
      <w:divsChild>
        <w:div w:id="1969897631">
          <w:marLeft w:val="0"/>
          <w:marRight w:val="0"/>
          <w:marTop w:val="0"/>
          <w:marBottom w:val="0"/>
          <w:divBdr>
            <w:top w:val="none" w:sz="0" w:space="0" w:color="auto"/>
            <w:left w:val="none" w:sz="0" w:space="0" w:color="auto"/>
            <w:bottom w:val="none" w:sz="0" w:space="0" w:color="auto"/>
            <w:right w:val="none" w:sz="0" w:space="0" w:color="auto"/>
          </w:divBdr>
        </w:div>
      </w:divsChild>
    </w:div>
    <w:div w:id="1845048107">
      <w:bodyDiv w:val="1"/>
      <w:marLeft w:val="0"/>
      <w:marRight w:val="0"/>
      <w:marTop w:val="0"/>
      <w:marBottom w:val="0"/>
      <w:divBdr>
        <w:top w:val="none" w:sz="0" w:space="0" w:color="auto"/>
        <w:left w:val="none" w:sz="0" w:space="0" w:color="auto"/>
        <w:bottom w:val="none" w:sz="0" w:space="0" w:color="auto"/>
        <w:right w:val="none" w:sz="0" w:space="0" w:color="auto"/>
      </w:divBdr>
    </w:div>
    <w:div w:id="1845245902">
      <w:bodyDiv w:val="1"/>
      <w:marLeft w:val="0"/>
      <w:marRight w:val="0"/>
      <w:marTop w:val="0"/>
      <w:marBottom w:val="0"/>
      <w:divBdr>
        <w:top w:val="none" w:sz="0" w:space="0" w:color="auto"/>
        <w:left w:val="none" w:sz="0" w:space="0" w:color="auto"/>
        <w:bottom w:val="none" w:sz="0" w:space="0" w:color="auto"/>
        <w:right w:val="none" w:sz="0" w:space="0" w:color="auto"/>
      </w:divBdr>
    </w:div>
    <w:div w:id="1845392279">
      <w:bodyDiv w:val="1"/>
      <w:marLeft w:val="0"/>
      <w:marRight w:val="0"/>
      <w:marTop w:val="0"/>
      <w:marBottom w:val="0"/>
      <w:divBdr>
        <w:top w:val="none" w:sz="0" w:space="0" w:color="auto"/>
        <w:left w:val="none" w:sz="0" w:space="0" w:color="auto"/>
        <w:bottom w:val="none" w:sz="0" w:space="0" w:color="auto"/>
        <w:right w:val="none" w:sz="0" w:space="0" w:color="auto"/>
      </w:divBdr>
    </w:div>
    <w:div w:id="1845657333">
      <w:bodyDiv w:val="1"/>
      <w:marLeft w:val="0"/>
      <w:marRight w:val="0"/>
      <w:marTop w:val="0"/>
      <w:marBottom w:val="0"/>
      <w:divBdr>
        <w:top w:val="none" w:sz="0" w:space="0" w:color="auto"/>
        <w:left w:val="none" w:sz="0" w:space="0" w:color="auto"/>
        <w:bottom w:val="none" w:sz="0" w:space="0" w:color="auto"/>
        <w:right w:val="none" w:sz="0" w:space="0" w:color="auto"/>
      </w:divBdr>
    </w:div>
    <w:div w:id="1846747239">
      <w:bodyDiv w:val="1"/>
      <w:marLeft w:val="0"/>
      <w:marRight w:val="0"/>
      <w:marTop w:val="0"/>
      <w:marBottom w:val="0"/>
      <w:divBdr>
        <w:top w:val="none" w:sz="0" w:space="0" w:color="auto"/>
        <w:left w:val="none" w:sz="0" w:space="0" w:color="auto"/>
        <w:bottom w:val="none" w:sz="0" w:space="0" w:color="auto"/>
        <w:right w:val="none" w:sz="0" w:space="0" w:color="auto"/>
      </w:divBdr>
    </w:div>
    <w:div w:id="1848909958">
      <w:bodyDiv w:val="1"/>
      <w:marLeft w:val="0"/>
      <w:marRight w:val="0"/>
      <w:marTop w:val="0"/>
      <w:marBottom w:val="0"/>
      <w:divBdr>
        <w:top w:val="none" w:sz="0" w:space="0" w:color="auto"/>
        <w:left w:val="none" w:sz="0" w:space="0" w:color="auto"/>
        <w:bottom w:val="none" w:sz="0" w:space="0" w:color="auto"/>
        <w:right w:val="none" w:sz="0" w:space="0" w:color="auto"/>
      </w:divBdr>
    </w:div>
    <w:div w:id="1849514395">
      <w:bodyDiv w:val="1"/>
      <w:marLeft w:val="0"/>
      <w:marRight w:val="0"/>
      <w:marTop w:val="0"/>
      <w:marBottom w:val="0"/>
      <w:divBdr>
        <w:top w:val="none" w:sz="0" w:space="0" w:color="auto"/>
        <w:left w:val="none" w:sz="0" w:space="0" w:color="auto"/>
        <w:bottom w:val="none" w:sz="0" w:space="0" w:color="auto"/>
        <w:right w:val="none" w:sz="0" w:space="0" w:color="auto"/>
      </w:divBdr>
    </w:div>
    <w:div w:id="1849521282">
      <w:bodyDiv w:val="1"/>
      <w:marLeft w:val="0"/>
      <w:marRight w:val="0"/>
      <w:marTop w:val="0"/>
      <w:marBottom w:val="0"/>
      <w:divBdr>
        <w:top w:val="none" w:sz="0" w:space="0" w:color="auto"/>
        <w:left w:val="none" w:sz="0" w:space="0" w:color="auto"/>
        <w:bottom w:val="none" w:sz="0" w:space="0" w:color="auto"/>
        <w:right w:val="none" w:sz="0" w:space="0" w:color="auto"/>
      </w:divBdr>
    </w:div>
    <w:div w:id="1849833653">
      <w:bodyDiv w:val="1"/>
      <w:marLeft w:val="0"/>
      <w:marRight w:val="0"/>
      <w:marTop w:val="0"/>
      <w:marBottom w:val="0"/>
      <w:divBdr>
        <w:top w:val="none" w:sz="0" w:space="0" w:color="auto"/>
        <w:left w:val="none" w:sz="0" w:space="0" w:color="auto"/>
        <w:bottom w:val="none" w:sz="0" w:space="0" w:color="auto"/>
        <w:right w:val="none" w:sz="0" w:space="0" w:color="auto"/>
      </w:divBdr>
    </w:div>
    <w:div w:id="1850170454">
      <w:bodyDiv w:val="1"/>
      <w:marLeft w:val="0"/>
      <w:marRight w:val="0"/>
      <w:marTop w:val="0"/>
      <w:marBottom w:val="0"/>
      <w:divBdr>
        <w:top w:val="none" w:sz="0" w:space="0" w:color="auto"/>
        <w:left w:val="none" w:sz="0" w:space="0" w:color="auto"/>
        <w:bottom w:val="none" w:sz="0" w:space="0" w:color="auto"/>
        <w:right w:val="none" w:sz="0" w:space="0" w:color="auto"/>
      </w:divBdr>
    </w:div>
    <w:div w:id="1850369781">
      <w:bodyDiv w:val="1"/>
      <w:marLeft w:val="0"/>
      <w:marRight w:val="0"/>
      <w:marTop w:val="0"/>
      <w:marBottom w:val="0"/>
      <w:divBdr>
        <w:top w:val="none" w:sz="0" w:space="0" w:color="auto"/>
        <w:left w:val="none" w:sz="0" w:space="0" w:color="auto"/>
        <w:bottom w:val="none" w:sz="0" w:space="0" w:color="auto"/>
        <w:right w:val="none" w:sz="0" w:space="0" w:color="auto"/>
      </w:divBdr>
    </w:div>
    <w:div w:id="1850677411">
      <w:bodyDiv w:val="1"/>
      <w:marLeft w:val="0"/>
      <w:marRight w:val="0"/>
      <w:marTop w:val="0"/>
      <w:marBottom w:val="0"/>
      <w:divBdr>
        <w:top w:val="none" w:sz="0" w:space="0" w:color="auto"/>
        <w:left w:val="none" w:sz="0" w:space="0" w:color="auto"/>
        <w:bottom w:val="none" w:sz="0" w:space="0" w:color="auto"/>
        <w:right w:val="none" w:sz="0" w:space="0" w:color="auto"/>
      </w:divBdr>
    </w:div>
    <w:div w:id="1851145033">
      <w:bodyDiv w:val="1"/>
      <w:marLeft w:val="0"/>
      <w:marRight w:val="0"/>
      <w:marTop w:val="0"/>
      <w:marBottom w:val="0"/>
      <w:divBdr>
        <w:top w:val="none" w:sz="0" w:space="0" w:color="auto"/>
        <w:left w:val="none" w:sz="0" w:space="0" w:color="auto"/>
        <w:bottom w:val="none" w:sz="0" w:space="0" w:color="auto"/>
        <w:right w:val="none" w:sz="0" w:space="0" w:color="auto"/>
      </w:divBdr>
    </w:div>
    <w:div w:id="1851217982">
      <w:bodyDiv w:val="1"/>
      <w:marLeft w:val="0"/>
      <w:marRight w:val="0"/>
      <w:marTop w:val="0"/>
      <w:marBottom w:val="0"/>
      <w:divBdr>
        <w:top w:val="none" w:sz="0" w:space="0" w:color="auto"/>
        <w:left w:val="none" w:sz="0" w:space="0" w:color="auto"/>
        <w:bottom w:val="none" w:sz="0" w:space="0" w:color="auto"/>
        <w:right w:val="none" w:sz="0" w:space="0" w:color="auto"/>
      </w:divBdr>
    </w:div>
    <w:div w:id="1851793324">
      <w:bodyDiv w:val="1"/>
      <w:marLeft w:val="0"/>
      <w:marRight w:val="0"/>
      <w:marTop w:val="0"/>
      <w:marBottom w:val="0"/>
      <w:divBdr>
        <w:top w:val="none" w:sz="0" w:space="0" w:color="auto"/>
        <w:left w:val="none" w:sz="0" w:space="0" w:color="auto"/>
        <w:bottom w:val="none" w:sz="0" w:space="0" w:color="auto"/>
        <w:right w:val="none" w:sz="0" w:space="0" w:color="auto"/>
      </w:divBdr>
    </w:div>
    <w:div w:id="1851948687">
      <w:bodyDiv w:val="1"/>
      <w:marLeft w:val="0"/>
      <w:marRight w:val="0"/>
      <w:marTop w:val="0"/>
      <w:marBottom w:val="0"/>
      <w:divBdr>
        <w:top w:val="none" w:sz="0" w:space="0" w:color="auto"/>
        <w:left w:val="none" w:sz="0" w:space="0" w:color="auto"/>
        <w:bottom w:val="none" w:sz="0" w:space="0" w:color="auto"/>
        <w:right w:val="none" w:sz="0" w:space="0" w:color="auto"/>
      </w:divBdr>
    </w:div>
    <w:div w:id="1852256711">
      <w:bodyDiv w:val="1"/>
      <w:marLeft w:val="0"/>
      <w:marRight w:val="0"/>
      <w:marTop w:val="0"/>
      <w:marBottom w:val="0"/>
      <w:divBdr>
        <w:top w:val="none" w:sz="0" w:space="0" w:color="auto"/>
        <w:left w:val="none" w:sz="0" w:space="0" w:color="auto"/>
        <w:bottom w:val="none" w:sz="0" w:space="0" w:color="auto"/>
        <w:right w:val="none" w:sz="0" w:space="0" w:color="auto"/>
      </w:divBdr>
    </w:div>
    <w:div w:id="1852450635">
      <w:bodyDiv w:val="1"/>
      <w:marLeft w:val="0"/>
      <w:marRight w:val="0"/>
      <w:marTop w:val="0"/>
      <w:marBottom w:val="0"/>
      <w:divBdr>
        <w:top w:val="none" w:sz="0" w:space="0" w:color="auto"/>
        <w:left w:val="none" w:sz="0" w:space="0" w:color="auto"/>
        <w:bottom w:val="none" w:sz="0" w:space="0" w:color="auto"/>
        <w:right w:val="none" w:sz="0" w:space="0" w:color="auto"/>
      </w:divBdr>
    </w:div>
    <w:div w:id="1852833840">
      <w:bodyDiv w:val="1"/>
      <w:marLeft w:val="0"/>
      <w:marRight w:val="0"/>
      <w:marTop w:val="0"/>
      <w:marBottom w:val="0"/>
      <w:divBdr>
        <w:top w:val="none" w:sz="0" w:space="0" w:color="auto"/>
        <w:left w:val="none" w:sz="0" w:space="0" w:color="auto"/>
        <w:bottom w:val="none" w:sz="0" w:space="0" w:color="auto"/>
        <w:right w:val="none" w:sz="0" w:space="0" w:color="auto"/>
      </w:divBdr>
    </w:div>
    <w:div w:id="1852915102">
      <w:bodyDiv w:val="1"/>
      <w:marLeft w:val="0"/>
      <w:marRight w:val="0"/>
      <w:marTop w:val="0"/>
      <w:marBottom w:val="0"/>
      <w:divBdr>
        <w:top w:val="none" w:sz="0" w:space="0" w:color="auto"/>
        <w:left w:val="none" w:sz="0" w:space="0" w:color="auto"/>
        <w:bottom w:val="none" w:sz="0" w:space="0" w:color="auto"/>
        <w:right w:val="none" w:sz="0" w:space="0" w:color="auto"/>
      </w:divBdr>
    </w:div>
    <w:div w:id="1853489425">
      <w:bodyDiv w:val="1"/>
      <w:marLeft w:val="0"/>
      <w:marRight w:val="0"/>
      <w:marTop w:val="0"/>
      <w:marBottom w:val="0"/>
      <w:divBdr>
        <w:top w:val="none" w:sz="0" w:space="0" w:color="auto"/>
        <w:left w:val="none" w:sz="0" w:space="0" w:color="auto"/>
        <w:bottom w:val="none" w:sz="0" w:space="0" w:color="auto"/>
        <w:right w:val="none" w:sz="0" w:space="0" w:color="auto"/>
      </w:divBdr>
    </w:div>
    <w:div w:id="1853907166">
      <w:bodyDiv w:val="1"/>
      <w:marLeft w:val="0"/>
      <w:marRight w:val="0"/>
      <w:marTop w:val="0"/>
      <w:marBottom w:val="0"/>
      <w:divBdr>
        <w:top w:val="none" w:sz="0" w:space="0" w:color="auto"/>
        <w:left w:val="none" w:sz="0" w:space="0" w:color="auto"/>
        <w:bottom w:val="none" w:sz="0" w:space="0" w:color="auto"/>
        <w:right w:val="none" w:sz="0" w:space="0" w:color="auto"/>
      </w:divBdr>
    </w:div>
    <w:div w:id="1854107972">
      <w:bodyDiv w:val="1"/>
      <w:marLeft w:val="0"/>
      <w:marRight w:val="0"/>
      <w:marTop w:val="0"/>
      <w:marBottom w:val="0"/>
      <w:divBdr>
        <w:top w:val="none" w:sz="0" w:space="0" w:color="auto"/>
        <w:left w:val="none" w:sz="0" w:space="0" w:color="auto"/>
        <w:bottom w:val="none" w:sz="0" w:space="0" w:color="auto"/>
        <w:right w:val="none" w:sz="0" w:space="0" w:color="auto"/>
      </w:divBdr>
    </w:div>
    <w:div w:id="1856529253">
      <w:bodyDiv w:val="1"/>
      <w:marLeft w:val="0"/>
      <w:marRight w:val="0"/>
      <w:marTop w:val="0"/>
      <w:marBottom w:val="0"/>
      <w:divBdr>
        <w:top w:val="none" w:sz="0" w:space="0" w:color="auto"/>
        <w:left w:val="none" w:sz="0" w:space="0" w:color="auto"/>
        <w:bottom w:val="none" w:sz="0" w:space="0" w:color="auto"/>
        <w:right w:val="none" w:sz="0" w:space="0" w:color="auto"/>
      </w:divBdr>
    </w:div>
    <w:div w:id="1856797439">
      <w:bodyDiv w:val="1"/>
      <w:marLeft w:val="0"/>
      <w:marRight w:val="0"/>
      <w:marTop w:val="0"/>
      <w:marBottom w:val="0"/>
      <w:divBdr>
        <w:top w:val="none" w:sz="0" w:space="0" w:color="auto"/>
        <w:left w:val="none" w:sz="0" w:space="0" w:color="auto"/>
        <w:bottom w:val="none" w:sz="0" w:space="0" w:color="auto"/>
        <w:right w:val="none" w:sz="0" w:space="0" w:color="auto"/>
      </w:divBdr>
    </w:div>
    <w:div w:id="1856994267">
      <w:bodyDiv w:val="1"/>
      <w:marLeft w:val="0"/>
      <w:marRight w:val="0"/>
      <w:marTop w:val="0"/>
      <w:marBottom w:val="0"/>
      <w:divBdr>
        <w:top w:val="none" w:sz="0" w:space="0" w:color="auto"/>
        <w:left w:val="none" w:sz="0" w:space="0" w:color="auto"/>
        <w:bottom w:val="none" w:sz="0" w:space="0" w:color="auto"/>
        <w:right w:val="none" w:sz="0" w:space="0" w:color="auto"/>
      </w:divBdr>
    </w:div>
    <w:div w:id="1857429158">
      <w:bodyDiv w:val="1"/>
      <w:marLeft w:val="0"/>
      <w:marRight w:val="0"/>
      <w:marTop w:val="0"/>
      <w:marBottom w:val="0"/>
      <w:divBdr>
        <w:top w:val="none" w:sz="0" w:space="0" w:color="auto"/>
        <w:left w:val="none" w:sz="0" w:space="0" w:color="auto"/>
        <w:bottom w:val="none" w:sz="0" w:space="0" w:color="auto"/>
        <w:right w:val="none" w:sz="0" w:space="0" w:color="auto"/>
      </w:divBdr>
    </w:div>
    <w:div w:id="1857841219">
      <w:bodyDiv w:val="1"/>
      <w:marLeft w:val="0"/>
      <w:marRight w:val="0"/>
      <w:marTop w:val="0"/>
      <w:marBottom w:val="0"/>
      <w:divBdr>
        <w:top w:val="none" w:sz="0" w:space="0" w:color="auto"/>
        <w:left w:val="none" w:sz="0" w:space="0" w:color="auto"/>
        <w:bottom w:val="none" w:sz="0" w:space="0" w:color="auto"/>
        <w:right w:val="none" w:sz="0" w:space="0" w:color="auto"/>
      </w:divBdr>
    </w:div>
    <w:div w:id="1858277392">
      <w:bodyDiv w:val="1"/>
      <w:marLeft w:val="0"/>
      <w:marRight w:val="0"/>
      <w:marTop w:val="0"/>
      <w:marBottom w:val="0"/>
      <w:divBdr>
        <w:top w:val="none" w:sz="0" w:space="0" w:color="auto"/>
        <w:left w:val="none" w:sz="0" w:space="0" w:color="auto"/>
        <w:bottom w:val="none" w:sz="0" w:space="0" w:color="auto"/>
        <w:right w:val="none" w:sz="0" w:space="0" w:color="auto"/>
      </w:divBdr>
    </w:div>
    <w:div w:id="1858425286">
      <w:bodyDiv w:val="1"/>
      <w:marLeft w:val="0"/>
      <w:marRight w:val="0"/>
      <w:marTop w:val="0"/>
      <w:marBottom w:val="0"/>
      <w:divBdr>
        <w:top w:val="none" w:sz="0" w:space="0" w:color="auto"/>
        <w:left w:val="none" w:sz="0" w:space="0" w:color="auto"/>
        <w:bottom w:val="none" w:sz="0" w:space="0" w:color="auto"/>
        <w:right w:val="none" w:sz="0" w:space="0" w:color="auto"/>
      </w:divBdr>
    </w:div>
    <w:div w:id="1858539695">
      <w:bodyDiv w:val="1"/>
      <w:marLeft w:val="0"/>
      <w:marRight w:val="0"/>
      <w:marTop w:val="0"/>
      <w:marBottom w:val="0"/>
      <w:divBdr>
        <w:top w:val="none" w:sz="0" w:space="0" w:color="auto"/>
        <w:left w:val="none" w:sz="0" w:space="0" w:color="auto"/>
        <w:bottom w:val="none" w:sz="0" w:space="0" w:color="auto"/>
        <w:right w:val="none" w:sz="0" w:space="0" w:color="auto"/>
      </w:divBdr>
    </w:div>
    <w:div w:id="1858809649">
      <w:bodyDiv w:val="1"/>
      <w:marLeft w:val="0"/>
      <w:marRight w:val="0"/>
      <w:marTop w:val="0"/>
      <w:marBottom w:val="0"/>
      <w:divBdr>
        <w:top w:val="none" w:sz="0" w:space="0" w:color="auto"/>
        <w:left w:val="none" w:sz="0" w:space="0" w:color="auto"/>
        <w:bottom w:val="none" w:sz="0" w:space="0" w:color="auto"/>
        <w:right w:val="none" w:sz="0" w:space="0" w:color="auto"/>
      </w:divBdr>
    </w:div>
    <w:div w:id="1858932568">
      <w:bodyDiv w:val="1"/>
      <w:marLeft w:val="0"/>
      <w:marRight w:val="0"/>
      <w:marTop w:val="0"/>
      <w:marBottom w:val="0"/>
      <w:divBdr>
        <w:top w:val="none" w:sz="0" w:space="0" w:color="auto"/>
        <w:left w:val="none" w:sz="0" w:space="0" w:color="auto"/>
        <w:bottom w:val="none" w:sz="0" w:space="0" w:color="auto"/>
        <w:right w:val="none" w:sz="0" w:space="0" w:color="auto"/>
      </w:divBdr>
    </w:div>
    <w:div w:id="1859196997">
      <w:bodyDiv w:val="1"/>
      <w:marLeft w:val="0"/>
      <w:marRight w:val="0"/>
      <w:marTop w:val="0"/>
      <w:marBottom w:val="0"/>
      <w:divBdr>
        <w:top w:val="none" w:sz="0" w:space="0" w:color="auto"/>
        <w:left w:val="none" w:sz="0" w:space="0" w:color="auto"/>
        <w:bottom w:val="none" w:sz="0" w:space="0" w:color="auto"/>
        <w:right w:val="none" w:sz="0" w:space="0" w:color="auto"/>
      </w:divBdr>
    </w:div>
    <w:div w:id="1860195869">
      <w:bodyDiv w:val="1"/>
      <w:marLeft w:val="0"/>
      <w:marRight w:val="0"/>
      <w:marTop w:val="0"/>
      <w:marBottom w:val="0"/>
      <w:divBdr>
        <w:top w:val="none" w:sz="0" w:space="0" w:color="auto"/>
        <w:left w:val="none" w:sz="0" w:space="0" w:color="auto"/>
        <w:bottom w:val="none" w:sz="0" w:space="0" w:color="auto"/>
        <w:right w:val="none" w:sz="0" w:space="0" w:color="auto"/>
      </w:divBdr>
    </w:div>
    <w:div w:id="1860199825">
      <w:bodyDiv w:val="1"/>
      <w:marLeft w:val="0"/>
      <w:marRight w:val="0"/>
      <w:marTop w:val="0"/>
      <w:marBottom w:val="0"/>
      <w:divBdr>
        <w:top w:val="none" w:sz="0" w:space="0" w:color="auto"/>
        <w:left w:val="none" w:sz="0" w:space="0" w:color="auto"/>
        <w:bottom w:val="none" w:sz="0" w:space="0" w:color="auto"/>
        <w:right w:val="none" w:sz="0" w:space="0" w:color="auto"/>
      </w:divBdr>
    </w:div>
    <w:div w:id="1860971566">
      <w:bodyDiv w:val="1"/>
      <w:marLeft w:val="0"/>
      <w:marRight w:val="0"/>
      <w:marTop w:val="0"/>
      <w:marBottom w:val="0"/>
      <w:divBdr>
        <w:top w:val="none" w:sz="0" w:space="0" w:color="auto"/>
        <w:left w:val="none" w:sz="0" w:space="0" w:color="auto"/>
        <w:bottom w:val="none" w:sz="0" w:space="0" w:color="auto"/>
        <w:right w:val="none" w:sz="0" w:space="0" w:color="auto"/>
      </w:divBdr>
    </w:div>
    <w:div w:id="1861043004">
      <w:bodyDiv w:val="1"/>
      <w:marLeft w:val="0"/>
      <w:marRight w:val="0"/>
      <w:marTop w:val="0"/>
      <w:marBottom w:val="0"/>
      <w:divBdr>
        <w:top w:val="none" w:sz="0" w:space="0" w:color="auto"/>
        <w:left w:val="none" w:sz="0" w:space="0" w:color="auto"/>
        <w:bottom w:val="none" w:sz="0" w:space="0" w:color="auto"/>
        <w:right w:val="none" w:sz="0" w:space="0" w:color="auto"/>
      </w:divBdr>
    </w:div>
    <w:div w:id="1861234656">
      <w:bodyDiv w:val="1"/>
      <w:marLeft w:val="0"/>
      <w:marRight w:val="0"/>
      <w:marTop w:val="0"/>
      <w:marBottom w:val="0"/>
      <w:divBdr>
        <w:top w:val="none" w:sz="0" w:space="0" w:color="auto"/>
        <w:left w:val="none" w:sz="0" w:space="0" w:color="auto"/>
        <w:bottom w:val="none" w:sz="0" w:space="0" w:color="auto"/>
        <w:right w:val="none" w:sz="0" w:space="0" w:color="auto"/>
      </w:divBdr>
    </w:div>
    <w:div w:id="1861507698">
      <w:bodyDiv w:val="1"/>
      <w:marLeft w:val="0"/>
      <w:marRight w:val="0"/>
      <w:marTop w:val="0"/>
      <w:marBottom w:val="0"/>
      <w:divBdr>
        <w:top w:val="none" w:sz="0" w:space="0" w:color="auto"/>
        <w:left w:val="none" w:sz="0" w:space="0" w:color="auto"/>
        <w:bottom w:val="none" w:sz="0" w:space="0" w:color="auto"/>
        <w:right w:val="none" w:sz="0" w:space="0" w:color="auto"/>
      </w:divBdr>
    </w:div>
    <w:div w:id="1863276676">
      <w:bodyDiv w:val="1"/>
      <w:marLeft w:val="0"/>
      <w:marRight w:val="0"/>
      <w:marTop w:val="0"/>
      <w:marBottom w:val="0"/>
      <w:divBdr>
        <w:top w:val="none" w:sz="0" w:space="0" w:color="auto"/>
        <w:left w:val="none" w:sz="0" w:space="0" w:color="auto"/>
        <w:bottom w:val="none" w:sz="0" w:space="0" w:color="auto"/>
        <w:right w:val="none" w:sz="0" w:space="0" w:color="auto"/>
      </w:divBdr>
    </w:div>
    <w:div w:id="1863783261">
      <w:bodyDiv w:val="1"/>
      <w:marLeft w:val="0"/>
      <w:marRight w:val="0"/>
      <w:marTop w:val="0"/>
      <w:marBottom w:val="0"/>
      <w:divBdr>
        <w:top w:val="none" w:sz="0" w:space="0" w:color="auto"/>
        <w:left w:val="none" w:sz="0" w:space="0" w:color="auto"/>
        <w:bottom w:val="none" w:sz="0" w:space="0" w:color="auto"/>
        <w:right w:val="none" w:sz="0" w:space="0" w:color="auto"/>
      </w:divBdr>
    </w:div>
    <w:div w:id="1864241380">
      <w:bodyDiv w:val="1"/>
      <w:marLeft w:val="0"/>
      <w:marRight w:val="0"/>
      <w:marTop w:val="0"/>
      <w:marBottom w:val="0"/>
      <w:divBdr>
        <w:top w:val="none" w:sz="0" w:space="0" w:color="auto"/>
        <w:left w:val="none" w:sz="0" w:space="0" w:color="auto"/>
        <w:bottom w:val="none" w:sz="0" w:space="0" w:color="auto"/>
        <w:right w:val="none" w:sz="0" w:space="0" w:color="auto"/>
      </w:divBdr>
    </w:div>
    <w:div w:id="1864782953">
      <w:bodyDiv w:val="1"/>
      <w:marLeft w:val="0"/>
      <w:marRight w:val="0"/>
      <w:marTop w:val="0"/>
      <w:marBottom w:val="0"/>
      <w:divBdr>
        <w:top w:val="none" w:sz="0" w:space="0" w:color="auto"/>
        <w:left w:val="none" w:sz="0" w:space="0" w:color="auto"/>
        <w:bottom w:val="none" w:sz="0" w:space="0" w:color="auto"/>
        <w:right w:val="none" w:sz="0" w:space="0" w:color="auto"/>
      </w:divBdr>
    </w:div>
    <w:div w:id="1865093670">
      <w:bodyDiv w:val="1"/>
      <w:marLeft w:val="0"/>
      <w:marRight w:val="0"/>
      <w:marTop w:val="0"/>
      <w:marBottom w:val="0"/>
      <w:divBdr>
        <w:top w:val="none" w:sz="0" w:space="0" w:color="auto"/>
        <w:left w:val="none" w:sz="0" w:space="0" w:color="auto"/>
        <w:bottom w:val="none" w:sz="0" w:space="0" w:color="auto"/>
        <w:right w:val="none" w:sz="0" w:space="0" w:color="auto"/>
      </w:divBdr>
    </w:div>
    <w:div w:id="1865897872">
      <w:bodyDiv w:val="1"/>
      <w:marLeft w:val="0"/>
      <w:marRight w:val="0"/>
      <w:marTop w:val="0"/>
      <w:marBottom w:val="0"/>
      <w:divBdr>
        <w:top w:val="none" w:sz="0" w:space="0" w:color="auto"/>
        <w:left w:val="none" w:sz="0" w:space="0" w:color="auto"/>
        <w:bottom w:val="none" w:sz="0" w:space="0" w:color="auto"/>
        <w:right w:val="none" w:sz="0" w:space="0" w:color="auto"/>
      </w:divBdr>
    </w:div>
    <w:div w:id="1866015257">
      <w:bodyDiv w:val="1"/>
      <w:marLeft w:val="0"/>
      <w:marRight w:val="0"/>
      <w:marTop w:val="0"/>
      <w:marBottom w:val="0"/>
      <w:divBdr>
        <w:top w:val="none" w:sz="0" w:space="0" w:color="auto"/>
        <w:left w:val="none" w:sz="0" w:space="0" w:color="auto"/>
        <w:bottom w:val="none" w:sz="0" w:space="0" w:color="auto"/>
        <w:right w:val="none" w:sz="0" w:space="0" w:color="auto"/>
      </w:divBdr>
    </w:div>
    <w:div w:id="1866098092">
      <w:bodyDiv w:val="1"/>
      <w:marLeft w:val="0"/>
      <w:marRight w:val="0"/>
      <w:marTop w:val="0"/>
      <w:marBottom w:val="0"/>
      <w:divBdr>
        <w:top w:val="none" w:sz="0" w:space="0" w:color="auto"/>
        <w:left w:val="none" w:sz="0" w:space="0" w:color="auto"/>
        <w:bottom w:val="none" w:sz="0" w:space="0" w:color="auto"/>
        <w:right w:val="none" w:sz="0" w:space="0" w:color="auto"/>
      </w:divBdr>
    </w:div>
    <w:div w:id="1866669438">
      <w:bodyDiv w:val="1"/>
      <w:marLeft w:val="0"/>
      <w:marRight w:val="0"/>
      <w:marTop w:val="0"/>
      <w:marBottom w:val="0"/>
      <w:divBdr>
        <w:top w:val="none" w:sz="0" w:space="0" w:color="auto"/>
        <w:left w:val="none" w:sz="0" w:space="0" w:color="auto"/>
        <w:bottom w:val="none" w:sz="0" w:space="0" w:color="auto"/>
        <w:right w:val="none" w:sz="0" w:space="0" w:color="auto"/>
      </w:divBdr>
    </w:div>
    <w:div w:id="1867021095">
      <w:bodyDiv w:val="1"/>
      <w:marLeft w:val="0"/>
      <w:marRight w:val="0"/>
      <w:marTop w:val="0"/>
      <w:marBottom w:val="0"/>
      <w:divBdr>
        <w:top w:val="none" w:sz="0" w:space="0" w:color="auto"/>
        <w:left w:val="none" w:sz="0" w:space="0" w:color="auto"/>
        <w:bottom w:val="none" w:sz="0" w:space="0" w:color="auto"/>
        <w:right w:val="none" w:sz="0" w:space="0" w:color="auto"/>
      </w:divBdr>
    </w:div>
    <w:div w:id="1868714603">
      <w:bodyDiv w:val="1"/>
      <w:marLeft w:val="0"/>
      <w:marRight w:val="0"/>
      <w:marTop w:val="0"/>
      <w:marBottom w:val="0"/>
      <w:divBdr>
        <w:top w:val="none" w:sz="0" w:space="0" w:color="auto"/>
        <w:left w:val="none" w:sz="0" w:space="0" w:color="auto"/>
        <w:bottom w:val="none" w:sz="0" w:space="0" w:color="auto"/>
        <w:right w:val="none" w:sz="0" w:space="0" w:color="auto"/>
      </w:divBdr>
    </w:div>
    <w:div w:id="1869101892">
      <w:bodyDiv w:val="1"/>
      <w:marLeft w:val="0"/>
      <w:marRight w:val="0"/>
      <w:marTop w:val="0"/>
      <w:marBottom w:val="0"/>
      <w:divBdr>
        <w:top w:val="none" w:sz="0" w:space="0" w:color="auto"/>
        <w:left w:val="none" w:sz="0" w:space="0" w:color="auto"/>
        <w:bottom w:val="none" w:sz="0" w:space="0" w:color="auto"/>
        <w:right w:val="none" w:sz="0" w:space="0" w:color="auto"/>
      </w:divBdr>
    </w:div>
    <w:div w:id="1869902820">
      <w:bodyDiv w:val="1"/>
      <w:marLeft w:val="0"/>
      <w:marRight w:val="0"/>
      <w:marTop w:val="0"/>
      <w:marBottom w:val="0"/>
      <w:divBdr>
        <w:top w:val="none" w:sz="0" w:space="0" w:color="auto"/>
        <w:left w:val="none" w:sz="0" w:space="0" w:color="auto"/>
        <w:bottom w:val="none" w:sz="0" w:space="0" w:color="auto"/>
        <w:right w:val="none" w:sz="0" w:space="0" w:color="auto"/>
      </w:divBdr>
    </w:div>
    <w:div w:id="1870070420">
      <w:bodyDiv w:val="1"/>
      <w:marLeft w:val="0"/>
      <w:marRight w:val="0"/>
      <w:marTop w:val="0"/>
      <w:marBottom w:val="0"/>
      <w:divBdr>
        <w:top w:val="none" w:sz="0" w:space="0" w:color="auto"/>
        <w:left w:val="none" w:sz="0" w:space="0" w:color="auto"/>
        <w:bottom w:val="none" w:sz="0" w:space="0" w:color="auto"/>
        <w:right w:val="none" w:sz="0" w:space="0" w:color="auto"/>
      </w:divBdr>
    </w:div>
    <w:div w:id="1870138906">
      <w:bodyDiv w:val="1"/>
      <w:marLeft w:val="0"/>
      <w:marRight w:val="0"/>
      <w:marTop w:val="0"/>
      <w:marBottom w:val="0"/>
      <w:divBdr>
        <w:top w:val="none" w:sz="0" w:space="0" w:color="auto"/>
        <w:left w:val="none" w:sz="0" w:space="0" w:color="auto"/>
        <w:bottom w:val="none" w:sz="0" w:space="0" w:color="auto"/>
        <w:right w:val="none" w:sz="0" w:space="0" w:color="auto"/>
      </w:divBdr>
    </w:div>
    <w:div w:id="1870486108">
      <w:bodyDiv w:val="1"/>
      <w:marLeft w:val="0"/>
      <w:marRight w:val="0"/>
      <w:marTop w:val="0"/>
      <w:marBottom w:val="0"/>
      <w:divBdr>
        <w:top w:val="none" w:sz="0" w:space="0" w:color="auto"/>
        <w:left w:val="none" w:sz="0" w:space="0" w:color="auto"/>
        <w:bottom w:val="none" w:sz="0" w:space="0" w:color="auto"/>
        <w:right w:val="none" w:sz="0" w:space="0" w:color="auto"/>
      </w:divBdr>
    </w:div>
    <w:div w:id="1870558807">
      <w:bodyDiv w:val="1"/>
      <w:marLeft w:val="0"/>
      <w:marRight w:val="0"/>
      <w:marTop w:val="0"/>
      <w:marBottom w:val="0"/>
      <w:divBdr>
        <w:top w:val="none" w:sz="0" w:space="0" w:color="auto"/>
        <w:left w:val="none" w:sz="0" w:space="0" w:color="auto"/>
        <w:bottom w:val="none" w:sz="0" w:space="0" w:color="auto"/>
        <w:right w:val="none" w:sz="0" w:space="0" w:color="auto"/>
      </w:divBdr>
    </w:div>
    <w:div w:id="1872107894">
      <w:bodyDiv w:val="1"/>
      <w:marLeft w:val="0"/>
      <w:marRight w:val="0"/>
      <w:marTop w:val="0"/>
      <w:marBottom w:val="0"/>
      <w:divBdr>
        <w:top w:val="none" w:sz="0" w:space="0" w:color="auto"/>
        <w:left w:val="none" w:sz="0" w:space="0" w:color="auto"/>
        <w:bottom w:val="none" w:sz="0" w:space="0" w:color="auto"/>
        <w:right w:val="none" w:sz="0" w:space="0" w:color="auto"/>
      </w:divBdr>
    </w:div>
    <w:div w:id="1872184382">
      <w:bodyDiv w:val="1"/>
      <w:marLeft w:val="0"/>
      <w:marRight w:val="0"/>
      <w:marTop w:val="0"/>
      <w:marBottom w:val="0"/>
      <w:divBdr>
        <w:top w:val="none" w:sz="0" w:space="0" w:color="auto"/>
        <w:left w:val="none" w:sz="0" w:space="0" w:color="auto"/>
        <w:bottom w:val="none" w:sz="0" w:space="0" w:color="auto"/>
        <w:right w:val="none" w:sz="0" w:space="0" w:color="auto"/>
      </w:divBdr>
    </w:div>
    <w:div w:id="1872496245">
      <w:bodyDiv w:val="1"/>
      <w:marLeft w:val="0"/>
      <w:marRight w:val="0"/>
      <w:marTop w:val="0"/>
      <w:marBottom w:val="0"/>
      <w:divBdr>
        <w:top w:val="none" w:sz="0" w:space="0" w:color="auto"/>
        <w:left w:val="none" w:sz="0" w:space="0" w:color="auto"/>
        <w:bottom w:val="none" w:sz="0" w:space="0" w:color="auto"/>
        <w:right w:val="none" w:sz="0" w:space="0" w:color="auto"/>
      </w:divBdr>
    </w:div>
    <w:div w:id="1872838782">
      <w:bodyDiv w:val="1"/>
      <w:marLeft w:val="0"/>
      <w:marRight w:val="0"/>
      <w:marTop w:val="0"/>
      <w:marBottom w:val="0"/>
      <w:divBdr>
        <w:top w:val="none" w:sz="0" w:space="0" w:color="auto"/>
        <w:left w:val="none" w:sz="0" w:space="0" w:color="auto"/>
        <w:bottom w:val="none" w:sz="0" w:space="0" w:color="auto"/>
        <w:right w:val="none" w:sz="0" w:space="0" w:color="auto"/>
      </w:divBdr>
    </w:div>
    <w:div w:id="1873422734">
      <w:bodyDiv w:val="1"/>
      <w:marLeft w:val="0"/>
      <w:marRight w:val="0"/>
      <w:marTop w:val="0"/>
      <w:marBottom w:val="0"/>
      <w:divBdr>
        <w:top w:val="none" w:sz="0" w:space="0" w:color="auto"/>
        <w:left w:val="none" w:sz="0" w:space="0" w:color="auto"/>
        <w:bottom w:val="none" w:sz="0" w:space="0" w:color="auto"/>
        <w:right w:val="none" w:sz="0" w:space="0" w:color="auto"/>
      </w:divBdr>
    </w:div>
    <w:div w:id="1874027957">
      <w:bodyDiv w:val="1"/>
      <w:marLeft w:val="0"/>
      <w:marRight w:val="0"/>
      <w:marTop w:val="0"/>
      <w:marBottom w:val="0"/>
      <w:divBdr>
        <w:top w:val="none" w:sz="0" w:space="0" w:color="auto"/>
        <w:left w:val="none" w:sz="0" w:space="0" w:color="auto"/>
        <w:bottom w:val="none" w:sz="0" w:space="0" w:color="auto"/>
        <w:right w:val="none" w:sz="0" w:space="0" w:color="auto"/>
      </w:divBdr>
    </w:div>
    <w:div w:id="1874416349">
      <w:bodyDiv w:val="1"/>
      <w:marLeft w:val="0"/>
      <w:marRight w:val="0"/>
      <w:marTop w:val="0"/>
      <w:marBottom w:val="0"/>
      <w:divBdr>
        <w:top w:val="none" w:sz="0" w:space="0" w:color="auto"/>
        <w:left w:val="none" w:sz="0" w:space="0" w:color="auto"/>
        <w:bottom w:val="none" w:sz="0" w:space="0" w:color="auto"/>
        <w:right w:val="none" w:sz="0" w:space="0" w:color="auto"/>
      </w:divBdr>
    </w:div>
    <w:div w:id="1875727062">
      <w:bodyDiv w:val="1"/>
      <w:marLeft w:val="0"/>
      <w:marRight w:val="0"/>
      <w:marTop w:val="0"/>
      <w:marBottom w:val="0"/>
      <w:divBdr>
        <w:top w:val="none" w:sz="0" w:space="0" w:color="auto"/>
        <w:left w:val="none" w:sz="0" w:space="0" w:color="auto"/>
        <w:bottom w:val="none" w:sz="0" w:space="0" w:color="auto"/>
        <w:right w:val="none" w:sz="0" w:space="0" w:color="auto"/>
      </w:divBdr>
    </w:div>
    <w:div w:id="1875849415">
      <w:bodyDiv w:val="1"/>
      <w:marLeft w:val="0"/>
      <w:marRight w:val="0"/>
      <w:marTop w:val="0"/>
      <w:marBottom w:val="0"/>
      <w:divBdr>
        <w:top w:val="none" w:sz="0" w:space="0" w:color="auto"/>
        <w:left w:val="none" w:sz="0" w:space="0" w:color="auto"/>
        <w:bottom w:val="none" w:sz="0" w:space="0" w:color="auto"/>
        <w:right w:val="none" w:sz="0" w:space="0" w:color="auto"/>
      </w:divBdr>
    </w:div>
    <w:div w:id="1876037687">
      <w:bodyDiv w:val="1"/>
      <w:marLeft w:val="0"/>
      <w:marRight w:val="0"/>
      <w:marTop w:val="0"/>
      <w:marBottom w:val="0"/>
      <w:divBdr>
        <w:top w:val="none" w:sz="0" w:space="0" w:color="auto"/>
        <w:left w:val="none" w:sz="0" w:space="0" w:color="auto"/>
        <w:bottom w:val="none" w:sz="0" w:space="0" w:color="auto"/>
        <w:right w:val="none" w:sz="0" w:space="0" w:color="auto"/>
      </w:divBdr>
    </w:div>
    <w:div w:id="1876114433">
      <w:bodyDiv w:val="1"/>
      <w:marLeft w:val="0"/>
      <w:marRight w:val="0"/>
      <w:marTop w:val="0"/>
      <w:marBottom w:val="0"/>
      <w:divBdr>
        <w:top w:val="none" w:sz="0" w:space="0" w:color="auto"/>
        <w:left w:val="none" w:sz="0" w:space="0" w:color="auto"/>
        <w:bottom w:val="none" w:sz="0" w:space="0" w:color="auto"/>
        <w:right w:val="none" w:sz="0" w:space="0" w:color="auto"/>
      </w:divBdr>
    </w:div>
    <w:div w:id="1877082654">
      <w:bodyDiv w:val="1"/>
      <w:marLeft w:val="0"/>
      <w:marRight w:val="0"/>
      <w:marTop w:val="0"/>
      <w:marBottom w:val="0"/>
      <w:divBdr>
        <w:top w:val="none" w:sz="0" w:space="0" w:color="auto"/>
        <w:left w:val="none" w:sz="0" w:space="0" w:color="auto"/>
        <w:bottom w:val="none" w:sz="0" w:space="0" w:color="auto"/>
        <w:right w:val="none" w:sz="0" w:space="0" w:color="auto"/>
      </w:divBdr>
    </w:div>
    <w:div w:id="1877505950">
      <w:bodyDiv w:val="1"/>
      <w:marLeft w:val="0"/>
      <w:marRight w:val="0"/>
      <w:marTop w:val="0"/>
      <w:marBottom w:val="0"/>
      <w:divBdr>
        <w:top w:val="none" w:sz="0" w:space="0" w:color="auto"/>
        <w:left w:val="none" w:sz="0" w:space="0" w:color="auto"/>
        <w:bottom w:val="none" w:sz="0" w:space="0" w:color="auto"/>
        <w:right w:val="none" w:sz="0" w:space="0" w:color="auto"/>
      </w:divBdr>
    </w:div>
    <w:div w:id="1877768911">
      <w:bodyDiv w:val="1"/>
      <w:marLeft w:val="0"/>
      <w:marRight w:val="0"/>
      <w:marTop w:val="0"/>
      <w:marBottom w:val="0"/>
      <w:divBdr>
        <w:top w:val="none" w:sz="0" w:space="0" w:color="auto"/>
        <w:left w:val="none" w:sz="0" w:space="0" w:color="auto"/>
        <w:bottom w:val="none" w:sz="0" w:space="0" w:color="auto"/>
        <w:right w:val="none" w:sz="0" w:space="0" w:color="auto"/>
      </w:divBdr>
    </w:div>
    <w:div w:id="1878003012">
      <w:bodyDiv w:val="1"/>
      <w:marLeft w:val="0"/>
      <w:marRight w:val="0"/>
      <w:marTop w:val="0"/>
      <w:marBottom w:val="0"/>
      <w:divBdr>
        <w:top w:val="none" w:sz="0" w:space="0" w:color="auto"/>
        <w:left w:val="none" w:sz="0" w:space="0" w:color="auto"/>
        <w:bottom w:val="none" w:sz="0" w:space="0" w:color="auto"/>
        <w:right w:val="none" w:sz="0" w:space="0" w:color="auto"/>
      </w:divBdr>
    </w:div>
    <w:div w:id="1878734138">
      <w:bodyDiv w:val="1"/>
      <w:marLeft w:val="0"/>
      <w:marRight w:val="0"/>
      <w:marTop w:val="0"/>
      <w:marBottom w:val="0"/>
      <w:divBdr>
        <w:top w:val="none" w:sz="0" w:space="0" w:color="auto"/>
        <w:left w:val="none" w:sz="0" w:space="0" w:color="auto"/>
        <w:bottom w:val="none" w:sz="0" w:space="0" w:color="auto"/>
        <w:right w:val="none" w:sz="0" w:space="0" w:color="auto"/>
      </w:divBdr>
    </w:div>
    <w:div w:id="1879660424">
      <w:bodyDiv w:val="1"/>
      <w:marLeft w:val="0"/>
      <w:marRight w:val="0"/>
      <w:marTop w:val="0"/>
      <w:marBottom w:val="0"/>
      <w:divBdr>
        <w:top w:val="none" w:sz="0" w:space="0" w:color="auto"/>
        <w:left w:val="none" w:sz="0" w:space="0" w:color="auto"/>
        <w:bottom w:val="none" w:sz="0" w:space="0" w:color="auto"/>
        <w:right w:val="none" w:sz="0" w:space="0" w:color="auto"/>
      </w:divBdr>
    </w:div>
    <w:div w:id="1880312011">
      <w:bodyDiv w:val="1"/>
      <w:marLeft w:val="0"/>
      <w:marRight w:val="0"/>
      <w:marTop w:val="0"/>
      <w:marBottom w:val="0"/>
      <w:divBdr>
        <w:top w:val="none" w:sz="0" w:space="0" w:color="auto"/>
        <w:left w:val="none" w:sz="0" w:space="0" w:color="auto"/>
        <w:bottom w:val="none" w:sz="0" w:space="0" w:color="auto"/>
        <w:right w:val="none" w:sz="0" w:space="0" w:color="auto"/>
      </w:divBdr>
    </w:div>
    <w:div w:id="1880508576">
      <w:bodyDiv w:val="1"/>
      <w:marLeft w:val="0"/>
      <w:marRight w:val="0"/>
      <w:marTop w:val="0"/>
      <w:marBottom w:val="0"/>
      <w:divBdr>
        <w:top w:val="none" w:sz="0" w:space="0" w:color="auto"/>
        <w:left w:val="none" w:sz="0" w:space="0" w:color="auto"/>
        <w:bottom w:val="none" w:sz="0" w:space="0" w:color="auto"/>
        <w:right w:val="none" w:sz="0" w:space="0" w:color="auto"/>
      </w:divBdr>
    </w:div>
    <w:div w:id="1880624354">
      <w:bodyDiv w:val="1"/>
      <w:marLeft w:val="0"/>
      <w:marRight w:val="0"/>
      <w:marTop w:val="0"/>
      <w:marBottom w:val="0"/>
      <w:divBdr>
        <w:top w:val="none" w:sz="0" w:space="0" w:color="auto"/>
        <w:left w:val="none" w:sz="0" w:space="0" w:color="auto"/>
        <w:bottom w:val="none" w:sz="0" w:space="0" w:color="auto"/>
        <w:right w:val="none" w:sz="0" w:space="0" w:color="auto"/>
      </w:divBdr>
    </w:div>
    <w:div w:id="1880631547">
      <w:bodyDiv w:val="1"/>
      <w:marLeft w:val="0"/>
      <w:marRight w:val="0"/>
      <w:marTop w:val="0"/>
      <w:marBottom w:val="0"/>
      <w:divBdr>
        <w:top w:val="none" w:sz="0" w:space="0" w:color="auto"/>
        <w:left w:val="none" w:sz="0" w:space="0" w:color="auto"/>
        <w:bottom w:val="none" w:sz="0" w:space="0" w:color="auto"/>
        <w:right w:val="none" w:sz="0" w:space="0" w:color="auto"/>
      </w:divBdr>
    </w:div>
    <w:div w:id="1881823599">
      <w:bodyDiv w:val="1"/>
      <w:marLeft w:val="0"/>
      <w:marRight w:val="0"/>
      <w:marTop w:val="0"/>
      <w:marBottom w:val="0"/>
      <w:divBdr>
        <w:top w:val="none" w:sz="0" w:space="0" w:color="auto"/>
        <w:left w:val="none" w:sz="0" w:space="0" w:color="auto"/>
        <w:bottom w:val="none" w:sz="0" w:space="0" w:color="auto"/>
        <w:right w:val="none" w:sz="0" w:space="0" w:color="auto"/>
      </w:divBdr>
    </w:div>
    <w:div w:id="1881895941">
      <w:bodyDiv w:val="1"/>
      <w:marLeft w:val="0"/>
      <w:marRight w:val="0"/>
      <w:marTop w:val="0"/>
      <w:marBottom w:val="0"/>
      <w:divBdr>
        <w:top w:val="none" w:sz="0" w:space="0" w:color="auto"/>
        <w:left w:val="none" w:sz="0" w:space="0" w:color="auto"/>
        <w:bottom w:val="none" w:sz="0" w:space="0" w:color="auto"/>
        <w:right w:val="none" w:sz="0" w:space="0" w:color="auto"/>
      </w:divBdr>
    </w:div>
    <w:div w:id="1882209810">
      <w:bodyDiv w:val="1"/>
      <w:marLeft w:val="0"/>
      <w:marRight w:val="0"/>
      <w:marTop w:val="0"/>
      <w:marBottom w:val="0"/>
      <w:divBdr>
        <w:top w:val="none" w:sz="0" w:space="0" w:color="auto"/>
        <w:left w:val="none" w:sz="0" w:space="0" w:color="auto"/>
        <w:bottom w:val="none" w:sz="0" w:space="0" w:color="auto"/>
        <w:right w:val="none" w:sz="0" w:space="0" w:color="auto"/>
      </w:divBdr>
    </w:div>
    <w:div w:id="1882938979">
      <w:bodyDiv w:val="1"/>
      <w:marLeft w:val="0"/>
      <w:marRight w:val="0"/>
      <w:marTop w:val="0"/>
      <w:marBottom w:val="0"/>
      <w:divBdr>
        <w:top w:val="none" w:sz="0" w:space="0" w:color="auto"/>
        <w:left w:val="none" w:sz="0" w:space="0" w:color="auto"/>
        <w:bottom w:val="none" w:sz="0" w:space="0" w:color="auto"/>
        <w:right w:val="none" w:sz="0" w:space="0" w:color="auto"/>
      </w:divBdr>
    </w:div>
    <w:div w:id="1883861101">
      <w:bodyDiv w:val="1"/>
      <w:marLeft w:val="0"/>
      <w:marRight w:val="0"/>
      <w:marTop w:val="0"/>
      <w:marBottom w:val="0"/>
      <w:divBdr>
        <w:top w:val="none" w:sz="0" w:space="0" w:color="auto"/>
        <w:left w:val="none" w:sz="0" w:space="0" w:color="auto"/>
        <w:bottom w:val="none" w:sz="0" w:space="0" w:color="auto"/>
        <w:right w:val="none" w:sz="0" w:space="0" w:color="auto"/>
      </w:divBdr>
    </w:div>
    <w:div w:id="1884057795">
      <w:bodyDiv w:val="1"/>
      <w:marLeft w:val="0"/>
      <w:marRight w:val="0"/>
      <w:marTop w:val="0"/>
      <w:marBottom w:val="0"/>
      <w:divBdr>
        <w:top w:val="none" w:sz="0" w:space="0" w:color="auto"/>
        <w:left w:val="none" w:sz="0" w:space="0" w:color="auto"/>
        <w:bottom w:val="none" w:sz="0" w:space="0" w:color="auto"/>
        <w:right w:val="none" w:sz="0" w:space="0" w:color="auto"/>
      </w:divBdr>
    </w:div>
    <w:div w:id="1884753343">
      <w:bodyDiv w:val="1"/>
      <w:marLeft w:val="0"/>
      <w:marRight w:val="0"/>
      <w:marTop w:val="0"/>
      <w:marBottom w:val="0"/>
      <w:divBdr>
        <w:top w:val="none" w:sz="0" w:space="0" w:color="auto"/>
        <w:left w:val="none" w:sz="0" w:space="0" w:color="auto"/>
        <w:bottom w:val="none" w:sz="0" w:space="0" w:color="auto"/>
        <w:right w:val="none" w:sz="0" w:space="0" w:color="auto"/>
      </w:divBdr>
    </w:div>
    <w:div w:id="1885631939">
      <w:bodyDiv w:val="1"/>
      <w:marLeft w:val="0"/>
      <w:marRight w:val="0"/>
      <w:marTop w:val="0"/>
      <w:marBottom w:val="0"/>
      <w:divBdr>
        <w:top w:val="none" w:sz="0" w:space="0" w:color="auto"/>
        <w:left w:val="none" w:sz="0" w:space="0" w:color="auto"/>
        <w:bottom w:val="none" w:sz="0" w:space="0" w:color="auto"/>
        <w:right w:val="none" w:sz="0" w:space="0" w:color="auto"/>
      </w:divBdr>
    </w:div>
    <w:div w:id="1886064208">
      <w:bodyDiv w:val="1"/>
      <w:marLeft w:val="0"/>
      <w:marRight w:val="0"/>
      <w:marTop w:val="0"/>
      <w:marBottom w:val="0"/>
      <w:divBdr>
        <w:top w:val="none" w:sz="0" w:space="0" w:color="auto"/>
        <w:left w:val="none" w:sz="0" w:space="0" w:color="auto"/>
        <w:bottom w:val="none" w:sz="0" w:space="0" w:color="auto"/>
        <w:right w:val="none" w:sz="0" w:space="0" w:color="auto"/>
      </w:divBdr>
    </w:div>
    <w:div w:id="1886141386">
      <w:bodyDiv w:val="1"/>
      <w:marLeft w:val="0"/>
      <w:marRight w:val="0"/>
      <w:marTop w:val="0"/>
      <w:marBottom w:val="0"/>
      <w:divBdr>
        <w:top w:val="none" w:sz="0" w:space="0" w:color="auto"/>
        <w:left w:val="none" w:sz="0" w:space="0" w:color="auto"/>
        <w:bottom w:val="none" w:sz="0" w:space="0" w:color="auto"/>
        <w:right w:val="none" w:sz="0" w:space="0" w:color="auto"/>
      </w:divBdr>
    </w:div>
    <w:div w:id="1886717667">
      <w:bodyDiv w:val="1"/>
      <w:marLeft w:val="0"/>
      <w:marRight w:val="0"/>
      <w:marTop w:val="0"/>
      <w:marBottom w:val="0"/>
      <w:divBdr>
        <w:top w:val="none" w:sz="0" w:space="0" w:color="auto"/>
        <w:left w:val="none" w:sz="0" w:space="0" w:color="auto"/>
        <w:bottom w:val="none" w:sz="0" w:space="0" w:color="auto"/>
        <w:right w:val="none" w:sz="0" w:space="0" w:color="auto"/>
      </w:divBdr>
    </w:div>
    <w:div w:id="1887451683">
      <w:bodyDiv w:val="1"/>
      <w:marLeft w:val="0"/>
      <w:marRight w:val="0"/>
      <w:marTop w:val="0"/>
      <w:marBottom w:val="0"/>
      <w:divBdr>
        <w:top w:val="none" w:sz="0" w:space="0" w:color="auto"/>
        <w:left w:val="none" w:sz="0" w:space="0" w:color="auto"/>
        <w:bottom w:val="none" w:sz="0" w:space="0" w:color="auto"/>
        <w:right w:val="none" w:sz="0" w:space="0" w:color="auto"/>
      </w:divBdr>
    </w:div>
    <w:div w:id="1887795567">
      <w:bodyDiv w:val="1"/>
      <w:marLeft w:val="0"/>
      <w:marRight w:val="0"/>
      <w:marTop w:val="0"/>
      <w:marBottom w:val="0"/>
      <w:divBdr>
        <w:top w:val="none" w:sz="0" w:space="0" w:color="auto"/>
        <w:left w:val="none" w:sz="0" w:space="0" w:color="auto"/>
        <w:bottom w:val="none" w:sz="0" w:space="0" w:color="auto"/>
        <w:right w:val="none" w:sz="0" w:space="0" w:color="auto"/>
      </w:divBdr>
    </w:div>
    <w:div w:id="1887831961">
      <w:bodyDiv w:val="1"/>
      <w:marLeft w:val="0"/>
      <w:marRight w:val="0"/>
      <w:marTop w:val="0"/>
      <w:marBottom w:val="0"/>
      <w:divBdr>
        <w:top w:val="none" w:sz="0" w:space="0" w:color="auto"/>
        <w:left w:val="none" w:sz="0" w:space="0" w:color="auto"/>
        <w:bottom w:val="none" w:sz="0" w:space="0" w:color="auto"/>
        <w:right w:val="none" w:sz="0" w:space="0" w:color="auto"/>
      </w:divBdr>
    </w:div>
    <w:div w:id="1888686088">
      <w:bodyDiv w:val="1"/>
      <w:marLeft w:val="0"/>
      <w:marRight w:val="0"/>
      <w:marTop w:val="0"/>
      <w:marBottom w:val="0"/>
      <w:divBdr>
        <w:top w:val="none" w:sz="0" w:space="0" w:color="auto"/>
        <w:left w:val="none" w:sz="0" w:space="0" w:color="auto"/>
        <w:bottom w:val="none" w:sz="0" w:space="0" w:color="auto"/>
        <w:right w:val="none" w:sz="0" w:space="0" w:color="auto"/>
      </w:divBdr>
    </w:div>
    <w:div w:id="1889222947">
      <w:bodyDiv w:val="1"/>
      <w:marLeft w:val="0"/>
      <w:marRight w:val="0"/>
      <w:marTop w:val="0"/>
      <w:marBottom w:val="0"/>
      <w:divBdr>
        <w:top w:val="none" w:sz="0" w:space="0" w:color="auto"/>
        <w:left w:val="none" w:sz="0" w:space="0" w:color="auto"/>
        <w:bottom w:val="none" w:sz="0" w:space="0" w:color="auto"/>
        <w:right w:val="none" w:sz="0" w:space="0" w:color="auto"/>
      </w:divBdr>
    </w:div>
    <w:div w:id="1889294105">
      <w:bodyDiv w:val="1"/>
      <w:marLeft w:val="0"/>
      <w:marRight w:val="0"/>
      <w:marTop w:val="0"/>
      <w:marBottom w:val="0"/>
      <w:divBdr>
        <w:top w:val="none" w:sz="0" w:space="0" w:color="auto"/>
        <w:left w:val="none" w:sz="0" w:space="0" w:color="auto"/>
        <w:bottom w:val="none" w:sz="0" w:space="0" w:color="auto"/>
        <w:right w:val="none" w:sz="0" w:space="0" w:color="auto"/>
      </w:divBdr>
    </w:div>
    <w:div w:id="1890066215">
      <w:bodyDiv w:val="1"/>
      <w:marLeft w:val="0"/>
      <w:marRight w:val="0"/>
      <w:marTop w:val="0"/>
      <w:marBottom w:val="0"/>
      <w:divBdr>
        <w:top w:val="none" w:sz="0" w:space="0" w:color="auto"/>
        <w:left w:val="none" w:sz="0" w:space="0" w:color="auto"/>
        <w:bottom w:val="none" w:sz="0" w:space="0" w:color="auto"/>
        <w:right w:val="none" w:sz="0" w:space="0" w:color="auto"/>
      </w:divBdr>
    </w:div>
    <w:div w:id="1890258733">
      <w:bodyDiv w:val="1"/>
      <w:marLeft w:val="0"/>
      <w:marRight w:val="0"/>
      <w:marTop w:val="0"/>
      <w:marBottom w:val="0"/>
      <w:divBdr>
        <w:top w:val="none" w:sz="0" w:space="0" w:color="auto"/>
        <w:left w:val="none" w:sz="0" w:space="0" w:color="auto"/>
        <w:bottom w:val="none" w:sz="0" w:space="0" w:color="auto"/>
        <w:right w:val="none" w:sz="0" w:space="0" w:color="auto"/>
      </w:divBdr>
    </w:div>
    <w:div w:id="1890333834">
      <w:bodyDiv w:val="1"/>
      <w:marLeft w:val="0"/>
      <w:marRight w:val="0"/>
      <w:marTop w:val="0"/>
      <w:marBottom w:val="0"/>
      <w:divBdr>
        <w:top w:val="none" w:sz="0" w:space="0" w:color="auto"/>
        <w:left w:val="none" w:sz="0" w:space="0" w:color="auto"/>
        <w:bottom w:val="none" w:sz="0" w:space="0" w:color="auto"/>
        <w:right w:val="none" w:sz="0" w:space="0" w:color="auto"/>
      </w:divBdr>
    </w:div>
    <w:div w:id="1890652230">
      <w:bodyDiv w:val="1"/>
      <w:marLeft w:val="0"/>
      <w:marRight w:val="0"/>
      <w:marTop w:val="0"/>
      <w:marBottom w:val="0"/>
      <w:divBdr>
        <w:top w:val="none" w:sz="0" w:space="0" w:color="auto"/>
        <w:left w:val="none" w:sz="0" w:space="0" w:color="auto"/>
        <w:bottom w:val="none" w:sz="0" w:space="0" w:color="auto"/>
        <w:right w:val="none" w:sz="0" w:space="0" w:color="auto"/>
      </w:divBdr>
    </w:div>
    <w:div w:id="1890874267">
      <w:bodyDiv w:val="1"/>
      <w:marLeft w:val="0"/>
      <w:marRight w:val="0"/>
      <w:marTop w:val="0"/>
      <w:marBottom w:val="0"/>
      <w:divBdr>
        <w:top w:val="none" w:sz="0" w:space="0" w:color="auto"/>
        <w:left w:val="none" w:sz="0" w:space="0" w:color="auto"/>
        <w:bottom w:val="none" w:sz="0" w:space="0" w:color="auto"/>
        <w:right w:val="none" w:sz="0" w:space="0" w:color="auto"/>
      </w:divBdr>
    </w:div>
    <w:div w:id="1892181714">
      <w:bodyDiv w:val="1"/>
      <w:marLeft w:val="0"/>
      <w:marRight w:val="0"/>
      <w:marTop w:val="0"/>
      <w:marBottom w:val="0"/>
      <w:divBdr>
        <w:top w:val="none" w:sz="0" w:space="0" w:color="auto"/>
        <w:left w:val="none" w:sz="0" w:space="0" w:color="auto"/>
        <w:bottom w:val="none" w:sz="0" w:space="0" w:color="auto"/>
        <w:right w:val="none" w:sz="0" w:space="0" w:color="auto"/>
      </w:divBdr>
    </w:div>
    <w:div w:id="1893154382">
      <w:bodyDiv w:val="1"/>
      <w:marLeft w:val="0"/>
      <w:marRight w:val="0"/>
      <w:marTop w:val="0"/>
      <w:marBottom w:val="0"/>
      <w:divBdr>
        <w:top w:val="none" w:sz="0" w:space="0" w:color="auto"/>
        <w:left w:val="none" w:sz="0" w:space="0" w:color="auto"/>
        <w:bottom w:val="none" w:sz="0" w:space="0" w:color="auto"/>
        <w:right w:val="none" w:sz="0" w:space="0" w:color="auto"/>
      </w:divBdr>
    </w:div>
    <w:div w:id="1893610733">
      <w:bodyDiv w:val="1"/>
      <w:marLeft w:val="0"/>
      <w:marRight w:val="0"/>
      <w:marTop w:val="0"/>
      <w:marBottom w:val="0"/>
      <w:divBdr>
        <w:top w:val="none" w:sz="0" w:space="0" w:color="auto"/>
        <w:left w:val="none" w:sz="0" w:space="0" w:color="auto"/>
        <w:bottom w:val="none" w:sz="0" w:space="0" w:color="auto"/>
        <w:right w:val="none" w:sz="0" w:space="0" w:color="auto"/>
      </w:divBdr>
    </w:div>
    <w:div w:id="1893613144">
      <w:bodyDiv w:val="1"/>
      <w:marLeft w:val="0"/>
      <w:marRight w:val="0"/>
      <w:marTop w:val="0"/>
      <w:marBottom w:val="0"/>
      <w:divBdr>
        <w:top w:val="none" w:sz="0" w:space="0" w:color="auto"/>
        <w:left w:val="none" w:sz="0" w:space="0" w:color="auto"/>
        <w:bottom w:val="none" w:sz="0" w:space="0" w:color="auto"/>
        <w:right w:val="none" w:sz="0" w:space="0" w:color="auto"/>
      </w:divBdr>
    </w:div>
    <w:div w:id="1895970295">
      <w:bodyDiv w:val="1"/>
      <w:marLeft w:val="0"/>
      <w:marRight w:val="0"/>
      <w:marTop w:val="0"/>
      <w:marBottom w:val="0"/>
      <w:divBdr>
        <w:top w:val="none" w:sz="0" w:space="0" w:color="auto"/>
        <w:left w:val="none" w:sz="0" w:space="0" w:color="auto"/>
        <w:bottom w:val="none" w:sz="0" w:space="0" w:color="auto"/>
        <w:right w:val="none" w:sz="0" w:space="0" w:color="auto"/>
      </w:divBdr>
    </w:div>
    <w:div w:id="1896551472">
      <w:bodyDiv w:val="1"/>
      <w:marLeft w:val="0"/>
      <w:marRight w:val="0"/>
      <w:marTop w:val="0"/>
      <w:marBottom w:val="0"/>
      <w:divBdr>
        <w:top w:val="none" w:sz="0" w:space="0" w:color="auto"/>
        <w:left w:val="none" w:sz="0" w:space="0" w:color="auto"/>
        <w:bottom w:val="none" w:sz="0" w:space="0" w:color="auto"/>
        <w:right w:val="none" w:sz="0" w:space="0" w:color="auto"/>
      </w:divBdr>
    </w:div>
    <w:div w:id="1897398663">
      <w:bodyDiv w:val="1"/>
      <w:marLeft w:val="0"/>
      <w:marRight w:val="0"/>
      <w:marTop w:val="0"/>
      <w:marBottom w:val="0"/>
      <w:divBdr>
        <w:top w:val="none" w:sz="0" w:space="0" w:color="auto"/>
        <w:left w:val="none" w:sz="0" w:space="0" w:color="auto"/>
        <w:bottom w:val="none" w:sz="0" w:space="0" w:color="auto"/>
        <w:right w:val="none" w:sz="0" w:space="0" w:color="auto"/>
      </w:divBdr>
    </w:div>
    <w:div w:id="1897888851">
      <w:bodyDiv w:val="1"/>
      <w:marLeft w:val="0"/>
      <w:marRight w:val="0"/>
      <w:marTop w:val="0"/>
      <w:marBottom w:val="0"/>
      <w:divBdr>
        <w:top w:val="none" w:sz="0" w:space="0" w:color="auto"/>
        <w:left w:val="none" w:sz="0" w:space="0" w:color="auto"/>
        <w:bottom w:val="none" w:sz="0" w:space="0" w:color="auto"/>
        <w:right w:val="none" w:sz="0" w:space="0" w:color="auto"/>
      </w:divBdr>
    </w:div>
    <w:div w:id="1898739305">
      <w:bodyDiv w:val="1"/>
      <w:marLeft w:val="0"/>
      <w:marRight w:val="0"/>
      <w:marTop w:val="0"/>
      <w:marBottom w:val="0"/>
      <w:divBdr>
        <w:top w:val="none" w:sz="0" w:space="0" w:color="auto"/>
        <w:left w:val="none" w:sz="0" w:space="0" w:color="auto"/>
        <w:bottom w:val="none" w:sz="0" w:space="0" w:color="auto"/>
        <w:right w:val="none" w:sz="0" w:space="0" w:color="auto"/>
      </w:divBdr>
    </w:div>
    <w:div w:id="1899783716">
      <w:bodyDiv w:val="1"/>
      <w:marLeft w:val="0"/>
      <w:marRight w:val="0"/>
      <w:marTop w:val="0"/>
      <w:marBottom w:val="0"/>
      <w:divBdr>
        <w:top w:val="none" w:sz="0" w:space="0" w:color="auto"/>
        <w:left w:val="none" w:sz="0" w:space="0" w:color="auto"/>
        <w:bottom w:val="none" w:sz="0" w:space="0" w:color="auto"/>
        <w:right w:val="none" w:sz="0" w:space="0" w:color="auto"/>
      </w:divBdr>
    </w:div>
    <w:div w:id="1900093326">
      <w:bodyDiv w:val="1"/>
      <w:marLeft w:val="0"/>
      <w:marRight w:val="0"/>
      <w:marTop w:val="0"/>
      <w:marBottom w:val="0"/>
      <w:divBdr>
        <w:top w:val="none" w:sz="0" w:space="0" w:color="auto"/>
        <w:left w:val="none" w:sz="0" w:space="0" w:color="auto"/>
        <w:bottom w:val="none" w:sz="0" w:space="0" w:color="auto"/>
        <w:right w:val="none" w:sz="0" w:space="0" w:color="auto"/>
      </w:divBdr>
    </w:div>
    <w:div w:id="1901090916">
      <w:bodyDiv w:val="1"/>
      <w:marLeft w:val="0"/>
      <w:marRight w:val="0"/>
      <w:marTop w:val="0"/>
      <w:marBottom w:val="0"/>
      <w:divBdr>
        <w:top w:val="none" w:sz="0" w:space="0" w:color="auto"/>
        <w:left w:val="none" w:sz="0" w:space="0" w:color="auto"/>
        <w:bottom w:val="none" w:sz="0" w:space="0" w:color="auto"/>
        <w:right w:val="none" w:sz="0" w:space="0" w:color="auto"/>
      </w:divBdr>
    </w:div>
    <w:div w:id="1901939468">
      <w:bodyDiv w:val="1"/>
      <w:marLeft w:val="0"/>
      <w:marRight w:val="0"/>
      <w:marTop w:val="0"/>
      <w:marBottom w:val="0"/>
      <w:divBdr>
        <w:top w:val="none" w:sz="0" w:space="0" w:color="auto"/>
        <w:left w:val="none" w:sz="0" w:space="0" w:color="auto"/>
        <w:bottom w:val="none" w:sz="0" w:space="0" w:color="auto"/>
        <w:right w:val="none" w:sz="0" w:space="0" w:color="auto"/>
      </w:divBdr>
    </w:div>
    <w:div w:id="1901943949">
      <w:bodyDiv w:val="1"/>
      <w:marLeft w:val="0"/>
      <w:marRight w:val="0"/>
      <w:marTop w:val="0"/>
      <w:marBottom w:val="0"/>
      <w:divBdr>
        <w:top w:val="none" w:sz="0" w:space="0" w:color="auto"/>
        <w:left w:val="none" w:sz="0" w:space="0" w:color="auto"/>
        <w:bottom w:val="none" w:sz="0" w:space="0" w:color="auto"/>
        <w:right w:val="none" w:sz="0" w:space="0" w:color="auto"/>
      </w:divBdr>
    </w:div>
    <w:div w:id="1905987989">
      <w:bodyDiv w:val="1"/>
      <w:marLeft w:val="0"/>
      <w:marRight w:val="0"/>
      <w:marTop w:val="0"/>
      <w:marBottom w:val="0"/>
      <w:divBdr>
        <w:top w:val="none" w:sz="0" w:space="0" w:color="auto"/>
        <w:left w:val="none" w:sz="0" w:space="0" w:color="auto"/>
        <w:bottom w:val="none" w:sz="0" w:space="0" w:color="auto"/>
        <w:right w:val="none" w:sz="0" w:space="0" w:color="auto"/>
      </w:divBdr>
    </w:div>
    <w:div w:id="1906212612">
      <w:bodyDiv w:val="1"/>
      <w:marLeft w:val="0"/>
      <w:marRight w:val="0"/>
      <w:marTop w:val="0"/>
      <w:marBottom w:val="0"/>
      <w:divBdr>
        <w:top w:val="none" w:sz="0" w:space="0" w:color="auto"/>
        <w:left w:val="none" w:sz="0" w:space="0" w:color="auto"/>
        <w:bottom w:val="none" w:sz="0" w:space="0" w:color="auto"/>
        <w:right w:val="none" w:sz="0" w:space="0" w:color="auto"/>
      </w:divBdr>
    </w:div>
    <w:div w:id="1907185827">
      <w:bodyDiv w:val="1"/>
      <w:marLeft w:val="0"/>
      <w:marRight w:val="0"/>
      <w:marTop w:val="0"/>
      <w:marBottom w:val="0"/>
      <w:divBdr>
        <w:top w:val="none" w:sz="0" w:space="0" w:color="auto"/>
        <w:left w:val="none" w:sz="0" w:space="0" w:color="auto"/>
        <w:bottom w:val="none" w:sz="0" w:space="0" w:color="auto"/>
        <w:right w:val="none" w:sz="0" w:space="0" w:color="auto"/>
      </w:divBdr>
    </w:div>
    <w:div w:id="1907296524">
      <w:bodyDiv w:val="1"/>
      <w:marLeft w:val="0"/>
      <w:marRight w:val="0"/>
      <w:marTop w:val="0"/>
      <w:marBottom w:val="0"/>
      <w:divBdr>
        <w:top w:val="none" w:sz="0" w:space="0" w:color="auto"/>
        <w:left w:val="none" w:sz="0" w:space="0" w:color="auto"/>
        <w:bottom w:val="none" w:sz="0" w:space="0" w:color="auto"/>
        <w:right w:val="none" w:sz="0" w:space="0" w:color="auto"/>
      </w:divBdr>
    </w:div>
    <w:div w:id="1907564268">
      <w:bodyDiv w:val="1"/>
      <w:marLeft w:val="0"/>
      <w:marRight w:val="0"/>
      <w:marTop w:val="0"/>
      <w:marBottom w:val="0"/>
      <w:divBdr>
        <w:top w:val="none" w:sz="0" w:space="0" w:color="auto"/>
        <w:left w:val="none" w:sz="0" w:space="0" w:color="auto"/>
        <w:bottom w:val="none" w:sz="0" w:space="0" w:color="auto"/>
        <w:right w:val="none" w:sz="0" w:space="0" w:color="auto"/>
      </w:divBdr>
    </w:div>
    <w:div w:id="1907642414">
      <w:bodyDiv w:val="1"/>
      <w:marLeft w:val="0"/>
      <w:marRight w:val="0"/>
      <w:marTop w:val="0"/>
      <w:marBottom w:val="0"/>
      <w:divBdr>
        <w:top w:val="none" w:sz="0" w:space="0" w:color="auto"/>
        <w:left w:val="none" w:sz="0" w:space="0" w:color="auto"/>
        <w:bottom w:val="none" w:sz="0" w:space="0" w:color="auto"/>
        <w:right w:val="none" w:sz="0" w:space="0" w:color="auto"/>
      </w:divBdr>
    </w:div>
    <w:div w:id="1907838608">
      <w:bodyDiv w:val="1"/>
      <w:marLeft w:val="0"/>
      <w:marRight w:val="0"/>
      <w:marTop w:val="0"/>
      <w:marBottom w:val="0"/>
      <w:divBdr>
        <w:top w:val="none" w:sz="0" w:space="0" w:color="auto"/>
        <w:left w:val="none" w:sz="0" w:space="0" w:color="auto"/>
        <w:bottom w:val="none" w:sz="0" w:space="0" w:color="auto"/>
        <w:right w:val="none" w:sz="0" w:space="0" w:color="auto"/>
      </w:divBdr>
    </w:div>
    <w:div w:id="1908226751">
      <w:bodyDiv w:val="1"/>
      <w:marLeft w:val="0"/>
      <w:marRight w:val="0"/>
      <w:marTop w:val="0"/>
      <w:marBottom w:val="0"/>
      <w:divBdr>
        <w:top w:val="none" w:sz="0" w:space="0" w:color="auto"/>
        <w:left w:val="none" w:sz="0" w:space="0" w:color="auto"/>
        <w:bottom w:val="none" w:sz="0" w:space="0" w:color="auto"/>
        <w:right w:val="none" w:sz="0" w:space="0" w:color="auto"/>
      </w:divBdr>
    </w:div>
    <w:div w:id="1908614561">
      <w:bodyDiv w:val="1"/>
      <w:marLeft w:val="0"/>
      <w:marRight w:val="0"/>
      <w:marTop w:val="0"/>
      <w:marBottom w:val="0"/>
      <w:divBdr>
        <w:top w:val="none" w:sz="0" w:space="0" w:color="auto"/>
        <w:left w:val="none" w:sz="0" w:space="0" w:color="auto"/>
        <w:bottom w:val="none" w:sz="0" w:space="0" w:color="auto"/>
        <w:right w:val="none" w:sz="0" w:space="0" w:color="auto"/>
      </w:divBdr>
    </w:div>
    <w:div w:id="1909725157">
      <w:bodyDiv w:val="1"/>
      <w:marLeft w:val="0"/>
      <w:marRight w:val="0"/>
      <w:marTop w:val="0"/>
      <w:marBottom w:val="0"/>
      <w:divBdr>
        <w:top w:val="none" w:sz="0" w:space="0" w:color="auto"/>
        <w:left w:val="none" w:sz="0" w:space="0" w:color="auto"/>
        <w:bottom w:val="none" w:sz="0" w:space="0" w:color="auto"/>
        <w:right w:val="none" w:sz="0" w:space="0" w:color="auto"/>
      </w:divBdr>
    </w:div>
    <w:div w:id="1909992388">
      <w:bodyDiv w:val="1"/>
      <w:marLeft w:val="0"/>
      <w:marRight w:val="0"/>
      <w:marTop w:val="0"/>
      <w:marBottom w:val="0"/>
      <w:divBdr>
        <w:top w:val="none" w:sz="0" w:space="0" w:color="auto"/>
        <w:left w:val="none" w:sz="0" w:space="0" w:color="auto"/>
        <w:bottom w:val="none" w:sz="0" w:space="0" w:color="auto"/>
        <w:right w:val="none" w:sz="0" w:space="0" w:color="auto"/>
      </w:divBdr>
    </w:div>
    <w:div w:id="1910379874">
      <w:bodyDiv w:val="1"/>
      <w:marLeft w:val="0"/>
      <w:marRight w:val="0"/>
      <w:marTop w:val="0"/>
      <w:marBottom w:val="0"/>
      <w:divBdr>
        <w:top w:val="none" w:sz="0" w:space="0" w:color="auto"/>
        <w:left w:val="none" w:sz="0" w:space="0" w:color="auto"/>
        <w:bottom w:val="none" w:sz="0" w:space="0" w:color="auto"/>
        <w:right w:val="none" w:sz="0" w:space="0" w:color="auto"/>
      </w:divBdr>
    </w:div>
    <w:div w:id="1911039214">
      <w:bodyDiv w:val="1"/>
      <w:marLeft w:val="0"/>
      <w:marRight w:val="0"/>
      <w:marTop w:val="0"/>
      <w:marBottom w:val="0"/>
      <w:divBdr>
        <w:top w:val="none" w:sz="0" w:space="0" w:color="auto"/>
        <w:left w:val="none" w:sz="0" w:space="0" w:color="auto"/>
        <w:bottom w:val="none" w:sz="0" w:space="0" w:color="auto"/>
        <w:right w:val="none" w:sz="0" w:space="0" w:color="auto"/>
      </w:divBdr>
    </w:div>
    <w:div w:id="1911496020">
      <w:bodyDiv w:val="1"/>
      <w:marLeft w:val="0"/>
      <w:marRight w:val="0"/>
      <w:marTop w:val="0"/>
      <w:marBottom w:val="0"/>
      <w:divBdr>
        <w:top w:val="none" w:sz="0" w:space="0" w:color="auto"/>
        <w:left w:val="none" w:sz="0" w:space="0" w:color="auto"/>
        <w:bottom w:val="none" w:sz="0" w:space="0" w:color="auto"/>
        <w:right w:val="none" w:sz="0" w:space="0" w:color="auto"/>
      </w:divBdr>
    </w:div>
    <w:div w:id="1912079676">
      <w:bodyDiv w:val="1"/>
      <w:marLeft w:val="0"/>
      <w:marRight w:val="0"/>
      <w:marTop w:val="0"/>
      <w:marBottom w:val="0"/>
      <w:divBdr>
        <w:top w:val="none" w:sz="0" w:space="0" w:color="auto"/>
        <w:left w:val="none" w:sz="0" w:space="0" w:color="auto"/>
        <w:bottom w:val="none" w:sz="0" w:space="0" w:color="auto"/>
        <w:right w:val="none" w:sz="0" w:space="0" w:color="auto"/>
      </w:divBdr>
    </w:div>
    <w:div w:id="1913468493">
      <w:bodyDiv w:val="1"/>
      <w:marLeft w:val="0"/>
      <w:marRight w:val="0"/>
      <w:marTop w:val="0"/>
      <w:marBottom w:val="0"/>
      <w:divBdr>
        <w:top w:val="none" w:sz="0" w:space="0" w:color="auto"/>
        <w:left w:val="none" w:sz="0" w:space="0" w:color="auto"/>
        <w:bottom w:val="none" w:sz="0" w:space="0" w:color="auto"/>
        <w:right w:val="none" w:sz="0" w:space="0" w:color="auto"/>
      </w:divBdr>
    </w:div>
    <w:div w:id="1914393669">
      <w:bodyDiv w:val="1"/>
      <w:marLeft w:val="0"/>
      <w:marRight w:val="0"/>
      <w:marTop w:val="0"/>
      <w:marBottom w:val="0"/>
      <w:divBdr>
        <w:top w:val="none" w:sz="0" w:space="0" w:color="auto"/>
        <w:left w:val="none" w:sz="0" w:space="0" w:color="auto"/>
        <w:bottom w:val="none" w:sz="0" w:space="0" w:color="auto"/>
        <w:right w:val="none" w:sz="0" w:space="0" w:color="auto"/>
      </w:divBdr>
    </w:div>
    <w:div w:id="1914969861">
      <w:bodyDiv w:val="1"/>
      <w:marLeft w:val="0"/>
      <w:marRight w:val="0"/>
      <w:marTop w:val="0"/>
      <w:marBottom w:val="0"/>
      <w:divBdr>
        <w:top w:val="none" w:sz="0" w:space="0" w:color="auto"/>
        <w:left w:val="none" w:sz="0" w:space="0" w:color="auto"/>
        <w:bottom w:val="none" w:sz="0" w:space="0" w:color="auto"/>
        <w:right w:val="none" w:sz="0" w:space="0" w:color="auto"/>
      </w:divBdr>
    </w:div>
    <w:div w:id="1915629413">
      <w:bodyDiv w:val="1"/>
      <w:marLeft w:val="0"/>
      <w:marRight w:val="0"/>
      <w:marTop w:val="0"/>
      <w:marBottom w:val="0"/>
      <w:divBdr>
        <w:top w:val="none" w:sz="0" w:space="0" w:color="auto"/>
        <w:left w:val="none" w:sz="0" w:space="0" w:color="auto"/>
        <w:bottom w:val="none" w:sz="0" w:space="0" w:color="auto"/>
        <w:right w:val="none" w:sz="0" w:space="0" w:color="auto"/>
      </w:divBdr>
    </w:div>
    <w:div w:id="1916668860">
      <w:bodyDiv w:val="1"/>
      <w:marLeft w:val="0"/>
      <w:marRight w:val="0"/>
      <w:marTop w:val="0"/>
      <w:marBottom w:val="0"/>
      <w:divBdr>
        <w:top w:val="none" w:sz="0" w:space="0" w:color="auto"/>
        <w:left w:val="none" w:sz="0" w:space="0" w:color="auto"/>
        <w:bottom w:val="none" w:sz="0" w:space="0" w:color="auto"/>
        <w:right w:val="none" w:sz="0" w:space="0" w:color="auto"/>
      </w:divBdr>
    </w:div>
    <w:div w:id="1919097487">
      <w:bodyDiv w:val="1"/>
      <w:marLeft w:val="0"/>
      <w:marRight w:val="0"/>
      <w:marTop w:val="0"/>
      <w:marBottom w:val="0"/>
      <w:divBdr>
        <w:top w:val="none" w:sz="0" w:space="0" w:color="auto"/>
        <w:left w:val="none" w:sz="0" w:space="0" w:color="auto"/>
        <w:bottom w:val="none" w:sz="0" w:space="0" w:color="auto"/>
        <w:right w:val="none" w:sz="0" w:space="0" w:color="auto"/>
      </w:divBdr>
    </w:div>
    <w:div w:id="1920405589">
      <w:bodyDiv w:val="1"/>
      <w:marLeft w:val="0"/>
      <w:marRight w:val="0"/>
      <w:marTop w:val="0"/>
      <w:marBottom w:val="0"/>
      <w:divBdr>
        <w:top w:val="none" w:sz="0" w:space="0" w:color="auto"/>
        <w:left w:val="none" w:sz="0" w:space="0" w:color="auto"/>
        <w:bottom w:val="none" w:sz="0" w:space="0" w:color="auto"/>
        <w:right w:val="none" w:sz="0" w:space="0" w:color="auto"/>
      </w:divBdr>
    </w:div>
    <w:div w:id="1920627765">
      <w:bodyDiv w:val="1"/>
      <w:marLeft w:val="0"/>
      <w:marRight w:val="0"/>
      <w:marTop w:val="0"/>
      <w:marBottom w:val="0"/>
      <w:divBdr>
        <w:top w:val="none" w:sz="0" w:space="0" w:color="auto"/>
        <w:left w:val="none" w:sz="0" w:space="0" w:color="auto"/>
        <w:bottom w:val="none" w:sz="0" w:space="0" w:color="auto"/>
        <w:right w:val="none" w:sz="0" w:space="0" w:color="auto"/>
      </w:divBdr>
    </w:div>
    <w:div w:id="1921282103">
      <w:bodyDiv w:val="1"/>
      <w:marLeft w:val="0"/>
      <w:marRight w:val="0"/>
      <w:marTop w:val="0"/>
      <w:marBottom w:val="0"/>
      <w:divBdr>
        <w:top w:val="none" w:sz="0" w:space="0" w:color="auto"/>
        <w:left w:val="none" w:sz="0" w:space="0" w:color="auto"/>
        <w:bottom w:val="none" w:sz="0" w:space="0" w:color="auto"/>
        <w:right w:val="none" w:sz="0" w:space="0" w:color="auto"/>
      </w:divBdr>
    </w:div>
    <w:div w:id="1921795685">
      <w:bodyDiv w:val="1"/>
      <w:marLeft w:val="0"/>
      <w:marRight w:val="0"/>
      <w:marTop w:val="0"/>
      <w:marBottom w:val="0"/>
      <w:divBdr>
        <w:top w:val="none" w:sz="0" w:space="0" w:color="auto"/>
        <w:left w:val="none" w:sz="0" w:space="0" w:color="auto"/>
        <w:bottom w:val="none" w:sz="0" w:space="0" w:color="auto"/>
        <w:right w:val="none" w:sz="0" w:space="0" w:color="auto"/>
      </w:divBdr>
    </w:div>
    <w:div w:id="1922254252">
      <w:bodyDiv w:val="1"/>
      <w:marLeft w:val="0"/>
      <w:marRight w:val="0"/>
      <w:marTop w:val="0"/>
      <w:marBottom w:val="0"/>
      <w:divBdr>
        <w:top w:val="none" w:sz="0" w:space="0" w:color="auto"/>
        <w:left w:val="none" w:sz="0" w:space="0" w:color="auto"/>
        <w:bottom w:val="none" w:sz="0" w:space="0" w:color="auto"/>
        <w:right w:val="none" w:sz="0" w:space="0" w:color="auto"/>
      </w:divBdr>
    </w:div>
    <w:div w:id="1922565024">
      <w:bodyDiv w:val="1"/>
      <w:marLeft w:val="0"/>
      <w:marRight w:val="0"/>
      <w:marTop w:val="0"/>
      <w:marBottom w:val="0"/>
      <w:divBdr>
        <w:top w:val="none" w:sz="0" w:space="0" w:color="auto"/>
        <w:left w:val="none" w:sz="0" w:space="0" w:color="auto"/>
        <w:bottom w:val="none" w:sz="0" w:space="0" w:color="auto"/>
        <w:right w:val="none" w:sz="0" w:space="0" w:color="auto"/>
      </w:divBdr>
    </w:div>
    <w:div w:id="1922567392">
      <w:bodyDiv w:val="1"/>
      <w:marLeft w:val="0"/>
      <w:marRight w:val="0"/>
      <w:marTop w:val="0"/>
      <w:marBottom w:val="0"/>
      <w:divBdr>
        <w:top w:val="none" w:sz="0" w:space="0" w:color="auto"/>
        <w:left w:val="none" w:sz="0" w:space="0" w:color="auto"/>
        <w:bottom w:val="none" w:sz="0" w:space="0" w:color="auto"/>
        <w:right w:val="none" w:sz="0" w:space="0" w:color="auto"/>
      </w:divBdr>
    </w:div>
    <w:div w:id="1922640245">
      <w:bodyDiv w:val="1"/>
      <w:marLeft w:val="0"/>
      <w:marRight w:val="0"/>
      <w:marTop w:val="0"/>
      <w:marBottom w:val="0"/>
      <w:divBdr>
        <w:top w:val="none" w:sz="0" w:space="0" w:color="auto"/>
        <w:left w:val="none" w:sz="0" w:space="0" w:color="auto"/>
        <w:bottom w:val="none" w:sz="0" w:space="0" w:color="auto"/>
        <w:right w:val="none" w:sz="0" w:space="0" w:color="auto"/>
      </w:divBdr>
    </w:div>
    <w:div w:id="1922908315">
      <w:bodyDiv w:val="1"/>
      <w:marLeft w:val="0"/>
      <w:marRight w:val="0"/>
      <w:marTop w:val="0"/>
      <w:marBottom w:val="0"/>
      <w:divBdr>
        <w:top w:val="none" w:sz="0" w:space="0" w:color="auto"/>
        <w:left w:val="none" w:sz="0" w:space="0" w:color="auto"/>
        <w:bottom w:val="none" w:sz="0" w:space="0" w:color="auto"/>
        <w:right w:val="none" w:sz="0" w:space="0" w:color="auto"/>
      </w:divBdr>
    </w:div>
    <w:div w:id="1923563085">
      <w:bodyDiv w:val="1"/>
      <w:marLeft w:val="0"/>
      <w:marRight w:val="0"/>
      <w:marTop w:val="0"/>
      <w:marBottom w:val="0"/>
      <w:divBdr>
        <w:top w:val="none" w:sz="0" w:space="0" w:color="auto"/>
        <w:left w:val="none" w:sz="0" w:space="0" w:color="auto"/>
        <w:bottom w:val="none" w:sz="0" w:space="0" w:color="auto"/>
        <w:right w:val="none" w:sz="0" w:space="0" w:color="auto"/>
      </w:divBdr>
    </w:div>
    <w:div w:id="1924602435">
      <w:bodyDiv w:val="1"/>
      <w:marLeft w:val="0"/>
      <w:marRight w:val="0"/>
      <w:marTop w:val="0"/>
      <w:marBottom w:val="0"/>
      <w:divBdr>
        <w:top w:val="none" w:sz="0" w:space="0" w:color="auto"/>
        <w:left w:val="none" w:sz="0" w:space="0" w:color="auto"/>
        <w:bottom w:val="none" w:sz="0" w:space="0" w:color="auto"/>
        <w:right w:val="none" w:sz="0" w:space="0" w:color="auto"/>
      </w:divBdr>
    </w:div>
    <w:div w:id="1925718094">
      <w:bodyDiv w:val="1"/>
      <w:marLeft w:val="0"/>
      <w:marRight w:val="0"/>
      <w:marTop w:val="0"/>
      <w:marBottom w:val="0"/>
      <w:divBdr>
        <w:top w:val="none" w:sz="0" w:space="0" w:color="auto"/>
        <w:left w:val="none" w:sz="0" w:space="0" w:color="auto"/>
        <w:bottom w:val="none" w:sz="0" w:space="0" w:color="auto"/>
        <w:right w:val="none" w:sz="0" w:space="0" w:color="auto"/>
      </w:divBdr>
    </w:div>
    <w:div w:id="1926721101">
      <w:bodyDiv w:val="1"/>
      <w:marLeft w:val="0"/>
      <w:marRight w:val="0"/>
      <w:marTop w:val="0"/>
      <w:marBottom w:val="0"/>
      <w:divBdr>
        <w:top w:val="none" w:sz="0" w:space="0" w:color="auto"/>
        <w:left w:val="none" w:sz="0" w:space="0" w:color="auto"/>
        <w:bottom w:val="none" w:sz="0" w:space="0" w:color="auto"/>
        <w:right w:val="none" w:sz="0" w:space="0" w:color="auto"/>
      </w:divBdr>
    </w:div>
    <w:div w:id="1928690084">
      <w:bodyDiv w:val="1"/>
      <w:marLeft w:val="0"/>
      <w:marRight w:val="0"/>
      <w:marTop w:val="0"/>
      <w:marBottom w:val="0"/>
      <w:divBdr>
        <w:top w:val="none" w:sz="0" w:space="0" w:color="auto"/>
        <w:left w:val="none" w:sz="0" w:space="0" w:color="auto"/>
        <w:bottom w:val="none" w:sz="0" w:space="0" w:color="auto"/>
        <w:right w:val="none" w:sz="0" w:space="0" w:color="auto"/>
      </w:divBdr>
    </w:div>
    <w:div w:id="1929074313">
      <w:bodyDiv w:val="1"/>
      <w:marLeft w:val="0"/>
      <w:marRight w:val="0"/>
      <w:marTop w:val="0"/>
      <w:marBottom w:val="0"/>
      <w:divBdr>
        <w:top w:val="none" w:sz="0" w:space="0" w:color="auto"/>
        <w:left w:val="none" w:sz="0" w:space="0" w:color="auto"/>
        <w:bottom w:val="none" w:sz="0" w:space="0" w:color="auto"/>
        <w:right w:val="none" w:sz="0" w:space="0" w:color="auto"/>
      </w:divBdr>
    </w:div>
    <w:div w:id="1930193612">
      <w:bodyDiv w:val="1"/>
      <w:marLeft w:val="0"/>
      <w:marRight w:val="0"/>
      <w:marTop w:val="0"/>
      <w:marBottom w:val="0"/>
      <w:divBdr>
        <w:top w:val="none" w:sz="0" w:space="0" w:color="auto"/>
        <w:left w:val="none" w:sz="0" w:space="0" w:color="auto"/>
        <w:bottom w:val="none" w:sz="0" w:space="0" w:color="auto"/>
        <w:right w:val="none" w:sz="0" w:space="0" w:color="auto"/>
      </w:divBdr>
    </w:div>
    <w:div w:id="1930235500">
      <w:bodyDiv w:val="1"/>
      <w:marLeft w:val="0"/>
      <w:marRight w:val="0"/>
      <w:marTop w:val="0"/>
      <w:marBottom w:val="0"/>
      <w:divBdr>
        <w:top w:val="none" w:sz="0" w:space="0" w:color="auto"/>
        <w:left w:val="none" w:sz="0" w:space="0" w:color="auto"/>
        <w:bottom w:val="none" w:sz="0" w:space="0" w:color="auto"/>
        <w:right w:val="none" w:sz="0" w:space="0" w:color="auto"/>
      </w:divBdr>
    </w:div>
    <w:div w:id="1931238449">
      <w:bodyDiv w:val="1"/>
      <w:marLeft w:val="0"/>
      <w:marRight w:val="0"/>
      <w:marTop w:val="0"/>
      <w:marBottom w:val="0"/>
      <w:divBdr>
        <w:top w:val="none" w:sz="0" w:space="0" w:color="auto"/>
        <w:left w:val="none" w:sz="0" w:space="0" w:color="auto"/>
        <w:bottom w:val="none" w:sz="0" w:space="0" w:color="auto"/>
        <w:right w:val="none" w:sz="0" w:space="0" w:color="auto"/>
      </w:divBdr>
    </w:div>
    <w:div w:id="1931354072">
      <w:bodyDiv w:val="1"/>
      <w:marLeft w:val="0"/>
      <w:marRight w:val="0"/>
      <w:marTop w:val="0"/>
      <w:marBottom w:val="0"/>
      <w:divBdr>
        <w:top w:val="none" w:sz="0" w:space="0" w:color="auto"/>
        <w:left w:val="none" w:sz="0" w:space="0" w:color="auto"/>
        <w:bottom w:val="none" w:sz="0" w:space="0" w:color="auto"/>
        <w:right w:val="none" w:sz="0" w:space="0" w:color="auto"/>
      </w:divBdr>
    </w:div>
    <w:div w:id="1931698410">
      <w:bodyDiv w:val="1"/>
      <w:marLeft w:val="0"/>
      <w:marRight w:val="0"/>
      <w:marTop w:val="0"/>
      <w:marBottom w:val="0"/>
      <w:divBdr>
        <w:top w:val="none" w:sz="0" w:space="0" w:color="auto"/>
        <w:left w:val="none" w:sz="0" w:space="0" w:color="auto"/>
        <w:bottom w:val="none" w:sz="0" w:space="0" w:color="auto"/>
        <w:right w:val="none" w:sz="0" w:space="0" w:color="auto"/>
      </w:divBdr>
    </w:div>
    <w:div w:id="1931967693">
      <w:bodyDiv w:val="1"/>
      <w:marLeft w:val="0"/>
      <w:marRight w:val="0"/>
      <w:marTop w:val="0"/>
      <w:marBottom w:val="0"/>
      <w:divBdr>
        <w:top w:val="none" w:sz="0" w:space="0" w:color="auto"/>
        <w:left w:val="none" w:sz="0" w:space="0" w:color="auto"/>
        <w:bottom w:val="none" w:sz="0" w:space="0" w:color="auto"/>
        <w:right w:val="none" w:sz="0" w:space="0" w:color="auto"/>
      </w:divBdr>
    </w:div>
    <w:div w:id="1932160185">
      <w:bodyDiv w:val="1"/>
      <w:marLeft w:val="0"/>
      <w:marRight w:val="0"/>
      <w:marTop w:val="0"/>
      <w:marBottom w:val="0"/>
      <w:divBdr>
        <w:top w:val="none" w:sz="0" w:space="0" w:color="auto"/>
        <w:left w:val="none" w:sz="0" w:space="0" w:color="auto"/>
        <w:bottom w:val="none" w:sz="0" w:space="0" w:color="auto"/>
        <w:right w:val="none" w:sz="0" w:space="0" w:color="auto"/>
      </w:divBdr>
    </w:div>
    <w:div w:id="1933077220">
      <w:bodyDiv w:val="1"/>
      <w:marLeft w:val="0"/>
      <w:marRight w:val="0"/>
      <w:marTop w:val="0"/>
      <w:marBottom w:val="0"/>
      <w:divBdr>
        <w:top w:val="none" w:sz="0" w:space="0" w:color="auto"/>
        <w:left w:val="none" w:sz="0" w:space="0" w:color="auto"/>
        <w:bottom w:val="none" w:sz="0" w:space="0" w:color="auto"/>
        <w:right w:val="none" w:sz="0" w:space="0" w:color="auto"/>
      </w:divBdr>
    </w:div>
    <w:div w:id="1933589019">
      <w:bodyDiv w:val="1"/>
      <w:marLeft w:val="0"/>
      <w:marRight w:val="0"/>
      <w:marTop w:val="0"/>
      <w:marBottom w:val="0"/>
      <w:divBdr>
        <w:top w:val="none" w:sz="0" w:space="0" w:color="auto"/>
        <w:left w:val="none" w:sz="0" w:space="0" w:color="auto"/>
        <w:bottom w:val="none" w:sz="0" w:space="0" w:color="auto"/>
        <w:right w:val="none" w:sz="0" w:space="0" w:color="auto"/>
      </w:divBdr>
    </w:div>
    <w:div w:id="1934168531">
      <w:bodyDiv w:val="1"/>
      <w:marLeft w:val="0"/>
      <w:marRight w:val="0"/>
      <w:marTop w:val="0"/>
      <w:marBottom w:val="0"/>
      <w:divBdr>
        <w:top w:val="none" w:sz="0" w:space="0" w:color="auto"/>
        <w:left w:val="none" w:sz="0" w:space="0" w:color="auto"/>
        <w:bottom w:val="none" w:sz="0" w:space="0" w:color="auto"/>
        <w:right w:val="none" w:sz="0" w:space="0" w:color="auto"/>
      </w:divBdr>
    </w:div>
    <w:div w:id="1934433614">
      <w:bodyDiv w:val="1"/>
      <w:marLeft w:val="0"/>
      <w:marRight w:val="0"/>
      <w:marTop w:val="0"/>
      <w:marBottom w:val="0"/>
      <w:divBdr>
        <w:top w:val="none" w:sz="0" w:space="0" w:color="auto"/>
        <w:left w:val="none" w:sz="0" w:space="0" w:color="auto"/>
        <w:bottom w:val="none" w:sz="0" w:space="0" w:color="auto"/>
        <w:right w:val="none" w:sz="0" w:space="0" w:color="auto"/>
      </w:divBdr>
    </w:div>
    <w:div w:id="1936011552">
      <w:bodyDiv w:val="1"/>
      <w:marLeft w:val="0"/>
      <w:marRight w:val="0"/>
      <w:marTop w:val="0"/>
      <w:marBottom w:val="0"/>
      <w:divBdr>
        <w:top w:val="none" w:sz="0" w:space="0" w:color="auto"/>
        <w:left w:val="none" w:sz="0" w:space="0" w:color="auto"/>
        <w:bottom w:val="none" w:sz="0" w:space="0" w:color="auto"/>
        <w:right w:val="none" w:sz="0" w:space="0" w:color="auto"/>
      </w:divBdr>
    </w:div>
    <w:div w:id="1936670232">
      <w:bodyDiv w:val="1"/>
      <w:marLeft w:val="0"/>
      <w:marRight w:val="0"/>
      <w:marTop w:val="0"/>
      <w:marBottom w:val="0"/>
      <w:divBdr>
        <w:top w:val="none" w:sz="0" w:space="0" w:color="auto"/>
        <w:left w:val="none" w:sz="0" w:space="0" w:color="auto"/>
        <w:bottom w:val="none" w:sz="0" w:space="0" w:color="auto"/>
        <w:right w:val="none" w:sz="0" w:space="0" w:color="auto"/>
      </w:divBdr>
    </w:div>
    <w:div w:id="1937396774">
      <w:bodyDiv w:val="1"/>
      <w:marLeft w:val="0"/>
      <w:marRight w:val="0"/>
      <w:marTop w:val="0"/>
      <w:marBottom w:val="0"/>
      <w:divBdr>
        <w:top w:val="none" w:sz="0" w:space="0" w:color="auto"/>
        <w:left w:val="none" w:sz="0" w:space="0" w:color="auto"/>
        <w:bottom w:val="none" w:sz="0" w:space="0" w:color="auto"/>
        <w:right w:val="none" w:sz="0" w:space="0" w:color="auto"/>
      </w:divBdr>
    </w:div>
    <w:div w:id="1937668764">
      <w:bodyDiv w:val="1"/>
      <w:marLeft w:val="0"/>
      <w:marRight w:val="0"/>
      <w:marTop w:val="0"/>
      <w:marBottom w:val="0"/>
      <w:divBdr>
        <w:top w:val="none" w:sz="0" w:space="0" w:color="auto"/>
        <w:left w:val="none" w:sz="0" w:space="0" w:color="auto"/>
        <w:bottom w:val="none" w:sz="0" w:space="0" w:color="auto"/>
        <w:right w:val="none" w:sz="0" w:space="0" w:color="auto"/>
      </w:divBdr>
    </w:div>
    <w:div w:id="1938250101">
      <w:bodyDiv w:val="1"/>
      <w:marLeft w:val="0"/>
      <w:marRight w:val="0"/>
      <w:marTop w:val="0"/>
      <w:marBottom w:val="0"/>
      <w:divBdr>
        <w:top w:val="none" w:sz="0" w:space="0" w:color="auto"/>
        <w:left w:val="none" w:sz="0" w:space="0" w:color="auto"/>
        <w:bottom w:val="none" w:sz="0" w:space="0" w:color="auto"/>
        <w:right w:val="none" w:sz="0" w:space="0" w:color="auto"/>
      </w:divBdr>
    </w:div>
    <w:div w:id="1938320884">
      <w:bodyDiv w:val="1"/>
      <w:marLeft w:val="0"/>
      <w:marRight w:val="0"/>
      <w:marTop w:val="0"/>
      <w:marBottom w:val="0"/>
      <w:divBdr>
        <w:top w:val="none" w:sz="0" w:space="0" w:color="auto"/>
        <w:left w:val="none" w:sz="0" w:space="0" w:color="auto"/>
        <w:bottom w:val="none" w:sz="0" w:space="0" w:color="auto"/>
        <w:right w:val="none" w:sz="0" w:space="0" w:color="auto"/>
      </w:divBdr>
    </w:div>
    <w:div w:id="1939677238">
      <w:bodyDiv w:val="1"/>
      <w:marLeft w:val="0"/>
      <w:marRight w:val="0"/>
      <w:marTop w:val="0"/>
      <w:marBottom w:val="0"/>
      <w:divBdr>
        <w:top w:val="none" w:sz="0" w:space="0" w:color="auto"/>
        <w:left w:val="none" w:sz="0" w:space="0" w:color="auto"/>
        <w:bottom w:val="none" w:sz="0" w:space="0" w:color="auto"/>
        <w:right w:val="none" w:sz="0" w:space="0" w:color="auto"/>
      </w:divBdr>
    </w:div>
    <w:div w:id="1939749633">
      <w:bodyDiv w:val="1"/>
      <w:marLeft w:val="0"/>
      <w:marRight w:val="0"/>
      <w:marTop w:val="0"/>
      <w:marBottom w:val="0"/>
      <w:divBdr>
        <w:top w:val="none" w:sz="0" w:space="0" w:color="auto"/>
        <w:left w:val="none" w:sz="0" w:space="0" w:color="auto"/>
        <w:bottom w:val="none" w:sz="0" w:space="0" w:color="auto"/>
        <w:right w:val="none" w:sz="0" w:space="0" w:color="auto"/>
      </w:divBdr>
    </w:div>
    <w:div w:id="1940139880">
      <w:bodyDiv w:val="1"/>
      <w:marLeft w:val="0"/>
      <w:marRight w:val="0"/>
      <w:marTop w:val="0"/>
      <w:marBottom w:val="0"/>
      <w:divBdr>
        <w:top w:val="none" w:sz="0" w:space="0" w:color="auto"/>
        <w:left w:val="none" w:sz="0" w:space="0" w:color="auto"/>
        <w:bottom w:val="none" w:sz="0" w:space="0" w:color="auto"/>
        <w:right w:val="none" w:sz="0" w:space="0" w:color="auto"/>
      </w:divBdr>
    </w:div>
    <w:div w:id="1941058678">
      <w:bodyDiv w:val="1"/>
      <w:marLeft w:val="0"/>
      <w:marRight w:val="0"/>
      <w:marTop w:val="0"/>
      <w:marBottom w:val="0"/>
      <w:divBdr>
        <w:top w:val="none" w:sz="0" w:space="0" w:color="auto"/>
        <w:left w:val="none" w:sz="0" w:space="0" w:color="auto"/>
        <w:bottom w:val="none" w:sz="0" w:space="0" w:color="auto"/>
        <w:right w:val="none" w:sz="0" w:space="0" w:color="auto"/>
      </w:divBdr>
    </w:div>
    <w:div w:id="1941062070">
      <w:bodyDiv w:val="1"/>
      <w:marLeft w:val="0"/>
      <w:marRight w:val="0"/>
      <w:marTop w:val="0"/>
      <w:marBottom w:val="0"/>
      <w:divBdr>
        <w:top w:val="none" w:sz="0" w:space="0" w:color="auto"/>
        <w:left w:val="none" w:sz="0" w:space="0" w:color="auto"/>
        <w:bottom w:val="none" w:sz="0" w:space="0" w:color="auto"/>
        <w:right w:val="none" w:sz="0" w:space="0" w:color="auto"/>
      </w:divBdr>
    </w:div>
    <w:div w:id="1941982895">
      <w:bodyDiv w:val="1"/>
      <w:marLeft w:val="0"/>
      <w:marRight w:val="0"/>
      <w:marTop w:val="0"/>
      <w:marBottom w:val="0"/>
      <w:divBdr>
        <w:top w:val="none" w:sz="0" w:space="0" w:color="auto"/>
        <w:left w:val="none" w:sz="0" w:space="0" w:color="auto"/>
        <w:bottom w:val="none" w:sz="0" w:space="0" w:color="auto"/>
        <w:right w:val="none" w:sz="0" w:space="0" w:color="auto"/>
      </w:divBdr>
    </w:div>
    <w:div w:id="1943149173">
      <w:bodyDiv w:val="1"/>
      <w:marLeft w:val="0"/>
      <w:marRight w:val="0"/>
      <w:marTop w:val="0"/>
      <w:marBottom w:val="0"/>
      <w:divBdr>
        <w:top w:val="none" w:sz="0" w:space="0" w:color="auto"/>
        <w:left w:val="none" w:sz="0" w:space="0" w:color="auto"/>
        <w:bottom w:val="none" w:sz="0" w:space="0" w:color="auto"/>
        <w:right w:val="none" w:sz="0" w:space="0" w:color="auto"/>
      </w:divBdr>
    </w:div>
    <w:div w:id="1943224388">
      <w:bodyDiv w:val="1"/>
      <w:marLeft w:val="0"/>
      <w:marRight w:val="0"/>
      <w:marTop w:val="0"/>
      <w:marBottom w:val="0"/>
      <w:divBdr>
        <w:top w:val="none" w:sz="0" w:space="0" w:color="auto"/>
        <w:left w:val="none" w:sz="0" w:space="0" w:color="auto"/>
        <w:bottom w:val="none" w:sz="0" w:space="0" w:color="auto"/>
        <w:right w:val="none" w:sz="0" w:space="0" w:color="auto"/>
      </w:divBdr>
    </w:div>
    <w:div w:id="1943368089">
      <w:bodyDiv w:val="1"/>
      <w:marLeft w:val="0"/>
      <w:marRight w:val="0"/>
      <w:marTop w:val="0"/>
      <w:marBottom w:val="0"/>
      <w:divBdr>
        <w:top w:val="none" w:sz="0" w:space="0" w:color="auto"/>
        <w:left w:val="none" w:sz="0" w:space="0" w:color="auto"/>
        <w:bottom w:val="none" w:sz="0" w:space="0" w:color="auto"/>
        <w:right w:val="none" w:sz="0" w:space="0" w:color="auto"/>
      </w:divBdr>
    </w:div>
    <w:div w:id="1943419804">
      <w:bodyDiv w:val="1"/>
      <w:marLeft w:val="0"/>
      <w:marRight w:val="0"/>
      <w:marTop w:val="0"/>
      <w:marBottom w:val="0"/>
      <w:divBdr>
        <w:top w:val="none" w:sz="0" w:space="0" w:color="auto"/>
        <w:left w:val="none" w:sz="0" w:space="0" w:color="auto"/>
        <w:bottom w:val="none" w:sz="0" w:space="0" w:color="auto"/>
        <w:right w:val="none" w:sz="0" w:space="0" w:color="auto"/>
      </w:divBdr>
    </w:div>
    <w:div w:id="1943561720">
      <w:bodyDiv w:val="1"/>
      <w:marLeft w:val="0"/>
      <w:marRight w:val="0"/>
      <w:marTop w:val="0"/>
      <w:marBottom w:val="0"/>
      <w:divBdr>
        <w:top w:val="none" w:sz="0" w:space="0" w:color="auto"/>
        <w:left w:val="none" w:sz="0" w:space="0" w:color="auto"/>
        <w:bottom w:val="none" w:sz="0" w:space="0" w:color="auto"/>
        <w:right w:val="none" w:sz="0" w:space="0" w:color="auto"/>
      </w:divBdr>
    </w:div>
    <w:div w:id="1943684241">
      <w:bodyDiv w:val="1"/>
      <w:marLeft w:val="0"/>
      <w:marRight w:val="0"/>
      <w:marTop w:val="0"/>
      <w:marBottom w:val="0"/>
      <w:divBdr>
        <w:top w:val="none" w:sz="0" w:space="0" w:color="auto"/>
        <w:left w:val="none" w:sz="0" w:space="0" w:color="auto"/>
        <w:bottom w:val="none" w:sz="0" w:space="0" w:color="auto"/>
        <w:right w:val="none" w:sz="0" w:space="0" w:color="auto"/>
      </w:divBdr>
    </w:div>
    <w:div w:id="1944340989">
      <w:bodyDiv w:val="1"/>
      <w:marLeft w:val="0"/>
      <w:marRight w:val="0"/>
      <w:marTop w:val="0"/>
      <w:marBottom w:val="0"/>
      <w:divBdr>
        <w:top w:val="none" w:sz="0" w:space="0" w:color="auto"/>
        <w:left w:val="none" w:sz="0" w:space="0" w:color="auto"/>
        <w:bottom w:val="none" w:sz="0" w:space="0" w:color="auto"/>
        <w:right w:val="none" w:sz="0" w:space="0" w:color="auto"/>
      </w:divBdr>
    </w:div>
    <w:div w:id="1945459071">
      <w:bodyDiv w:val="1"/>
      <w:marLeft w:val="0"/>
      <w:marRight w:val="0"/>
      <w:marTop w:val="0"/>
      <w:marBottom w:val="0"/>
      <w:divBdr>
        <w:top w:val="none" w:sz="0" w:space="0" w:color="auto"/>
        <w:left w:val="none" w:sz="0" w:space="0" w:color="auto"/>
        <w:bottom w:val="none" w:sz="0" w:space="0" w:color="auto"/>
        <w:right w:val="none" w:sz="0" w:space="0" w:color="auto"/>
      </w:divBdr>
    </w:div>
    <w:div w:id="1946425561">
      <w:bodyDiv w:val="1"/>
      <w:marLeft w:val="0"/>
      <w:marRight w:val="0"/>
      <w:marTop w:val="0"/>
      <w:marBottom w:val="0"/>
      <w:divBdr>
        <w:top w:val="none" w:sz="0" w:space="0" w:color="auto"/>
        <w:left w:val="none" w:sz="0" w:space="0" w:color="auto"/>
        <w:bottom w:val="none" w:sz="0" w:space="0" w:color="auto"/>
        <w:right w:val="none" w:sz="0" w:space="0" w:color="auto"/>
      </w:divBdr>
    </w:div>
    <w:div w:id="1946576200">
      <w:bodyDiv w:val="1"/>
      <w:marLeft w:val="0"/>
      <w:marRight w:val="0"/>
      <w:marTop w:val="0"/>
      <w:marBottom w:val="0"/>
      <w:divBdr>
        <w:top w:val="none" w:sz="0" w:space="0" w:color="auto"/>
        <w:left w:val="none" w:sz="0" w:space="0" w:color="auto"/>
        <w:bottom w:val="none" w:sz="0" w:space="0" w:color="auto"/>
        <w:right w:val="none" w:sz="0" w:space="0" w:color="auto"/>
      </w:divBdr>
    </w:div>
    <w:div w:id="1946695689">
      <w:bodyDiv w:val="1"/>
      <w:marLeft w:val="0"/>
      <w:marRight w:val="0"/>
      <w:marTop w:val="0"/>
      <w:marBottom w:val="0"/>
      <w:divBdr>
        <w:top w:val="none" w:sz="0" w:space="0" w:color="auto"/>
        <w:left w:val="none" w:sz="0" w:space="0" w:color="auto"/>
        <w:bottom w:val="none" w:sz="0" w:space="0" w:color="auto"/>
        <w:right w:val="none" w:sz="0" w:space="0" w:color="auto"/>
      </w:divBdr>
    </w:div>
    <w:div w:id="1946771730">
      <w:bodyDiv w:val="1"/>
      <w:marLeft w:val="0"/>
      <w:marRight w:val="0"/>
      <w:marTop w:val="0"/>
      <w:marBottom w:val="0"/>
      <w:divBdr>
        <w:top w:val="none" w:sz="0" w:space="0" w:color="auto"/>
        <w:left w:val="none" w:sz="0" w:space="0" w:color="auto"/>
        <w:bottom w:val="none" w:sz="0" w:space="0" w:color="auto"/>
        <w:right w:val="none" w:sz="0" w:space="0" w:color="auto"/>
      </w:divBdr>
    </w:div>
    <w:div w:id="1947693856">
      <w:bodyDiv w:val="1"/>
      <w:marLeft w:val="0"/>
      <w:marRight w:val="0"/>
      <w:marTop w:val="0"/>
      <w:marBottom w:val="0"/>
      <w:divBdr>
        <w:top w:val="none" w:sz="0" w:space="0" w:color="auto"/>
        <w:left w:val="none" w:sz="0" w:space="0" w:color="auto"/>
        <w:bottom w:val="none" w:sz="0" w:space="0" w:color="auto"/>
        <w:right w:val="none" w:sz="0" w:space="0" w:color="auto"/>
      </w:divBdr>
    </w:div>
    <w:div w:id="1947731206">
      <w:bodyDiv w:val="1"/>
      <w:marLeft w:val="0"/>
      <w:marRight w:val="0"/>
      <w:marTop w:val="0"/>
      <w:marBottom w:val="0"/>
      <w:divBdr>
        <w:top w:val="none" w:sz="0" w:space="0" w:color="auto"/>
        <w:left w:val="none" w:sz="0" w:space="0" w:color="auto"/>
        <w:bottom w:val="none" w:sz="0" w:space="0" w:color="auto"/>
        <w:right w:val="none" w:sz="0" w:space="0" w:color="auto"/>
      </w:divBdr>
    </w:div>
    <w:div w:id="1948343233">
      <w:bodyDiv w:val="1"/>
      <w:marLeft w:val="0"/>
      <w:marRight w:val="0"/>
      <w:marTop w:val="0"/>
      <w:marBottom w:val="0"/>
      <w:divBdr>
        <w:top w:val="none" w:sz="0" w:space="0" w:color="auto"/>
        <w:left w:val="none" w:sz="0" w:space="0" w:color="auto"/>
        <w:bottom w:val="none" w:sz="0" w:space="0" w:color="auto"/>
        <w:right w:val="none" w:sz="0" w:space="0" w:color="auto"/>
      </w:divBdr>
    </w:div>
    <w:div w:id="1948807239">
      <w:bodyDiv w:val="1"/>
      <w:marLeft w:val="0"/>
      <w:marRight w:val="0"/>
      <w:marTop w:val="0"/>
      <w:marBottom w:val="0"/>
      <w:divBdr>
        <w:top w:val="none" w:sz="0" w:space="0" w:color="auto"/>
        <w:left w:val="none" w:sz="0" w:space="0" w:color="auto"/>
        <w:bottom w:val="none" w:sz="0" w:space="0" w:color="auto"/>
        <w:right w:val="none" w:sz="0" w:space="0" w:color="auto"/>
      </w:divBdr>
    </w:div>
    <w:div w:id="1948929578">
      <w:bodyDiv w:val="1"/>
      <w:marLeft w:val="0"/>
      <w:marRight w:val="0"/>
      <w:marTop w:val="0"/>
      <w:marBottom w:val="0"/>
      <w:divBdr>
        <w:top w:val="none" w:sz="0" w:space="0" w:color="auto"/>
        <w:left w:val="none" w:sz="0" w:space="0" w:color="auto"/>
        <w:bottom w:val="none" w:sz="0" w:space="0" w:color="auto"/>
        <w:right w:val="none" w:sz="0" w:space="0" w:color="auto"/>
      </w:divBdr>
    </w:div>
    <w:div w:id="1949462385">
      <w:bodyDiv w:val="1"/>
      <w:marLeft w:val="0"/>
      <w:marRight w:val="0"/>
      <w:marTop w:val="0"/>
      <w:marBottom w:val="0"/>
      <w:divBdr>
        <w:top w:val="none" w:sz="0" w:space="0" w:color="auto"/>
        <w:left w:val="none" w:sz="0" w:space="0" w:color="auto"/>
        <w:bottom w:val="none" w:sz="0" w:space="0" w:color="auto"/>
        <w:right w:val="none" w:sz="0" w:space="0" w:color="auto"/>
      </w:divBdr>
    </w:div>
    <w:div w:id="1949702479">
      <w:bodyDiv w:val="1"/>
      <w:marLeft w:val="0"/>
      <w:marRight w:val="0"/>
      <w:marTop w:val="0"/>
      <w:marBottom w:val="0"/>
      <w:divBdr>
        <w:top w:val="none" w:sz="0" w:space="0" w:color="auto"/>
        <w:left w:val="none" w:sz="0" w:space="0" w:color="auto"/>
        <w:bottom w:val="none" w:sz="0" w:space="0" w:color="auto"/>
        <w:right w:val="none" w:sz="0" w:space="0" w:color="auto"/>
      </w:divBdr>
    </w:div>
    <w:div w:id="1952855510">
      <w:bodyDiv w:val="1"/>
      <w:marLeft w:val="0"/>
      <w:marRight w:val="0"/>
      <w:marTop w:val="0"/>
      <w:marBottom w:val="0"/>
      <w:divBdr>
        <w:top w:val="none" w:sz="0" w:space="0" w:color="auto"/>
        <w:left w:val="none" w:sz="0" w:space="0" w:color="auto"/>
        <w:bottom w:val="none" w:sz="0" w:space="0" w:color="auto"/>
        <w:right w:val="none" w:sz="0" w:space="0" w:color="auto"/>
      </w:divBdr>
    </w:div>
    <w:div w:id="1952933711">
      <w:bodyDiv w:val="1"/>
      <w:marLeft w:val="0"/>
      <w:marRight w:val="0"/>
      <w:marTop w:val="0"/>
      <w:marBottom w:val="0"/>
      <w:divBdr>
        <w:top w:val="none" w:sz="0" w:space="0" w:color="auto"/>
        <w:left w:val="none" w:sz="0" w:space="0" w:color="auto"/>
        <w:bottom w:val="none" w:sz="0" w:space="0" w:color="auto"/>
        <w:right w:val="none" w:sz="0" w:space="0" w:color="auto"/>
      </w:divBdr>
    </w:div>
    <w:div w:id="1952975350">
      <w:bodyDiv w:val="1"/>
      <w:marLeft w:val="0"/>
      <w:marRight w:val="0"/>
      <w:marTop w:val="0"/>
      <w:marBottom w:val="0"/>
      <w:divBdr>
        <w:top w:val="none" w:sz="0" w:space="0" w:color="auto"/>
        <w:left w:val="none" w:sz="0" w:space="0" w:color="auto"/>
        <w:bottom w:val="none" w:sz="0" w:space="0" w:color="auto"/>
        <w:right w:val="none" w:sz="0" w:space="0" w:color="auto"/>
      </w:divBdr>
    </w:div>
    <w:div w:id="1953591877">
      <w:bodyDiv w:val="1"/>
      <w:marLeft w:val="0"/>
      <w:marRight w:val="0"/>
      <w:marTop w:val="0"/>
      <w:marBottom w:val="0"/>
      <w:divBdr>
        <w:top w:val="none" w:sz="0" w:space="0" w:color="auto"/>
        <w:left w:val="none" w:sz="0" w:space="0" w:color="auto"/>
        <w:bottom w:val="none" w:sz="0" w:space="0" w:color="auto"/>
        <w:right w:val="none" w:sz="0" w:space="0" w:color="auto"/>
      </w:divBdr>
    </w:div>
    <w:div w:id="1953855855">
      <w:bodyDiv w:val="1"/>
      <w:marLeft w:val="0"/>
      <w:marRight w:val="0"/>
      <w:marTop w:val="0"/>
      <w:marBottom w:val="0"/>
      <w:divBdr>
        <w:top w:val="none" w:sz="0" w:space="0" w:color="auto"/>
        <w:left w:val="none" w:sz="0" w:space="0" w:color="auto"/>
        <w:bottom w:val="none" w:sz="0" w:space="0" w:color="auto"/>
        <w:right w:val="none" w:sz="0" w:space="0" w:color="auto"/>
      </w:divBdr>
    </w:div>
    <w:div w:id="1955474078">
      <w:bodyDiv w:val="1"/>
      <w:marLeft w:val="0"/>
      <w:marRight w:val="0"/>
      <w:marTop w:val="0"/>
      <w:marBottom w:val="0"/>
      <w:divBdr>
        <w:top w:val="none" w:sz="0" w:space="0" w:color="auto"/>
        <w:left w:val="none" w:sz="0" w:space="0" w:color="auto"/>
        <w:bottom w:val="none" w:sz="0" w:space="0" w:color="auto"/>
        <w:right w:val="none" w:sz="0" w:space="0" w:color="auto"/>
      </w:divBdr>
    </w:div>
    <w:div w:id="1956059977">
      <w:bodyDiv w:val="1"/>
      <w:marLeft w:val="0"/>
      <w:marRight w:val="0"/>
      <w:marTop w:val="0"/>
      <w:marBottom w:val="0"/>
      <w:divBdr>
        <w:top w:val="none" w:sz="0" w:space="0" w:color="auto"/>
        <w:left w:val="none" w:sz="0" w:space="0" w:color="auto"/>
        <w:bottom w:val="none" w:sz="0" w:space="0" w:color="auto"/>
        <w:right w:val="none" w:sz="0" w:space="0" w:color="auto"/>
      </w:divBdr>
    </w:div>
    <w:div w:id="1956062512">
      <w:bodyDiv w:val="1"/>
      <w:marLeft w:val="0"/>
      <w:marRight w:val="0"/>
      <w:marTop w:val="0"/>
      <w:marBottom w:val="0"/>
      <w:divBdr>
        <w:top w:val="none" w:sz="0" w:space="0" w:color="auto"/>
        <w:left w:val="none" w:sz="0" w:space="0" w:color="auto"/>
        <w:bottom w:val="none" w:sz="0" w:space="0" w:color="auto"/>
        <w:right w:val="none" w:sz="0" w:space="0" w:color="auto"/>
      </w:divBdr>
    </w:div>
    <w:div w:id="1956473781">
      <w:bodyDiv w:val="1"/>
      <w:marLeft w:val="0"/>
      <w:marRight w:val="0"/>
      <w:marTop w:val="0"/>
      <w:marBottom w:val="0"/>
      <w:divBdr>
        <w:top w:val="none" w:sz="0" w:space="0" w:color="auto"/>
        <w:left w:val="none" w:sz="0" w:space="0" w:color="auto"/>
        <w:bottom w:val="none" w:sz="0" w:space="0" w:color="auto"/>
        <w:right w:val="none" w:sz="0" w:space="0" w:color="auto"/>
      </w:divBdr>
    </w:div>
    <w:div w:id="1956715448">
      <w:bodyDiv w:val="1"/>
      <w:marLeft w:val="0"/>
      <w:marRight w:val="0"/>
      <w:marTop w:val="0"/>
      <w:marBottom w:val="0"/>
      <w:divBdr>
        <w:top w:val="none" w:sz="0" w:space="0" w:color="auto"/>
        <w:left w:val="none" w:sz="0" w:space="0" w:color="auto"/>
        <w:bottom w:val="none" w:sz="0" w:space="0" w:color="auto"/>
        <w:right w:val="none" w:sz="0" w:space="0" w:color="auto"/>
      </w:divBdr>
    </w:div>
    <w:div w:id="1957445729">
      <w:bodyDiv w:val="1"/>
      <w:marLeft w:val="0"/>
      <w:marRight w:val="0"/>
      <w:marTop w:val="0"/>
      <w:marBottom w:val="0"/>
      <w:divBdr>
        <w:top w:val="none" w:sz="0" w:space="0" w:color="auto"/>
        <w:left w:val="none" w:sz="0" w:space="0" w:color="auto"/>
        <w:bottom w:val="none" w:sz="0" w:space="0" w:color="auto"/>
        <w:right w:val="none" w:sz="0" w:space="0" w:color="auto"/>
      </w:divBdr>
    </w:div>
    <w:div w:id="1957593043">
      <w:bodyDiv w:val="1"/>
      <w:marLeft w:val="0"/>
      <w:marRight w:val="0"/>
      <w:marTop w:val="0"/>
      <w:marBottom w:val="0"/>
      <w:divBdr>
        <w:top w:val="none" w:sz="0" w:space="0" w:color="auto"/>
        <w:left w:val="none" w:sz="0" w:space="0" w:color="auto"/>
        <w:bottom w:val="none" w:sz="0" w:space="0" w:color="auto"/>
        <w:right w:val="none" w:sz="0" w:space="0" w:color="auto"/>
      </w:divBdr>
    </w:div>
    <w:div w:id="1958563296">
      <w:bodyDiv w:val="1"/>
      <w:marLeft w:val="0"/>
      <w:marRight w:val="0"/>
      <w:marTop w:val="0"/>
      <w:marBottom w:val="0"/>
      <w:divBdr>
        <w:top w:val="none" w:sz="0" w:space="0" w:color="auto"/>
        <w:left w:val="none" w:sz="0" w:space="0" w:color="auto"/>
        <w:bottom w:val="none" w:sz="0" w:space="0" w:color="auto"/>
        <w:right w:val="none" w:sz="0" w:space="0" w:color="auto"/>
      </w:divBdr>
    </w:div>
    <w:div w:id="1958565564">
      <w:bodyDiv w:val="1"/>
      <w:marLeft w:val="0"/>
      <w:marRight w:val="0"/>
      <w:marTop w:val="0"/>
      <w:marBottom w:val="0"/>
      <w:divBdr>
        <w:top w:val="none" w:sz="0" w:space="0" w:color="auto"/>
        <w:left w:val="none" w:sz="0" w:space="0" w:color="auto"/>
        <w:bottom w:val="none" w:sz="0" w:space="0" w:color="auto"/>
        <w:right w:val="none" w:sz="0" w:space="0" w:color="auto"/>
      </w:divBdr>
    </w:div>
    <w:div w:id="1958633603">
      <w:bodyDiv w:val="1"/>
      <w:marLeft w:val="0"/>
      <w:marRight w:val="0"/>
      <w:marTop w:val="0"/>
      <w:marBottom w:val="0"/>
      <w:divBdr>
        <w:top w:val="none" w:sz="0" w:space="0" w:color="auto"/>
        <w:left w:val="none" w:sz="0" w:space="0" w:color="auto"/>
        <w:bottom w:val="none" w:sz="0" w:space="0" w:color="auto"/>
        <w:right w:val="none" w:sz="0" w:space="0" w:color="auto"/>
      </w:divBdr>
    </w:div>
    <w:div w:id="1958641048">
      <w:bodyDiv w:val="1"/>
      <w:marLeft w:val="0"/>
      <w:marRight w:val="0"/>
      <w:marTop w:val="0"/>
      <w:marBottom w:val="0"/>
      <w:divBdr>
        <w:top w:val="none" w:sz="0" w:space="0" w:color="auto"/>
        <w:left w:val="none" w:sz="0" w:space="0" w:color="auto"/>
        <w:bottom w:val="none" w:sz="0" w:space="0" w:color="auto"/>
        <w:right w:val="none" w:sz="0" w:space="0" w:color="auto"/>
      </w:divBdr>
    </w:div>
    <w:div w:id="1959724989">
      <w:bodyDiv w:val="1"/>
      <w:marLeft w:val="0"/>
      <w:marRight w:val="0"/>
      <w:marTop w:val="0"/>
      <w:marBottom w:val="0"/>
      <w:divBdr>
        <w:top w:val="none" w:sz="0" w:space="0" w:color="auto"/>
        <w:left w:val="none" w:sz="0" w:space="0" w:color="auto"/>
        <w:bottom w:val="none" w:sz="0" w:space="0" w:color="auto"/>
        <w:right w:val="none" w:sz="0" w:space="0" w:color="auto"/>
      </w:divBdr>
    </w:div>
    <w:div w:id="1959946012">
      <w:bodyDiv w:val="1"/>
      <w:marLeft w:val="0"/>
      <w:marRight w:val="0"/>
      <w:marTop w:val="0"/>
      <w:marBottom w:val="0"/>
      <w:divBdr>
        <w:top w:val="none" w:sz="0" w:space="0" w:color="auto"/>
        <w:left w:val="none" w:sz="0" w:space="0" w:color="auto"/>
        <w:bottom w:val="none" w:sz="0" w:space="0" w:color="auto"/>
        <w:right w:val="none" w:sz="0" w:space="0" w:color="auto"/>
      </w:divBdr>
    </w:div>
    <w:div w:id="1960137643">
      <w:bodyDiv w:val="1"/>
      <w:marLeft w:val="0"/>
      <w:marRight w:val="0"/>
      <w:marTop w:val="0"/>
      <w:marBottom w:val="0"/>
      <w:divBdr>
        <w:top w:val="none" w:sz="0" w:space="0" w:color="auto"/>
        <w:left w:val="none" w:sz="0" w:space="0" w:color="auto"/>
        <w:bottom w:val="none" w:sz="0" w:space="0" w:color="auto"/>
        <w:right w:val="none" w:sz="0" w:space="0" w:color="auto"/>
      </w:divBdr>
    </w:div>
    <w:div w:id="1961573457">
      <w:bodyDiv w:val="1"/>
      <w:marLeft w:val="0"/>
      <w:marRight w:val="0"/>
      <w:marTop w:val="0"/>
      <w:marBottom w:val="0"/>
      <w:divBdr>
        <w:top w:val="none" w:sz="0" w:space="0" w:color="auto"/>
        <w:left w:val="none" w:sz="0" w:space="0" w:color="auto"/>
        <w:bottom w:val="none" w:sz="0" w:space="0" w:color="auto"/>
        <w:right w:val="none" w:sz="0" w:space="0" w:color="auto"/>
      </w:divBdr>
    </w:div>
    <w:div w:id="1962415462">
      <w:bodyDiv w:val="1"/>
      <w:marLeft w:val="0"/>
      <w:marRight w:val="0"/>
      <w:marTop w:val="0"/>
      <w:marBottom w:val="0"/>
      <w:divBdr>
        <w:top w:val="none" w:sz="0" w:space="0" w:color="auto"/>
        <w:left w:val="none" w:sz="0" w:space="0" w:color="auto"/>
        <w:bottom w:val="none" w:sz="0" w:space="0" w:color="auto"/>
        <w:right w:val="none" w:sz="0" w:space="0" w:color="auto"/>
      </w:divBdr>
    </w:div>
    <w:div w:id="1965191197">
      <w:bodyDiv w:val="1"/>
      <w:marLeft w:val="0"/>
      <w:marRight w:val="0"/>
      <w:marTop w:val="0"/>
      <w:marBottom w:val="0"/>
      <w:divBdr>
        <w:top w:val="none" w:sz="0" w:space="0" w:color="auto"/>
        <w:left w:val="none" w:sz="0" w:space="0" w:color="auto"/>
        <w:bottom w:val="none" w:sz="0" w:space="0" w:color="auto"/>
        <w:right w:val="none" w:sz="0" w:space="0" w:color="auto"/>
      </w:divBdr>
    </w:div>
    <w:div w:id="1966307456">
      <w:bodyDiv w:val="1"/>
      <w:marLeft w:val="0"/>
      <w:marRight w:val="0"/>
      <w:marTop w:val="0"/>
      <w:marBottom w:val="0"/>
      <w:divBdr>
        <w:top w:val="none" w:sz="0" w:space="0" w:color="auto"/>
        <w:left w:val="none" w:sz="0" w:space="0" w:color="auto"/>
        <w:bottom w:val="none" w:sz="0" w:space="0" w:color="auto"/>
        <w:right w:val="none" w:sz="0" w:space="0" w:color="auto"/>
      </w:divBdr>
    </w:div>
    <w:div w:id="1966351003">
      <w:bodyDiv w:val="1"/>
      <w:marLeft w:val="0"/>
      <w:marRight w:val="0"/>
      <w:marTop w:val="0"/>
      <w:marBottom w:val="0"/>
      <w:divBdr>
        <w:top w:val="none" w:sz="0" w:space="0" w:color="auto"/>
        <w:left w:val="none" w:sz="0" w:space="0" w:color="auto"/>
        <w:bottom w:val="none" w:sz="0" w:space="0" w:color="auto"/>
        <w:right w:val="none" w:sz="0" w:space="0" w:color="auto"/>
      </w:divBdr>
    </w:div>
    <w:div w:id="1966739079">
      <w:bodyDiv w:val="1"/>
      <w:marLeft w:val="0"/>
      <w:marRight w:val="0"/>
      <w:marTop w:val="0"/>
      <w:marBottom w:val="0"/>
      <w:divBdr>
        <w:top w:val="none" w:sz="0" w:space="0" w:color="auto"/>
        <w:left w:val="none" w:sz="0" w:space="0" w:color="auto"/>
        <w:bottom w:val="none" w:sz="0" w:space="0" w:color="auto"/>
        <w:right w:val="none" w:sz="0" w:space="0" w:color="auto"/>
      </w:divBdr>
    </w:div>
    <w:div w:id="1967467679">
      <w:bodyDiv w:val="1"/>
      <w:marLeft w:val="0"/>
      <w:marRight w:val="0"/>
      <w:marTop w:val="0"/>
      <w:marBottom w:val="0"/>
      <w:divBdr>
        <w:top w:val="none" w:sz="0" w:space="0" w:color="auto"/>
        <w:left w:val="none" w:sz="0" w:space="0" w:color="auto"/>
        <w:bottom w:val="none" w:sz="0" w:space="0" w:color="auto"/>
        <w:right w:val="none" w:sz="0" w:space="0" w:color="auto"/>
      </w:divBdr>
    </w:div>
    <w:div w:id="1967739498">
      <w:bodyDiv w:val="1"/>
      <w:marLeft w:val="0"/>
      <w:marRight w:val="0"/>
      <w:marTop w:val="0"/>
      <w:marBottom w:val="0"/>
      <w:divBdr>
        <w:top w:val="none" w:sz="0" w:space="0" w:color="auto"/>
        <w:left w:val="none" w:sz="0" w:space="0" w:color="auto"/>
        <w:bottom w:val="none" w:sz="0" w:space="0" w:color="auto"/>
        <w:right w:val="none" w:sz="0" w:space="0" w:color="auto"/>
      </w:divBdr>
    </w:div>
    <w:div w:id="1968851086">
      <w:bodyDiv w:val="1"/>
      <w:marLeft w:val="0"/>
      <w:marRight w:val="0"/>
      <w:marTop w:val="0"/>
      <w:marBottom w:val="0"/>
      <w:divBdr>
        <w:top w:val="none" w:sz="0" w:space="0" w:color="auto"/>
        <w:left w:val="none" w:sz="0" w:space="0" w:color="auto"/>
        <w:bottom w:val="none" w:sz="0" w:space="0" w:color="auto"/>
        <w:right w:val="none" w:sz="0" w:space="0" w:color="auto"/>
      </w:divBdr>
    </w:div>
    <w:div w:id="1969120592">
      <w:bodyDiv w:val="1"/>
      <w:marLeft w:val="0"/>
      <w:marRight w:val="0"/>
      <w:marTop w:val="0"/>
      <w:marBottom w:val="0"/>
      <w:divBdr>
        <w:top w:val="none" w:sz="0" w:space="0" w:color="auto"/>
        <w:left w:val="none" w:sz="0" w:space="0" w:color="auto"/>
        <w:bottom w:val="none" w:sz="0" w:space="0" w:color="auto"/>
        <w:right w:val="none" w:sz="0" w:space="0" w:color="auto"/>
      </w:divBdr>
    </w:div>
    <w:div w:id="1969160601">
      <w:bodyDiv w:val="1"/>
      <w:marLeft w:val="0"/>
      <w:marRight w:val="0"/>
      <w:marTop w:val="0"/>
      <w:marBottom w:val="0"/>
      <w:divBdr>
        <w:top w:val="none" w:sz="0" w:space="0" w:color="auto"/>
        <w:left w:val="none" w:sz="0" w:space="0" w:color="auto"/>
        <w:bottom w:val="none" w:sz="0" w:space="0" w:color="auto"/>
        <w:right w:val="none" w:sz="0" w:space="0" w:color="auto"/>
      </w:divBdr>
    </w:div>
    <w:div w:id="1969896773">
      <w:bodyDiv w:val="1"/>
      <w:marLeft w:val="0"/>
      <w:marRight w:val="0"/>
      <w:marTop w:val="0"/>
      <w:marBottom w:val="0"/>
      <w:divBdr>
        <w:top w:val="none" w:sz="0" w:space="0" w:color="auto"/>
        <w:left w:val="none" w:sz="0" w:space="0" w:color="auto"/>
        <w:bottom w:val="none" w:sz="0" w:space="0" w:color="auto"/>
        <w:right w:val="none" w:sz="0" w:space="0" w:color="auto"/>
      </w:divBdr>
    </w:div>
    <w:div w:id="1971546199">
      <w:bodyDiv w:val="1"/>
      <w:marLeft w:val="0"/>
      <w:marRight w:val="0"/>
      <w:marTop w:val="0"/>
      <w:marBottom w:val="0"/>
      <w:divBdr>
        <w:top w:val="none" w:sz="0" w:space="0" w:color="auto"/>
        <w:left w:val="none" w:sz="0" w:space="0" w:color="auto"/>
        <w:bottom w:val="none" w:sz="0" w:space="0" w:color="auto"/>
        <w:right w:val="none" w:sz="0" w:space="0" w:color="auto"/>
      </w:divBdr>
    </w:div>
    <w:div w:id="1972007203">
      <w:bodyDiv w:val="1"/>
      <w:marLeft w:val="0"/>
      <w:marRight w:val="0"/>
      <w:marTop w:val="0"/>
      <w:marBottom w:val="0"/>
      <w:divBdr>
        <w:top w:val="none" w:sz="0" w:space="0" w:color="auto"/>
        <w:left w:val="none" w:sz="0" w:space="0" w:color="auto"/>
        <w:bottom w:val="none" w:sz="0" w:space="0" w:color="auto"/>
        <w:right w:val="none" w:sz="0" w:space="0" w:color="auto"/>
      </w:divBdr>
    </w:div>
    <w:div w:id="1974823923">
      <w:bodyDiv w:val="1"/>
      <w:marLeft w:val="0"/>
      <w:marRight w:val="0"/>
      <w:marTop w:val="0"/>
      <w:marBottom w:val="0"/>
      <w:divBdr>
        <w:top w:val="none" w:sz="0" w:space="0" w:color="auto"/>
        <w:left w:val="none" w:sz="0" w:space="0" w:color="auto"/>
        <w:bottom w:val="none" w:sz="0" w:space="0" w:color="auto"/>
        <w:right w:val="none" w:sz="0" w:space="0" w:color="auto"/>
      </w:divBdr>
    </w:div>
    <w:div w:id="1974868116">
      <w:bodyDiv w:val="1"/>
      <w:marLeft w:val="0"/>
      <w:marRight w:val="0"/>
      <w:marTop w:val="0"/>
      <w:marBottom w:val="0"/>
      <w:divBdr>
        <w:top w:val="none" w:sz="0" w:space="0" w:color="auto"/>
        <w:left w:val="none" w:sz="0" w:space="0" w:color="auto"/>
        <w:bottom w:val="none" w:sz="0" w:space="0" w:color="auto"/>
        <w:right w:val="none" w:sz="0" w:space="0" w:color="auto"/>
      </w:divBdr>
    </w:div>
    <w:div w:id="1975866397">
      <w:bodyDiv w:val="1"/>
      <w:marLeft w:val="0"/>
      <w:marRight w:val="0"/>
      <w:marTop w:val="0"/>
      <w:marBottom w:val="0"/>
      <w:divBdr>
        <w:top w:val="none" w:sz="0" w:space="0" w:color="auto"/>
        <w:left w:val="none" w:sz="0" w:space="0" w:color="auto"/>
        <w:bottom w:val="none" w:sz="0" w:space="0" w:color="auto"/>
        <w:right w:val="none" w:sz="0" w:space="0" w:color="auto"/>
      </w:divBdr>
    </w:div>
    <w:div w:id="1975868816">
      <w:bodyDiv w:val="1"/>
      <w:marLeft w:val="0"/>
      <w:marRight w:val="0"/>
      <w:marTop w:val="0"/>
      <w:marBottom w:val="0"/>
      <w:divBdr>
        <w:top w:val="none" w:sz="0" w:space="0" w:color="auto"/>
        <w:left w:val="none" w:sz="0" w:space="0" w:color="auto"/>
        <w:bottom w:val="none" w:sz="0" w:space="0" w:color="auto"/>
        <w:right w:val="none" w:sz="0" w:space="0" w:color="auto"/>
      </w:divBdr>
    </w:div>
    <w:div w:id="1976445387">
      <w:bodyDiv w:val="1"/>
      <w:marLeft w:val="0"/>
      <w:marRight w:val="0"/>
      <w:marTop w:val="0"/>
      <w:marBottom w:val="0"/>
      <w:divBdr>
        <w:top w:val="none" w:sz="0" w:space="0" w:color="auto"/>
        <w:left w:val="none" w:sz="0" w:space="0" w:color="auto"/>
        <w:bottom w:val="none" w:sz="0" w:space="0" w:color="auto"/>
        <w:right w:val="none" w:sz="0" w:space="0" w:color="auto"/>
      </w:divBdr>
    </w:div>
    <w:div w:id="1976714408">
      <w:bodyDiv w:val="1"/>
      <w:marLeft w:val="0"/>
      <w:marRight w:val="0"/>
      <w:marTop w:val="0"/>
      <w:marBottom w:val="0"/>
      <w:divBdr>
        <w:top w:val="none" w:sz="0" w:space="0" w:color="auto"/>
        <w:left w:val="none" w:sz="0" w:space="0" w:color="auto"/>
        <w:bottom w:val="none" w:sz="0" w:space="0" w:color="auto"/>
        <w:right w:val="none" w:sz="0" w:space="0" w:color="auto"/>
      </w:divBdr>
    </w:div>
    <w:div w:id="1976836836">
      <w:bodyDiv w:val="1"/>
      <w:marLeft w:val="0"/>
      <w:marRight w:val="0"/>
      <w:marTop w:val="0"/>
      <w:marBottom w:val="0"/>
      <w:divBdr>
        <w:top w:val="none" w:sz="0" w:space="0" w:color="auto"/>
        <w:left w:val="none" w:sz="0" w:space="0" w:color="auto"/>
        <w:bottom w:val="none" w:sz="0" w:space="0" w:color="auto"/>
        <w:right w:val="none" w:sz="0" w:space="0" w:color="auto"/>
      </w:divBdr>
    </w:div>
    <w:div w:id="1977181040">
      <w:bodyDiv w:val="1"/>
      <w:marLeft w:val="0"/>
      <w:marRight w:val="0"/>
      <w:marTop w:val="0"/>
      <w:marBottom w:val="0"/>
      <w:divBdr>
        <w:top w:val="none" w:sz="0" w:space="0" w:color="auto"/>
        <w:left w:val="none" w:sz="0" w:space="0" w:color="auto"/>
        <w:bottom w:val="none" w:sz="0" w:space="0" w:color="auto"/>
        <w:right w:val="none" w:sz="0" w:space="0" w:color="auto"/>
      </w:divBdr>
    </w:div>
    <w:div w:id="1977367603">
      <w:bodyDiv w:val="1"/>
      <w:marLeft w:val="0"/>
      <w:marRight w:val="0"/>
      <w:marTop w:val="0"/>
      <w:marBottom w:val="0"/>
      <w:divBdr>
        <w:top w:val="none" w:sz="0" w:space="0" w:color="auto"/>
        <w:left w:val="none" w:sz="0" w:space="0" w:color="auto"/>
        <w:bottom w:val="none" w:sz="0" w:space="0" w:color="auto"/>
        <w:right w:val="none" w:sz="0" w:space="0" w:color="auto"/>
      </w:divBdr>
    </w:div>
    <w:div w:id="1977490888">
      <w:bodyDiv w:val="1"/>
      <w:marLeft w:val="0"/>
      <w:marRight w:val="0"/>
      <w:marTop w:val="0"/>
      <w:marBottom w:val="0"/>
      <w:divBdr>
        <w:top w:val="none" w:sz="0" w:space="0" w:color="auto"/>
        <w:left w:val="none" w:sz="0" w:space="0" w:color="auto"/>
        <w:bottom w:val="none" w:sz="0" w:space="0" w:color="auto"/>
        <w:right w:val="none" w:sz="0" w:space="0" w:color="auto"/>
      </w:divBdr>
    </w:div>
    <w:div w:id="1977953057">
      <w:bodyDiv w:val="1"/>
      <w:marLeft w:val="0"/>
      <w:marRight w:val="0"/>
      <w:marTop w:val="0"/>
      <w:marBottom w:val="0"/>
      <w:divBdr>
        <w:top w:val="none" w:sz="0" w:space="0" w:color="auto"/>
        <w:left w:val="none" w:sz="0" w:space="0" w:color="auto"/>
        <w:bottom w:val="none" w:sz="0" w:space="0" w:color="auto"/>
        <w:right w:val="none" w:sz="0" w:space="0" w:color="auto"/>
      </w:divBdr>
    </w:div>
    <w:div w:id="1978678832">
      <w:bodyDiv w:val="1"/>
      <w:marLeft w:val="0"/>
      <w:marRight w:val="0"/>
      <w:marTop w:val="0"/>
      <w:marBottom w:val="0"/>
      <w:divBdr>
        <w:top w:val="none" w:sz="0" w:space="0" w:color="auto"/>
        <w:left w:val="none" w:sz="0" w:space="0" w:color="auto"/>
        <w:bottom w:val="none" w:sz="0" w:space="0" w:color="auto"/>
        <w:right w:val="none" w:sz="0" w:space="0" w:color="auto"/>
      </w:divBdr>
    </w:div>
    <w:div w:id="1979677095">
      <w:bodyDiv w:val="1"/>
      <w:marLeft w:val="0"/>
      <w:marRight w:val="0"/>
      <w:marTop w:val="0"/>
      <w:marBottom w:val="0"/>
      <w:divBdr>
        <w:top w:val="none" w:sz="0" w:space="0" w:color="auto"/>
        <w:left w:val="none" w:sz="0" w:space="0" w:color="auto"/>
        <w:bottom w:val="none" w:sz="0" w:space="0" w:color="auto"/>
        <w:right w:val="none" w:sz="0" w:space="0" w:color="auto"/>
      </w:divBdr>
    </w:div>
    <w:div w:id="1979726959">
      <w:bodyDiv w:val="1"/>
      <w:marLeft w:val="0"/>
      <w:marRight w:val="0"/>
      <w:marTop w:val="0"/>
      <w:marBottom w:val="0"/>
      <w:divBdr>
        <w:top w:val="none" w:sz="0" w:space="0" w:color="auto"/>
        <w:left w:val="none" w:sz="0" w:space="0" w:color="auto"/>
        <w:bottom w:val="none" w:sz="0" w:space="0" w:color="auto"/>
        <w:right w:val="none" w:sz="0" w:space="0" w:color="auto"/>
      </w:divBdr>
    </w:div>
    <w:div w:id="1980530542">
      <w:bodyDiv w:val="1"/>
      <w:marLeft w:val="0"/>
      <w:marRight w:val="0"/>
      <w:marTop w:val="0"/>
      <w:marBottom w:val="0"/>
      <w:divBdr>
        <w:top w:val="none" w:sz="0" w:space="0" w:color="auto"/>
        <w:left w:val="none" w:sz="0" w:space="0" w:color="auto"/>
        <w:bottom w:val="none" w:sz="0" w:space="0" w:color="auto"/>
        <w:right w:val="none" w:sz="0" w:space="0" w:color="auto"/>
      </w:divBdr>
    </w:div>
    <w:div w:id="1980645565">
      <w:bodyDiv w:val="1"/>
      <w:marLeft w:val="0"/>
      <w:marRight w:val="0"/>
      <w:marTop w:val="0"/>
      <w:marBottom w:val="0"/>
      <w:divBdr>
        <w:top w:val="none" w:sz="0" w:space="0" w:color="auto"/>
        <w:left w:val="none" w:sz="0" w:space="0" w:color="auto"/>
        <w:bottom w:val="none" w:sz="0" w:space="0" w:color="auto"/>
        <w:right w:val="none" w:sz="0" w:space="0" w:color="auto"/>
      </w:divBdr>
    </w:div>
    <w:div w:id="1980912703">
      <w:bodyDiv w:val="1"/>
      <w:marLeft w:val="0"/>
      <w:marRight w:val="0"/>
      <w:marTop w:val="0"/>
      <w:marBottom w:val="0"/>
      <w:divBdr>
        <w:top w:val="none" w:sz="0" w:space="0" w:color="auto"/>
        <w:left w:val="none" w:sz="0" w:space="0" w:color="auto"/>
        <w:bottom w:val="none" w:sz="0" w:space="0" w:color="auto"/>
        <w:right w:val="none" w:sz="0" w:space="0" w:color="auto"/>
      </w:divBdr>
    </w:div>
    <w:div w:id="1982464863">
      <w:bodyDiv w:val="1"/>
      <w:marLeft w:val="0"/>
      <w:marRight w:val="0"/>
      <w:marTop w:val="0"/>
      <w:marBottom w:val="0"/>
      <w:divBdr>
        <w:top w:val="none" w:sz="0" w:space="0" w:color="auto"/>
        <w:left w:val="none" w:sz="0" w:space="0" w:color="auto"/>
        <w:bottom w:val="none" w:sz="0" w:space="0" w:color="auto"/>
        <w:right w:val="none" w:sz="0" w:space="0" w:color="auto"/>
      </w:divBdr>
    </w:div>
    <w:div w:id="198365716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5698160">
      <w:bodyDiv w:val="1"/>
      <w:marLeft w:val="0"/>
      <w:marRight w:val="0"/>
      <w:marTop w:val="0"/>
      <w:marBottom w:val="0"/>
      <w:divBdr>
        <w:top w:val="none" w:sz="0" w:space="0" w:color="auto"/>
        <w:left w:val="none" w:sz="0" w:space="0" w:color="auto"/>
        <w:bottom w:val="none" w:sz="0" w:space="0" w:color="auto"/>
        <w:right w:val="none" w:sz="0" w:space="0" w:color="auto"/>
      </w:divBdr>
    </w:div>
    <w:div w:id="1985812899">
      <w:bodyDiv w:val="1"/>
      <w:marLeft w:val="0"/>
      <w:marRight w:val="0"/>
      <w:marTop w:val="0"/>
      <w:marBottom w:val="0"/>
      <w:divBdr>
        <w:top w:val="none" w:sz="0" w:space="0" w:color="auto"/>
        <w:left w:val="none" w:sz="0" w:space="0" w:color="auto"/>
        <w:bottom w:val="none" w:sz="0" w:space="0" w:color="auto"/>
        <w:right w:val="none" w:sz="0" w:space="0" w:color="auto"/>
      </w:divBdr>
    </w:div>
    <w:div w:id="1985818323">
      <w:bodyDiv w:val="1"/>
      <w:marLeft w:val="0"/>
      <w:marRight w:val="0"/>
      <w:marTop w:val="0"/>
      <w:marBottom w:val="0"/>
      <w:divBdr>
        <w:top w:val="none" w:sz="0" w:space="0" w:color="auto"/>
        <w:left w:val="none" w:sz="0" w:space="0" w:color="auto"/>
        <w:bottom w:val="none" w:sz="0" w:space="0" w:color="auto"/>
        <w:right w:val="none" w:sz="0" w:space="0" w:color="auto"/>
      </w:divBdr>
    </w:div>
    <w:div w:id="1987971281">
      <w:bodyDiv w:val="1"/>
      <w:marLeft w:val="0"/>
      <w:marRight w:val="0"/>
      <w:marTop w:val="0"/>
      <w:marBottom w:val="0"/>
      <w:divBdr>
        <w:top w:val="none" w:sz="0" w:space="0" w:color="auto"/>
        <w:left w:val="none" w:sz="0" w:space="0" w:color="auto"/>
        <w:bottom w:val="none" w:sz="0" w:space="0" w:color="auto"/>
        <w:right w:val="none" w:sz="0" w:space="0" w:color="auto"/>
      </w:divBdr>
    </w:div>
    <w:div w:id="1987973499">
      <w:bodyDiv w:val="1"/>
      <w:marLeft w:val="0"/>
      <w:marRight w:val="0"/>
      <w:marTop w:val="0"/>
      <w:marBottom w:val="0"/>
      <w:divBdr>
        <w:top w:val="none" w:sz="0" w:space="0" w:color="auto"/>
        <w:left w:val="none" w:sz="0" w:space="0" w:color="auto"/>
        <w:bottom w:val="none" w:sz="0" w:space="0" w:color="auto"/>
        <w:right w:val="none" w:sz="0" w:space="0" w:color="auto"/>
      </w:divBdr>
    </w:div>
    <w:div w:id="1988167246">
      <w:bodyDiv w:val="1"/>
      <w:marLeft w:val="0"/>
      <w:marRight w:val="0"/>
      <w:marTop w:val="0"/>
      <w:marBottom w:val="0"/>
      <w:divBdr>
        <w:top w:val="none" w:sz="0" w:space="0" w:color="auto"/>
        <w:left w:val="none" w:sz="0" w:space="0" w:color="auto"/>
        <w:bottom w:val="none" w:sz="0" w:space="0" w:color="auto"/>
        <w:right w:val="none" w:sz="0" w:space="0" w:color="auto"/>
      </w:divBdr>
    </w:div>
    <w:div w:id="1988506666">
      <w:bodyDiv w:val="1"/>
      <w:marLeft w:val="0"/>
      <w:marRight w:val="0"/>
      <w:marTop w:val="0"/>
      <w:marBottom w:val="0"/>
      <w:divBdr>
        <w:top w:val="none" w:sz="0" w:space="0" w:color="auto"/>
        <w:left w:val="none" w:sz="0" w:space="0" w:color="auto"/>
        <w:bottom w:val="none" w:sz="0" w:space="0" w:color="auto"/>
        <w:right w:val="none" w:sz="0" w:space="0" w:color="auto"/>
      </w:divBdr>
    </w:div>
    <w:div w:id="1989824824">
      <w:bodyDiv w:val="1"/>
      <w:marLeft w:val="0"/>
      <w:marRight w:val="0"/>
      <w:marTop w:val="0"/>
      <w:marBottom w:val="0"/>
      <w:divBdr>
        <w:top w:val="none" w:sz="0" w:space="0" w:color="auto"/>
        <w:left w:val="none" w:sz="0" w:space="0" w:color="auto"/>
        <w:bottom w:val="none" w:sz="0" w:space="0" w:color="auto"/>
        <w:right w:val="none" w:sz="0" w:space="0" w:color="auto"/>
      </w:divBdr>
    </w:div>
    <w:div w:id="1990088577">
      <w:bodyDiv w:val="1"/>
      <w:marLeft w:val="0"/>
      <w:marRight w:val="0"/>
      <w:marTop w:val="0"/>
      <w:marBottom w:val="0"/>
      <w:divBdr>
        <w:top w:val="none" w:sz="0" w:space="0" w:color="auto"/>
        <w:left w:val="none" w:sz="0" w:space="0" w:color="auto"/>
        <w:bottom w:val="none" w:sz="0" w:space="0" w:color="auto"/>
        <w:right w:val="none" w:sz="0" w:space="0" w:color="auto"/>
      </w:divBdr>
    </w:div>
    <w:div w:id="1990554041">
      <w:bodyDiv w:val="1"/>
      <w:marLeft w:val="0"/>
      <w:marRight w:val="0"/>
      <w:marTop w:val="0"/>
      <w:marBottom w:val="0"/>
      <w:divBdr>
        <w:top w:val="none" w:sz="0" w:space="0" w:color="auto"/>
        <w:left w:val="none" w:sz="0" w:space="0" w:color="auto"/>
        <w:bottom w:val="none" w:sz="0" w:space="0" w:color="auto"/>
        <w:right w:val="none" w:sz="0" w:space="0" w:color="auto"/>
      </w:divBdr>
    </w:div>
    <w:div w:id="1990791596">
      <w:bodyDiv w:val="1"/>
      <w:marLeft w:val="0"/>
      <w:marRight w:val="0"/>
      <w:marTop w:val="0"/>
      <w:marBottom w:val="0"/>
      <w:divBdr>
        <w:top w:val="none" w:sz="0" w:space="0" w:color="auto"/>
        <w:left w:val="none" w:sz="0" w:space="0" w:color="auto"/>
        <w:bottom w:val="none" w:sz="0" w:space="0" w:color="auto"/>
        <w:right w:val="none" w:sz="0" w:space="0" w:color="auto"/>
      </w:divBdr>
    </w:div>
    <w:div w:id="1991791853">
      <w:bodyDiv w:val="1"/>
      <w:marLeft w:val="0"/>
      <w:marRight w:val="0"/>
      <w:marTop w:val="0"/>
      <w:marBottom w:val="0"/>
      <w:divBdr>
        <w:top w:val="none" w:sz="0" w:space="0" w:color="auto"/>
        <w:left w:val="none" w:sz="0" w:space="0" w:color="auto"/>
        <w:bottom w:val="none" w:sz="0" w:space="0" w:color="auto"/>
        <w:right w:val="none" w:sz="0" w:space="0" w:color="auto"/>
      </w:divBdr>
    </w:div>
    <w:div w:id="1991984311">
      <w:bodyDiv w:val="1"/>
      <w:marLeft w:val="0"/>
      <w:marRight w:val="0"/>
      <w:marTop w:val="0"/>
      <w:marBottom w:val="0"/>
      <w:divBdr>
        <w:top w:val="none" w:sz="0" w:space="0" w:color="auto"/>
        <w:left w:val="none" w:sz="0" w:space="0" w:color="auto"/>
        <w:bottom w:val="none" w:sz="0" w:space="0" w:color="auto"/>
        <w:right w:val="none" w:sz="0" w:space="0" w:color="auto"/>
      </w:divBdr>
    </w:div>
    <w:div w:id="1992830145">
      <w:bodyDiv w:val="1"/>
      <w:marLeft w:val="0"/>
      <w:marRight w:val="0"/>
      <w:marTop w:val="0"/>
      <w:marBottom w:val="0"/>
      <w:divBdr>
        <w:top w:val="none" w:sz="0" w:space="0" w:color="auto"/>
        <w:left w:val="none" w:sz="0" w:space="0" w:color="auto"/>
        <w:bottom w:val="none" w:sz="0" w:space="0" w:color="auto"/>
        <w:right w:val="none" w:sz="0" w:space="0" w:color="auto"/>
      </w:divBdr>
    </w:div>
    <w:div w:id="1993294406">
      <w:bodyDiv w:val="1"/>
      <w:marLeft w:val="0"/>
      <w:marRight w:val="0"/>
      <w:marTop w:val="0"/>
      <w:marBottom w:val="0"/>
      <w:divBdr>
        <w:top w:val="none" w:sz="0" w:space="0" w:color="auto"/>
        <w:left w:val="none" w:sz="0" w:space="0" w:color="auto"/>
        <w:bottom w:val="none" w:sz="0" w:space="0" w:color="auto"/>
        <w:right w:val="none" w:sz="0" w:space="0" w:color="auto"/>
      </w:divBdr>
    </w:div>
    <w:div w:id="1994020001">
      <w:bodyDiv w:val="1"/>
      <w:marLeft w:val="0"/>
      <w:marRight w:val="0"/>
      <w:marTop w:val="0"/>
      <w:marBottom w:val="0"/>
      <w:divBdr>
        <w:top w:val="none" w:sz="0" w:space="0" w:color="auto"/>
        <w:left w:val="none" w:sz="0" w:space="0" w:color="auto"/>
        <w:bottom w:val="none" w:sz="0" w:space="0" w:color="auto"/>
        <w:right w:val="none" w:sz="0" w:space="0" w:color="auto"/>
      </w:divBdr>
    </w:div>
    <w:div w:id="1994329909">
      <w:bodyDiv w:val="1"/>
      <w:marLeft w:val="0"/>
      <w:marRight w:val="0"/>
      <w:marTop w:val="0"/>
      <w:marBottom w:val="0"/>
      <w:divBdr>
        <w:top w:val="none" w:sz="0" w:space="0" w:color="auto"/>
        <w:left w:val="none" w:sz="0" w:space="0" w:color="auto"/>
        <w:bottom w:val="none" w:sz="0" w:space="0" w:color="auto"/>
        <w:right w:val="none" w:sz="0" w:space="0" w:color="auto"/>
      </w:divBdr>
    </w:div>
    <w:div w:id="1995333184">
      <w:bodyDiv w:val="1"/>
      <w:marLeft w:val="0"/>
      <w:marRight w:val="0"/>
      <w:marTop w:val="0"/>
      <w:marBottom w:val="0"/>
      <w:divBdr>
        <w:top w:val="none" w:sz="0" w:space="0" w:color="auto"/>
        <w:left w:val="none" w:sz="0" w:space="0" w:color="auto"/>
        <w:bottom w:val="none" w:sz="0" w:space="0" w:color="auto"/>
        <w:right w:val="none" w:sz="0" w:space="0" w:color="auto"/>
      </w:divBdr>
    </w:div>
    <w:div w:id="1995525860">
      <w:bodyDiv w:val="1"/>
      <w:marLeft w:val="0"/>
      <w:marRight w:val="0"/>
      <w:marTop w:val="0"/>
      <w:marBottom w:val="0"/>
      <w:divBdr>
        <w:top w:val="none" w:sz="0" w:space="0" w:color="auto"/>
        <w:left w:val="none" w:sz="0" w:space="0" w:color="auto"/>
        <w:bottom w:val="none" w:sz="0" w:space="0" w:color="auto"/>
        <w:right w:val="none" w:sz="0" w:space="0" w:color="auto"/>
      </w:divBdr>
    </w:div>
    <w:div w:id="1996759651">
      <w:bodyDiv w:val="1"/>
      <w:marLeft w:val="0"/>
      <w:marRight w:val="0"/>
      <w:marTop w:val="0"/>
      <w:marBottom w:val="0"/>
      <w:divBdr>
        <w:top w:val="none" w:sz="0" w:space="0" w:color="auto"/>
        <w:left w:val="none" w:sz="0" w:space="0" w:color="auto"/>
        <w:bottom w:val="none" w:sz="0" w:space="0" w:color="auto"/>
        <w:right w:val="none" w:sz="0" w:space="0" w:color="auto"/>
      </w:divBdr>
    </w:div>
    <w:div w:id="1996840361">
      <w:bodyDiv w:val="1"/>
      <w:marLeft w:val="0"/>
      <w:marRight w:val="0"/>
      <w:marTop w:val="0"/>
      <w:marBottom w:val="0"/>
      <w:divBdr>
        <w:top w:val="none" w:sz="0" w:space="0" w:color="auto"/>
        <w:left w:val="none" w:sz="0" w:space="0" w:color="auto"/>
        <w:bottom w:val="none" w:sz="0" w:space="0" w:color="auto"/>
        <w:right w:val="none" w:sz="0" w:space="0" w:color="auto"/>
      </w:divBdr>
    </w:div>
    <w:div w:id="1997149638">
      <w:bodyDiv w:val="1"/>
      <w:marLeft w:val="0"/>
      <w:marRight w:val="0"/>
      <w:marTop w:val="0"/>
      <w:marBottom w:val="0"/>
      <w:divBdr>
        <w:top w:val="none" w:sz="0" w:space="0" w:color="auto"/>
        <w:left w:val="none" w:sz="0" w:space="0" w:color="auto"/>
        <w:bottom w:val="none" w:sz="0" w:space="0" w:color="auto"/>
        <w:right w:val="none" w:sz="0" w:space="0" w:color="auto"/>
      </w:divBdr>
    </w:div>
    <w:div w:id="1998265516">
      <w:bodyDiv w:val="1"/>
      <w:marLeft w:val="0"/>
      <w:marRight w:val="0"/>
      <w:marTop w:val="0"/>
      <w:marBottom w:val="0"/>
      <w:divBdr>
        <w:top w:val="none" w:sz="0" w:space="0" w:color="auto"/>
        <w:left w:val="none" w:sz="0" w:space="0" w:color="auto"/>
        <w:bottom w:val="none" w:sz="0" w:space="0" w:color="auto"/>
        <w:right w:val="none" w:sz="0" w:space="0" w:color="auto"/>
      </w:divBdr>
    </w:div>
    <w:div w:id="1998529092">
      <w:bodyDiv w:val="1"/>
      <w:marLeft w:val="0"/>
      <w:marRight w:val="0"/>
      <w:marTop w:val="0"/>
      <w:marBottom w:val="0"/>
      <w:divBdr>
        <w:top w:val="none" w:sz="0" w:space="0" w:color="auto"/>
        <w:left w:val="none" w:sz="0" w:space="0" w:color="auto"/>
        <w:bottom w:val="none" w:sz="0" w:space="0" w:color="auto"/>
        <w:right w:val="none" w:sz="0" w:space="0" w:color="auto"/>
      </w:divBdr>
    </w:div>
    <w:div w:id="1998604782">
      <w:bodyDiv w:val="1"/>
      <w:marLeft w:val="0"/>
      <w:marRight w:val="0"/>
      <w:marTop w:val="0"/>
      <w:marBottom w:val="0"/>
      <w:divBdr>
        <w:top w:val="none" w:sz="0" w:space="0" w:color="auto"/>
        <w:left w:val="none" w:sz="0" w:space="0" w:color="auto"/>
        <w:bottom w:val="none" w:sz="0" w:space="0" w:color="auto"/>
        <w:right w:val="none" w:sz="0" w:space="0" w:color="auto"/>
      </w:divBdr>
    </w:div>
    <w:div w:id="1998919266">
      <w:bodyDiv w:val="1"/>
      <w:marLeft w:val="0"/>
      <w:marRight w:val="0"/>
      <w:marTop w:val="0"/>
      <w:marBottom w:val="0"/>
      <w:divBdr>
        <w:top w:val="none" w:sz="0" w:space="0" w:color="auto"/>
        <w:left w:val="none" w:sz="0" w:space="0" w:color="auto"/>
        <w:bottom w:val="none" w:sz="0" w:space="0" w:color="auto"/>
        <w:right w:val="none" w:sz="0" w:space="0" w:color="auto"/>
      </w:divBdr>
    </w:div>
    <w:div w:id="1998999361">
      <w:bodyDiv w:val="1"/>
      <w:marLeft w:val="0"/>
      <w:marRight w:val="0"/>
      <w:marTop w:val="0"/>
      <w:marBottom w:val="0"/>
      <w:divBdr>
        <w:top w:val="none" w:sz="0" w:space="0" w:color="auto"/>
        <w:left w:val="none" w:sz="0" w:space="0" w:color="auto"/>
        <w:bottom w:val="none" w:sz="0" w:space="0" w:color="auto"/>
        <w:right w:val="none" w:sz="0" w:space="0" w:color="auto"/>
      </w:divBdr>
    </w:div>
    <w:div w:id="1999846555">
      <w:bodyDiv w:val="1"/>
      <w:marLeft w:val="0"/>
      <w:marRight w:val="0"/>
      <w:marTop w:val="0"/>
      <w:marBottom w:val="0"/>
      <w:divBdr>
        <w:top w:val="none" w:sz="0" w:space="0" w:color="auto"/>
        <w:left w:val="none" w:sz="0" w:space="0" w:color="auto"/>
        <w:bottom w:val="none" w:sz="0" w:space="0" w:color="auto"/>
        <w:right w:val="none" w:sz="0" w:space="0" w:color="auto"/>
      </w:divBdr>
    </w:div>
    <w:div w:id="2000770254">
      <w:bodyDiv w:val="1"/>
      <w:marLeft w:val="0"/>
      <w:marRight w:val="0"/>
      <w:marTop w:val="0"/>
      <w:marBottom w:val="0"/>
      <w:divBdr>
        <w:top w:val="none" w:sz="0" w:space="0" w:color="auto"/>
        <w:left w:val="none" w:sz="0" w:space="0" w:color="auto"/>
        <w:bottom w:val="none" w:sz="0" w:space="0" w:color="auto"/>
        <w:right w:val="none" w:sz="0" w:space="0" w:color="auto"/>
      </w:divBdr>
    </w:div>
    <w:div w:id="2002006178">
      <w:bodyDiv w:val="1"/>
      <w:marLeft w:val="0"/>
      <w:marRight w:val="0"/>
      <w:marTop w:val="0"/>
      <w:marBottom w:val="0"/>
      <w:divBdr>
        <w:top w:val="none" w:sz="0" w:space="0" w:color="auto"/>
        <w:left w:val="none" w:sz="0" w:space="0" w:color="auto"/>
        <w:bottom w:val="none" w:sz="0" w:space="0" w:color="auto"/>
        <w:right w:val="none" w:sz="0" w:space="0" w:color="auto"/>
      </w:divBdr>
    </w:div>
    <w:div w:id="2003045317">
      <w:bodyDiv w:val="1"/>
      <w:marLeft w:val="0"/>
      <w:marRight w:val="0"/>
      <w:marTop w:val="0"/>
      <w:marBottom w:val="0"/>
      <w:divBdr>
        <w:top w:val="none" w:sz="0" w:space="0" w:color="auto"/>
        <w:left w:val="none" w:sz="0" w:space="0" w:color="auto"/>
        <w:bottom w:val="none" w:sz="0" w:space="0" w:color="auto"/>
        <w:right w:val="none" w:sz="0" w:space="0" w:color="auto"/>
      </w:divBdr>
    </w:div>
    <w:div w:id="2003270612">
      <w:bodyDiv w:val="1"/>
      <w:marLeft w:val="0"/>
      <w:marRight w:val="0"/>
      <w:marTop w:val="0"/>
      <w:marBottom w:val="0"/>
      <w:divBdr>
        <w:top w:val="none" w:sz="0" w:space="0" w:color="auto"/>
        <w:left w:val="none" w:sz="0" w:space="0" w:color="auto"/>
        <w:bottom w:val="none" w:sz="0" w:space="0" w:color="auto"/>
        <w:right w:val="none" w:sz="0" w:space="0" w:color="auto"/>
      </w:divBdr>
    </w:div>
    <w:div w:id="2003388531">
      <w:bodyDiv w:val="1"/>
      <w:marLeft w:val="0"/>
      <w:marRight w:val="0"/>
      <w:marTop w:val="0"/>
      <w:marBottom w:val="0"/>
      <w:divBdr>
        <w:top w:val="none" w:sz="0" w:space="0" w:color="auto"/>
        <w:left w:val="none" w:sz="0" w:space="0" w:color="auto"/>
        <w:bottom w:val="none" w:sz="0" w:space="0" w:color="auto"/>
        <w:right w:val="none" w:sz="0" w:space="0" w:color="auto"/>
      </w:divBdr>
    </w:div>
    <w:div w:id="2003579161">
      <w:bodyDiv w:val="1"/>
      <w:marLeft w:val="0"/>
      <w:marRight w:val="0"/>
      <w:marTop w:val="0"/>
      <w:marBottom w:val="0"/>
      <w:divBdr>
        <w:top w:val="none" w:sz="0" w:space="0" w:color="auto"/>
        <w:left w:val="none" w:sz="0" w:space="0" w:color="auto"/>
        <w:bottom w:val="none" w:sz="0" w:space="0" w:color="auto"/>
        <w:right w:val="none" w:sz="0" w:space="0" w:color="auto"/>
      </w:divBdr>
    </w:div>
    <w:div w:id="2003773329">
      <w:bodyDiv w:val="1"/>
      <w:marLeft w:val="0"/>
      <w:marRight w:val="0"/>
      <w:marTop w:val="0"/>
      <w:marBottom w:val="0"/>
      <w:divBdr>
        <w:top w:val="none" w:sz="0" w:space="0" w:color="auto"/>
        <w:left w:val="none" w:sz="0" w:space="0" w:color="auto"/>
        <w:bottom w:val="none" w:sz="0" w:space="0" w:color="auto"/>
        <w:right w:val="none" w:sz="0" w:space="0" w:color="auto"/>
      </w:divBdr>
    </w:div>
    <w:div w:id="2003778602">
      <w:bodyDiv w:val="1"/>
      <w:marLeft w:val="0"/>
      <w:marRight w:val="0"/>
      <w:marTop w:val="0"/>
      <w:marBottom w:val="0"/>
      <w:divBdr>
        <w:top w:val="none" w:sz="0" w:space="0" w:color="auto"/>
        <w:left w:val="none" w:sz="0" w:space="0" w:color="auto"/>
        <w:bottom w:val="none" w:sz="0" w:space="0" w:color="auto"/>
        <w:right w:val="none" w:sz="0" w:space="0" w:color="auto"/>
      </w:divBdr>
    </w:div>
    <w:div w:id="2004552918">
      <w:bodyDiv w:val="1"/>
      <w:marLeft w:val="0"/>
      <w:marRight w:val="0"/>
      <w:marTop w:val="0"/>
      <w:marBottom w:val="0"/>
      <w:divBdr>
        <w:top w:val="none" w:sz="0" w:space="0" w:color="auto"/>
        <w:left w:val="none" w:sz="0" w:space="0" w:color="auto"/>
        <w:bottom w:val="none" w:sz="0" w:space="0" w:color="auto"/>
        <w:right w:val="none" w:sz="0" w:space="0" w:color="auto"/>
      </w:divBdr>
    </w:div>
    <w:div w:id="2004626716">
      <w:bodyDiv w:val="1"/>
      <w:marLeft w:val="0"/>
      <w:marRight w:val="0"/>
      <w:marTop w:val="0"/>
      <w:marBottom w:val="0"/>
      <w:divBdr>
        <w:top w:val="none" w:sz="0" w:space="0" w:color="auto"/>
        <w:left w:val="none" w:sz="0" w:space="0" w:color="auto"/>
        <w:bottom w:val="none" w:sz="0" w:space="0" w:color="auto"/>
        <w:right w:val="none" w:sz="0" w:space="0" w:color="auto"/>
      </w:divBdr>
    </w:div>
    <w:div w:id="2004698721">
      <w:bodyDiv w:val="1"/>
      <w:marLeft w:val="0"/>
      <w:marRight w:val="0"/>
      <w:marTop w:val="0"/>
      <w:marBottom w:val="0"/>
      <w:divBdr>
        <w:top w:val="none" w:sz="0" w:space="0" w:color="auto"/>
        <w:left w:val="none" w:sz="0" w:space="0" w:color="auto"/>
        <w:bottom w:val="none" w:sz="0" w:space="0" w:color="auto"/>
        <w:right w:val="none" w:sz="0" w:space="0" w:color="auto"/>
      </w:divBdr>
    </w:div>
    <w:div w:id="2005275737">
      <w:bodyDiv w:val="1"/>
      <w:marLeft w:val="0"/>
      <w:marRight w:val="0"/>
      <w:marTop w:val="0"/>
      <w:marBottom w:val="0"/>
      <w:divBdr>
        <w:top w:val="none" w:sz="0" w:space="0" w:color="auto"/>
        <w:left w:val="none" w:sz="0" w:space="0" w:color="auto"/>
        <w:bottom w:val="none" w:sz="0" w:space="0" w:color="auto"/>
        <w:right w:val="none" w:sz="0" w:space="0" w:color="auto"/>
      </w:divBdr>
    </w:div>
    <w:div w:id="2005283035">
      <w:bodyDiv w:val="1"/>
      <w:marLeft w:val="0"/>
      <w:marRight w:val="0"/>
      <w:marTop w:val="0"/>
      <w:marBottom w:val="0"/>
      <w:divBdr>
        <w:top w:val="none" w:sz="0" w:space="0" w:color="auto"/>
        <w:left w:val="none" w:sz="0" w:space="0" w:color="auto"/>
        <w:bottom w:val="none" w:sz="0" w:space="0" w:color="auto"/>
        <w:right w:val="none" w:sz="0" w:space="0" w:color="auto"/>
      </w:divBdr>
    </w:div>
    <w:div w:id="2005889117">
      <w:bodyDiv w:val="1"/>
      <w:marLeft w:val="0"/>
      <w:marRight w:val="0"/>
      <w:marTop w:val="0"/>
      <w:marBottom w:val="0"/>
      <w:divBdr>
        <w:top w:val="none" w:sz="0" w:space="0" w:color="auto"/>
        <w:left w:val="none" w:sz="0" w:space="0" w:color="auto"/>
        <w:bottom w:val="none" w:sz="0" w:space="0" w:color="auto"/>
        <w:right w:val="none" w:sz="0" w:space="0" w:color="auto"/>
      </w:divBdr>
    </w:div>
    <w:div w:id="2006668281">
      <w:bodyDiv w:val="1"/>
      <w:marLeft w:val="0"/>
      <w:marRight w:val="0"/>
      <w:marTop w:val="0"/>
      <w:marBottom w:val="0"/>
      <w:divBdr>
        <w:top w:val="none" w:sz="0" w:space="0" w:color="auto"/>
        <w:left w:val="none" w:sz="0" w:space="0" w:color="auto"/>
        <w:bottom w:val="none" w:sz="0" w:space="0" w:color="auto"/>
        <w:right w:val="none" w:sz="0" w:space="0" w:color="auto"/>
      </w:divBdr>
    </w:div>
    <w:div w:id="2007129132">
      <w:bodyDiv w:val="1"/>
      <w:marLeft w:val="0"/>
      <w:marRight w:val="0"/>
      <w:marTop w:val="0"/>
      <w:marBottom w:val="0"/>
      <w:divBdr>
        <w:top w:val="none" w:sz="0" w:space="0" w:color="auto"/>
        <w:left w:val="none" w:sz="0" w:space="0" w:color="auto"/>
        <w:bottom w:val="none" w:sz="0" w:space="0" w:color="auto"/>
        <w:right w:val="none" w:sz="0" w:space="0" w:color="auto"/>
      </w:divBdr>
    </w:div>
    <w:div w:id="2007172542">
      <w:bodyDiv w:val="1"/>
      <w:marLeft w:val="0"/>
      <w:marRight w:val="0"/>
      <w:marTop w:val="0"/>
      <w:marBottom w:val="0"/>
      <w:divBdr>
        <w:top w:val="none" w:sz="0" w:space="0" w:color="auto"/>
        <w:left w:val="none" w:sz="0" w:space="0" w:color="auto"/>
        <w:bottom w:val="none" w:sz="0" w:space="0" w:color="auto"/>
        <w:right w:val="none" w:sz="0" w:space="0" w:color="auto"/>
      </w:divBdr>
    </w:div>
    <w:div w:id="2007710263">
      <w:bodyDiv w:val="1"/>
      <w:marLeft w:val="0"/>
      <w:marRight w:val="0"/>
      <w:marTop w:val="0"/>
      <w:marBottom w:val="0"/>
      <w:divBdr>
        <w:top w:val="none" w:sz="0" w:space="0" w:color="auto"/>
        <w:left w:val="none" w:sz="0" w:space="0" w:color="auto"/>
        <w:bottom w:val="none" w:sz="0" w:space="0" w:color="auto"/>
        <w:right w:val="none" w:sz="0" w:space="0" w:color="auto"/>
      </w:divBdr>
    </w:div>
    <w:div w:id="2007900731">
      <w:bodyDiv w:val="1"/>
      <w:marLeft w:val="0"/>
      <w:marRight w:val="0"/>
      <w:marTop w:val="0"/>
      <w:marBottom w:val="0"/>
      <w:divBdr>
        <w:top w:val="none" w:sz="0" w:space="0" w:color="auto"/>
        <w:left w:val="none" w:sz="0" w:space="0" w:color="auto"/>
        <w:bottom w:val="none" w:sz="0" w:space="0" w:color="auto"/>
        <w:right w:val="none" w:sz="0" w:space="0" w:color="auto"/>
      </w:divBdr>
    </w:div>
    <w:div w:id="2007980050">
      <w:bodyDiv w:val="1"/>
      <w:marLeft w:val="0"/>
      <w:marRight w:val="0"/>
      <w:marTop w:val="0"/>
      <w:marBottom w:val="0"/>
      <w:divBdr>
        <w:top w:val="none" w:sz="0" w:space="0" w:color="auto"/>
        <w:left w:val="none" w:sz="0" w:space="0" w:color="auto"/>
        <w:bottom w:val="none" w:sz="0" w:space="0" w:color="auto"/>
        <w:right w:val="none" w:sz="0" w:space="0" w:color="auto"/>
      </w:divBdr>
    </w:div>
    <w:div w:id="2009090615">
      <w:bodyDiv w:val="1"/>
      <w:marLeft w:val="0"/>
      <w:marRight w:val="0"/>
      <w:marTop w:val="0"/>
      <w:marBottom w:val="0"/>
      <w:divBdr>
        <w:top w:val="none" w:sz="0" w:space="0" w:color="auto"/>
        <w:left w:val="none" w:sz="0" w:space="0" w:color="auto"/>
        <w:bottom w:val="none" w:sz="0" w:space="0" w:color="auto"/>
        <w:right w:val="none" w:sz="0" w:space="0" w:color="auto"/>
      </w:divBdr>
    </w:div>
    <w:div w:id="2009747404">
      <w:bodyDiv w:val="1"/>
      <w:marLeft w:val="0"/>
      <w:marRight w:val="0"/>
      <w:marTop w:val="0"/>
      <w:marBottom w:val="0"/>
      <w:divBdr>
        <w:top w:val="none" w:sz="0" w:space="0" w:color="auto"/>
        <w:left w:val="none" w:sz="0" w:space="0" w:color="auto"/>
        <w:bottom w:val="none" w:sz="0" w:space="0" w:color="auto"/>
        <w:right w:val="none" w:sz="0" w:space="0" w:color="auto"/>
      </w:divBdr>
    </w:div>
    <w:div w:id="2010255539">
      <w:bodyDiv w:val="1"/>
      <w:marLeft w:val="0"/>
      <w:marRight w:val="0"/>
      <w:marTop w:val="0"/>
      <w:marBottom w:val="0"/>
      <w:divBdr>
        <w:top w:val="none" w:sz="0" w:space="0" w:color="auto"/>
        <w:left w:val="none" w:sz="0" w:space="0" w:color="auto"/>
        <w:bottom w:val="none" w:sz="0" w:space="0" w:color="auto"/>
        <w:right w:val="none" w:sz="0" w:space="0" w:color="auto"/>
      </w:divBdr>
    </w:div>
    <w:div w:id="2010674444">
      <w:bodyDiv w:val="1"/>
      <w:marLeft w:val="0"/>
      <w:marRight w:val="0"/>
      <w:marTop w:val="0"/>
      <w:marBottom w:val="0"/>
      <w:divBdr>
        <w:top w:val="none" w:sz="0" w:space="0" w:color="auto"/>
        <w:left w:val="none" w:sz="0" w:space="0" w:color="auto"/>
        <w:bottom w:val="none" w:sz="0" w:space="0" w:color="auto"/>
        <w:right w:val="none" w:sz="0" w:space="0" w:color="auto"/>
      </w:divBdr>
    </w:div>
    <w:div w:id="2013335790">
      <w:bodyDiv w:val="1"/>
      <w:marLeft w:val="0"/>
      <w:marRight w:val="0"/>
      <w:marTop w:val="0"/>
      <w:marBottom w:val="0"/>
      <w:divBdr>
        <w:top w:val="none" w:sz="0" w:space="0" w:color="auto"/>
        <w:left w:val="none" w:sz="0" w:space="0" w:color="auto"/>
        <w:bottom w:val="none" w:sz="0" w:space="0" w:color="auto"/>
        <w:right w:val="none" w:sz="0" w:space="0" w:color="auto"/>
      </w:divBdr>
    </w:div>
    <w:div w:id="2013531022">
      <w:bodyDiv w:val="1"/>
      <w:marLeft w:val="0"/>
      <w:marRight w:val="0"/>
      <w:marTop w:val="0"/>
      <w:marBottom w:val="0"/>
      <w:divBdr>
        <w:top w:val="none" w:sz="0" w:space="0" w:color="auto"/>
        <w:left w:val="none" w:sz="0" w:space="0" w:color="auto"/>
        <w:bottom w:val="none" w:sz="0" w:space="0" w:color="auto"/>
        <w:right w:val="none" w:sz="0" w:space="0" w:color="auto"/>
      </w:divBdr>
    </w:div>
    <w:div w:id="2013677563">
      <w:bodyDiv w:val="1"/>
      <w:marLeft w:val="0"/>
      <w:marRight w:val="0"/>
      <w:marTop w:val="0"/>
      <w:marBottom w:val="0"/>
      <w:divBdr>
        <w:top w:val="none" w:sz="0" w:space="0" w:color="auto"/>
        <w:left w:val="none" w:sz="0" w:space="0" w:color="auto"/>
        <w:bottom w:val="none" w:sz="0" w:space="0" w:color="auto"/>
        <w:right w:val="none" w:sz="0" w:space="0" w:color="auto"/>
      </w:divBdr>
    </w:div>
    <w:div w:id="2016229514">
      <w:bodyDiv w:val="1"/>
      <w:marLeft w:val="0"/>
      <w:marRight w:val="0"/>
      <w:marTop w:val="0"/>
      <w:marBottom w:val="0"/>
      <w:divBdr>
        <w:top w:val="none" w:sz="0" w:space="0" w:color="auto"/>
        <w:left w:val="none" w:sz="0" w:space="0" w:color="auto"/>
        <w:bottom w:val="none" w:sz="0" w:space="0" w:color="auto"/>
        <w:right w:val="none" w:sz="0" w:space="0" w:color="auto"/>
      </w:divBdr>
    </w:div>
    <w:div w:id="2017076270">
      <w:bodyDiv w:val="1"/>
      <w:marLeft w:val="0"/>
      <w:marRight w:val="0"/>
      <w:marTop w:val="0"/>
      <w:marBottom w:val="0"/>
      <w:divBdr>
        <w:top w:val="none" w:sz="0" w:space="0" w:color="auto"/>
        <w:left w:val="none" w:sz="0" w:space="0" w:color="auto"/>
        <w:bottom w:val="none" w:sz="0" w:space="0" w:color="auto"/>
        <w:right w:val="none" w:sz="0" w:space="0" w:color="auto"/>
      </w:divBdr>
    </w:div>
    <w:div w:id="2017296079">
      <w:bodyDiv w:val="1"/>
      <w:marLeft w:val="0"/>
      <w:marRight w:val="0"/>
      <w:marTop w:val="0"/>
      <w:marBottom w:val="0"/>
      <w:divBdr>
        <w:top w:val="none" w:sz="0" w:space="0" w:color="auto"/>
        <w:left w:val="none" w:sz="0" w:space="0" w:color="auto"/>
        <w:bottom w:val="none" w:sz="0" w:space="0" w:color="auto"/>
        <w:right w:val="none" w:sz="0" w:space="0" w:color="auto"/>
      </w:divBdr>
    </w:div>
    <w:div w:id="2018537475">
      <w:bodyDiv w:val="1"/>
      <w:marLeft w:val="0"/>
      <w:marRight w:val="0"/>
      <w:marTop w:val="0"/>
      <w:marBottom w:val="0"/>
      <w:divBdr>
        <w:top w:val="none" w:sz="0" w:space="0" w:color="auto"/>
        <w:left w:val="none" w:sz="0" w:space="0" w:color="auto"/>
        <w:bottom w:val="none" w:sz="0" w:space="0" w:color="auto"/>
        <w:right w:val="none" w:sz="0" w:space="0" w:color="auto"/>
      </w:divBdr>
    </w:div>
    <w:div w:id="2019498497">
      <w:bodyDiv w:val="1"/>
      <w:marLeft w:val="0"/>
      <w:marRight w:val="0"/>
      <w:marTop w:val="0"/>
      <w:marBottom w:val="0"/>
      <w:divBdr>
        <w:top w:val="none" w:sz="0" w:space="0" w:color="auto"/>
        <w:left w:val="none" w:sz="0" w:space="0" w:color="auto"/>
        <w:bottom w:val="none" w:sz="0" w:space="0" w:color="auto"/>
        <w:right w:val="none" w:sz="0" w:space="0" w:color="auto"/>
      </w:divBdr>
    </w:div>
    <w:div w:id="2019575360">
      <w:bodyDiv w:val="1"/>
      <w:marLeft w:val="0"/>
      <w:marRight w:val="0"/>
      <w:marTop w:val="0"/>
      <w:marBottom w:val="0"/>
      <w:divBdr>
        <w:top w:val="none" w:sz="0" w:space="0" w:color="auto"/>
        <w:left w:val="none" w:sz="0" w:space="0" w:color="auto"/>
        <w:bottom w:val="none" w:sz="0" w:space="0" w:color="auto"/>
        <w:right w:val="none" w:sz="0" w:space="0" w:color="auto"/>
      </w:divBdr>
    </w:div>
    <w:div w:id="2019772707">
      <w:bodyDiv w:val="1"/>
      <w:marLeft w:val="0"/>
      <w:marRight w:val="0"/>
      <w:marTop w:val="0"/>
      <w:marBottom w:val="0"/>
      <w:divBdr>
        <w:top w:val="none" w:sz="0" w:space="0" w:color="auto"/>
        <w:left w:val="none" w:sz="0" w:space="0" w:color="auto"/>
        <w:bottom w:val="none" w:sz="0" w:space="0" w:color="auto"/>
        <w:right w:val="none" w:sz="0" w:space="0" w:color="auto"/>
      </w:divBdr>
    </w:div>
    <w:div w:id="2019886032">
      <w:bodyDiv w:val="1"/>
      <w:marLeft w:val="0"/>
      <w:marRight w:val="0"/>
      <w:marTop w:val="0"/>
      <w:marBottom w:val="0"/>
      <w:divBdr>
        <w:top w:val="none" w:sz="0" w:space="0" w:color="auto"/>
        <w:left w:val="none" w:sz="0" w:space="0" w:color="auto"/>
        <w:bottom w:val="none" w:sz="0" w:space="0" w:color="auto"/>
        <w:right w:val="none" w:sz="0" w:space="0" w:color="auto"/>
      </w:divBdr>
    </w:div>
    <w:div w:id="2020228997">
      <w:bodyDiv w:val="1"/>
      <w:marLeft w:val="0"/>
      <w:marRight w:val="0"/>
      <w:marTop w:val="0"/>
      <w:marBottom w:val="0"/>
      <w:divBdr>
        <w:top w:val="none" w:sz="0" w:space="0" w:color="auto"/>
        <w:left w:val="none" w:sz="0" w:space="0" w:color="auto"/>
        <w:bottom w:val="none" w:sz="0" w:space="0" w:color="auto"/>
        <w:right w:val="none" w:sz="0" w:space="0" w:color="auto"/>
      </w:divBdr>
    </w:div>
    <w:div w:id="2020811460">
      <w:bodyDiv w:val="1"/>
      <w:marLeft w:val="0"/>
      <w:marRight w:val="0"/>
      <w:marTop w:val="0"/>
      <w:marBottom w:val="0"/>
      <w:divBdr>
        <w:top w:val="none" w:sz="0" w:space="0" w:color="auto"/>
        <w:left w:val="none" w:sz="0" w:space="0" w:color="auto"/>
        <w:bottom w:val="none" w:sz="0" w:space="0" w:color="auto"/>
        <w:right w:val="none" w:sz="0" w:space="0" w:color="auto"/>
      </w:divBdr>
    </w:div>
    <w:div w:id="2023361854">
      <w:bodyDiv w:val="1"/>
      <w:marLeft w:val="0"/>
      <w:marRight w:val="0"/>
      <w:marTop w:val="0"/>
      <w:marBottom w:val="0"/>
      <w:divBdr>
        <w:top w:val="none" w:sz="0" w:space="0" w:color="auto"/>
        <w:left w:val="none" w:sz="0" w:space="0" w:color="auto"/>
        <w:bottom w:val="none" w:sz="0" w:space="0" w:color="auto"/>
        <w:right w:val="none" w:sz="0" w:space="0" w:color="auto"/>
      </w:divBdr>
    </w:div>
    <w:div w:id="2024238361">
      <w:bodyDiv w:val="1"/>
      <w:marLeft w:val="0"/>
      <w:marRight w:val="0"/>
      <w:marTop w:val="0"/>
      <w:marBottom w:val="0"/>
      <w:divBdr>
        <w:top w:val="none" w:sz="0" w:space="0" w:color="auto"/>
        <w:left w:val="none" w:sz="0" w:space="0" w:color="auto"/>
        <w:bottom w:val="none" w:sz="0" w:space="0" w:color="auto"/>
        <w:right w:val="none" w:sz="0" w:space="0" w:color="auto"/>
      </w:divBdr>
    </w:div>
    <w:div w:id="2024504480">
      <w:bodyDiv w:val="1"/>
      <w:marLeft w:val="0"/>
      <w:marRight w:val="0"/>
      <w:marTop w:val="0"/>
      <w:marBottom w:val="0"/>
      <w:divBdr>
        <w:top w:val="none" w:sz="0" w:space="0" w:color="auto"/>
        <w:left w:val="none" w:sz="0" w:space="0" w:color="auto"/>
        <w:bottom w:val="none" w:sz="0" w:space="0" w:color="auto"/>
        <w:right w:val="none" w:sz="0" w:space="0" w:color="auto"/>
      </w:divBdr>
    </w:div>
    <w:div w:id="2026637264">
      <w:bodyDiv w:val="1"/>
      <w:marLeft w:val="0"/>
      <w:marRight w:val="0"/>
      <w:marTop w:val="0"/>
      <w:marBottom w:val="0"/>
      <w:divBdr>
        <w:top w:val="none" w:sz="0" w:space="0" w:color="auto"/>
        <w:left w:val="none" w:sz="0" w:space="0" w:color="auto"/>
        <w:bottom w:val="none" w:sz="0" w:space="0" w:color="auto"/>
        <w:right w:val="none" w:sz="0" w:space="0" w:color="auto"/>
      </w:divBdr>
    </w:div>
    <w:div w:id="2026977017">
      <w:bodyDiv w:val="1"/>
      <w:marLeft w:val="0"/>
      <w:marRight w:val="0"/>
      <w:marTop w:val="0"/>
      <w:marBottom w:val="0"/>
      <w:divBdr>
        <w:top w:val="none" w:sz="0" w:space="0" w:color="auto"/>
        <w:left w:val="none" w:sz="0" w:space="0" w:color="auto"/>
        <w:bottom w:val="none" w:sz="0" w:space="0" w:color="auto"/>
        <w:right w:val="none" w:sz="0" w:space="0" w:color="auto"/>
      </w:divBdr>
    </w:div>
    <w:div w:id="2027320015">
      <w:bodyDiv w:val="1"/>
      <w:marLeft w:val="0"/>
      <w:marRight w:val="0"/>
      <w:marTop w:val="0"/>
      <w:marBottom w:val="0"/>
      <w:divBdr>
        <w:top w:val="none" w:sz="0" w:space="0" w:color="auto"/>
        <w:left w:val="none" w:sz="0" w:space="0" w:color="auto"/>
        <w:bottom w:val="none" w:sz="0" w:space="0" w:color="auto"/>
        <w:right w:val="none" w:sz="0" w:space="0" w:color="auto"/>
      </w:divBdr>
    </w:div>
    <w:div w:id="2027364516">
      <w:bodyDiv w:val="1"/>
      <w:marLeft w:val="0"/>
      <w:marRight w:val="0"/>
      <w:marTop w:val="0"/>
      <w:marBottom w:val="0"/>
      <w:divBdr>
        <w:top w:val="none" w:sz="0" w:space="0" w:color="auto"/>
        <w:left w:val="none" w:sz="0" w:space="0" w:color="auto"/>
        <w:bottom w:val="none" w:sz="0" w:space="0" w:color="auto"/>
        <w:right w:val="none" w:sz="0" w:space="0" w:color="auto"/>
      </w:divBdr>
    </w:div>
    <w:div w:id="2030255576">
      <w:bodyDiv w:val="1"/>
      <w:marLeft w:val="0"/>
      <w:marRight w:val="0"/>
      <w:marTop w:val="0"/>
      <w:marBottom w:val="0"/>
      <w:divBdr>
        <w:top w:val="none" w:sz="0" w:space="0" w:color="auto"/>
        <w:left w:val="none" w:sz="0" w:space="0" w:color="auto"/>
        <w:bottom w:val="none" w:sz="0" w:space="0" w:color="auto"/>
        <w:right w:val="none" w:sz="0" w:space="0" w:color="auto"/>
      </w:divBdr>
    </w:div>
    <w:div w:id="2031031705">
      <w:bodyDiv w:val="1"/>
      <w:marLeft w:val="0"/>
      <w:marRight w:val="0"/>
      <w:marTop w:val="0"/>
      <w:marBottom w:val="0"/>
      <w:divBdr>
        <w:top w:val="none" w:sz="0" w:space="0" w:color="auto"/>
        <w:left w:val="none" w:sz="0" w:space="0" w:color="auto"/>
        <w:bottom w:val="none" w:sz="0" w:space="0" w:color="auto"/>
        <w:right w:val="none" w:sz="0" w:space="0" w:color="auto"/>
      </w:divBdr>
    </w:div>
    <w:div w:id="2031293564">
      <w:bodyDiv w:val="1"/>
      <w:marLeft w:val="0"/>
      <w:marRight w:val="0"/>
      <w:marTop w:val="0"/>
      <w:marBottom w:val="0"/>
      <w:divBdr>
        <w:top w:val="none" w:sz="0" w:space="0" w:color="auto"/>
        <w:left w:val="none" w:sz="0" w:space="0" w:color="auto"/>
        <w:bottom w:val="none" w:sz="0" w:space="0" w:color="auto"/>
        <w:right w:val="none" w:sz="0" w:space="0" w:color="auto"/>
      </w:divBdr>
    </w:div>
    <w:div w:id="2032146650">
      <w:bodyDiv w:val="1"/>
      <w:marLeft w:val="0"/>
      <w:marRight w:val="0"/>
      <w:marTop w:val="0"/>
      <w:marBottom w:val="0"/>
      <w:divBdr>
        <w:top w:val="none" w:sz="0" w:space="0" w:color="auto"/>
        <w:left w:val="none" w:sz="0" w:space="0" w:color="auto"/>
        <w:bottom w:val="none" w:sz="0" w:space="0" w:color="auto"/>
        <w:right w:val="none" w:sz="0" w:space="0" w:color="auto"/>
      </w:divBdr>
    </w:div>
    <w:div w:id="2032410718">
      <w:bodyDiv w:val="1"/>
      <w:marLeft w:val="0"/>
      <w:marRight w:val="0"/>
      <w:marTop w:val="0"/>
      <w:marBottom w:val="0"/>
      <w:divBdr>
        <w:top w:val="none" w:sz="0" w:space="0" w:color="auto"/>
        <w:left w:val="none" w:sz="0" w:space="0" w:color="auto"/>
        <w:bottom w:val="none" w:sz="0" w:space="0" w:color="auto"/>
        <w:right w:val="none" w:sz="0" w:space="0" w:color="auto"/>
      </w:divBdr>
    </w:div>
    <w:div w:id="2033065676">
      <w:bodyDiv w:val="1"/>
      <w:marLeft w:val="0"/>
      <w:marRight w:val="0"/>
      <w:marTop w:val="0"/>
      <w:marBottom w:val="0"/>
      <w:divBdr>
        <w:top w:val="none" w:sz="0" w:space="0" w:color="auto"/>
        <w:left w:val="none" w:sz="0" w:space="0" w:color="auto"/>
        <w:bottom w:val="none" w:sz="0" w:space="0" w:color="auto"/>
        <w:right w:val="none" w:sz="0" w:space="0" w:color="auto"/>
      </w:divBdr>
    </w:div>
    <w:div w:id="2033140778">
      <w:bodyDiv w:val="1"/>
      <w:marLeft w:val="0"/>
      <w:marRight w:val="0"/>
      <w:marTop w:val="0"/>
      <w:marBottom w:val="0"/>
      <w:divBdr>
        <w:top w:val="none" w:sz="0" w:space="0" w:color="auto"/>
        <w:left w:val="none" w:sz="0" w:space="0" w:color="auto"/>
        <w:bottom w:val="none" w:sz="0" w:space="0" w:color="auto"/>
        <w:right w:val="none" w:sz="0" w:space="0" w:color="auto"/>
      </w:divBdr>
    </w:div>
    <w:div w:id="2034375847">
      <w:bodyDiv w:val="1"/>
      <w:marLeft w:val="0"/>
      <w:marRight w:val="0"/>
      <w:marTop w:val="0"/>
      <w:marBottom w:val="0"/>
      <w:divBdr>
        <w:top w:val="none" w:sz="0" w:space="0" w:color="auto"/>
        <w:left w:val="none" w:sz="0" w:space="0" w:color="auto"/>
        <w:bottom w:val="none" w:sz="0" w:space="0" w:color="auto"/>
        <w:right w:val="none" w:sz="0" w:space="0" w:color="auto"/>
      </w:divBdr>
    </w:div>
    <w:div w:id="2034380748">
      <w:bodyDiv w:val="1"/>
      <w:marLeft w:val="0"/>
      <w:marRight w:val="0"/>
      <w:marTop w:val="0"/>
      <w:marBottom w:val="0"/>
      <w:divBdr>
        <w:top w:val="none" w:sz="0" w:space="0" w:color="auto"/>
        <w:left w:val="none" w:sz="0" w:space="0" w:color="auto"/>
        <w:bottom w:val="none" w:sz="0" w:space="0" w:color="auto"/>
        <w:right w:val="none" w:sz="0" w:space="0" w:color="auto"/>
      </w:divBdr>
    </w:div>
    <w:div w:id="2035186048">
      <w:bodyDiv w:val="1"/>
      <w:marLeft w:val="0"/>
      <w:marRight w:val="0"/>
      <w:marTop w:val="0"/>
      <w:marBottom w:val="0"/>
      <w:divBdr>
        <w:top w:val="none" w:sz="0" w:space="0" w:color="auto"/>
        <w:left w:val="none" w:sz="0" w:space="0" w:color="auto"/>
        <w:bottom w:val="none" w:sz="0" w:space="0" w:color="auto"/>
        <w:right w:val="none" w:sz="0" w:space="0" w:color="auto"/>
      </w:divBdr>
    </w:div>
    <w:div w:id="2035422144">
      <w:bodyDiv w:val="1"/>
      <w:marLeft w:val="0"/>
      <w:marRight w:val="0"/>
      <w:marTop w:val="0"/>
      <w:marBottom w:val="0"/>
      <w:divBdr>
        <w:top w:val="none" w:sz="0" w:space="0" w:color="auto"/>
        <w:left w:val="none" w:sz="0" w:space="0" w:color="auto"/>
        <w:bottom w:val="none" w:sz="0" w:space="0" w:color="auto"/>
        <w:right w:val="none" w:sz="0" w:space="0" w:color="auto"/>
      </w:divBdr>
    </w:div>
    <w:div w:id="2035690851">
      <w:bodyDiv w:val="1"/>
      <w:marLeft w:val="0"/>
      <w:marRight w:val="0"/>
      <w:marTop w:val="0"/>
      <w:marBottom w:val="0"/>
      <w:divBdr>
        <w:top w:val="none" w:sz="0" w:space="0" w:color="auto"/>
        <w:left w:val="none" w:sz="0" w:space="0" w:color="auto"/>
        <w:bottom w:val="none" w:sz="0" w:space="0" w:color="auto"/>
        <w:right w:val="none" w:sz="0" w:space="0" w:color="auto"/>
      </w:divBdr>
    </w:div>
    <w:div w:id="2036611617">
      <w:bodyDiv w:val="1"/>
      <w:marLeft w:val="0"/>
      <w:marRight w:val="0"/>
      <w:marTop w:val="0"/>
      <w:marBottom w:val="0"/>
      <w:divBdr>
        <w:top w:val="none" w:sz="0" w:space="0" w:color="auto"/>
        <w:left w:val="none" w:sz="0" w:space="0" w:color="auto"/>
        <w:bottom w:val="none" w:sz="0" w:space="0" w:color="auto"/>
        <w:right w:val="none" w:sz="0" w:space="0" w:color="auto"/>
      </w:divBdr>
    </w:div>
    <w:div w:id="2036929163">
      <w:bodyDiv w:val="1"/>
      <w:marLeft w:val="0"/>
      <w:marRight w:val="0"/>
      <w:marTop w:val="0"/>
      <w:marBottom w:val="0"/>
      <w:divBdr>
        <w:top w:val="none" w:sz="0" w:space="0" w:color="auto"/>
        <w:left w:val="none" w:sz="0" w:space="0" w:color="auto"/>
        <w:bottom w:val="none" w:sz="0" w:space="0" w:color="auto"/>
        <w:right w:val="none" w:sz="0" w:space="0" w:color="auto"/>
      </w:divBdr>
    </w:div>
    <w:div w:id="2037534922">
      <w:bodyDiv w:val="1"/>
      <w:marLeft w:val="0"/>
      <w:marRight w:val="0"/>
      <w:marTop w:val="0"/>
      <w:marBottom w:val="0"/>
      <w:divBdr>
        <w:top w:val="none" w:sz="0" w:space="0" w:color="auto"/>
        <w:left w:val="none" w:sz="0" w:space="0" w:color="auto"/>
        <w:bottom w:val="none" w:sz="0" w:space="0" w:color="auto"/>
        <w:right w:val="none" w:sz="0" w:space="0" w:color="auto"/>
      </w:divBdr>
    </w:div>
    <w:div w:id="2037651862">
      <w:bodyDiv w:val="1"/>
      <w:marLeft w:val="0"/>
      <w:marRight w:val="0"/>
      <w:marTop w:val="0"/>
      <w:marBottom w:val="0"/>
      <w:divBdr>
        <w:top w:val="none" w:sz="0" w:space="0" w:color="auto"/>
        <w:left w:val="none" w:sz="0" w:space="0" w:color="auto"/>
        <w:bottom w:val="none" w:sz="0" w:space="0" w:color="auto"/>
        <w:right w:val="none" w:sz="0" w:space="0" w:color="auto"/>
      </w:divBdr>
    </w:div>
    <w:div w:id="2038313146">
      <w:bodyDiv w:val="1"/>
      <w:marLeft w:val="0"/>
      <w:marRight w:val="0"/>
      <w:marTop w:val="0"/>
      <w:marBottom w:val="0"/>
      <w:divBdr>
        <w:top w:val="none" w:sz="0" w:space="0" w:color="auto"/>
        <w:left w:val="none" w:sz="0" w:space="0" w:color="auto"/>
        <w:bottom w:val="none" w:sz="0" w:space="0" w:color="auto"/>
        <w:right w:val="none" w:sz="0" w:space="0" w:color="auto"/>
      </w:divBdr>
    </w:div>
    <w:div w:id="2038383624">
      <w:bodyDiv w:val="1"/>
      <w:marLeft w:val="0"/>
      <w:marRight w:val="0"/>
      <w:marTop w:val="0"/>
      <w:marBottom w:val="0"/>
      <w:divBdr>
        <w:top w:val="none" w:sz="0" w:space="0" w:color="auto"/>
        <w:left w:val="none" w:sz="0" w:space="0" w:color="auto"/>
        <w:bottom w:val="none" w:sz="0" w:space="0" w:color="auto"/>
        <w:right w:val="none" w:sz="0" w:space="0" w:color="auto"/>
      </w:divBdr>
    </w:div>
    <w:div w:id="2038500477">
      <w:bodyDiv w:val="1"/>
      <w:marLeft w:val="0"/>
      <w:marRight w:val="0"/>
      <w:marTop w:val="0"/>
      <w:marBottom w:val="0"/>
      <w:divBdr>
        <w:top w:val="none" w:sz="0" w:space="0" w:color="auto"/>
        <w:left w:val="none" w:sz="0" w:space="0" w:color="auto"/>
        <w:bottom w:val="none" w:sz="0" w:space="0" w:color="auto"/>
        <w:right w:val="none" w:sz="0" w:space="0" w:color="auto"/>
      </w:divBdr>
    </w:div>
    <w:div w:id="2038652309">
      <w:bodyDiv w:val="1"/>
      <w:marLeft w:val="0"/>
      <w:marRight w:val="0"/>
      <w:marTop w:val="0"/>
      <w:marBottom w:val="0"/>
      <w:divBdr>
        <w:top w:val="none" w:sz="0" w:space="0" w:color="auto"/>
        <w:left w:val="none" w:sz="0" w:space="0" w:color="auto"/>
        <w:bottom w:val="none" w:sz="0" w:space="0" w:color="auto"/>
        <w:right w:val="none" w:sz="0" w:space="0" w:color="auto"/>
      </w:divBdr>
    </w:div>
    <w:div w:id="2038853045">
      <w:bodyDiv w:val="1"/>
      <w:marLeft w:val="0"/>
      <w:marRight w:val="0"/>
      <w:marTop w:val="0"/>
      <w:marBottom w:val="0"/>
      <w:divBdr>
        <w:top w:val="none" w:sz="0" w:space="0" w:color="auto"/>
        <w:left w:val="none" w:sz="0" w:space="0" w:color="auto"/>
        <w:bottom w:val="none" w:sz="0" w:space="0" w:color="auto"/>
        <w:right w:val="none" w:sz="0" w:space="0" w:color="auto"/>
      </w:divBdr>
    </w:div>
    <w:div w:id="2039113093">
      <w:bodyDiv w:val="1"/>
      <w:marLeft w:val="0"/>
      <w:marRight w:val="0"/>
      <w:marTop w:val="0"/>
      <w:marBottom w:val="0"/>
      <w:divBdr>
        <w:top w:val="none" w:sz="0" w:space="0" w:color="auto"/>
        <w:left w:val="none" w:sz="0" w:space="0" w:color="auto"/>
        <w:bottom w:val="none" w:sz="0" w:space="0" w:color="auto"/>
        <w:right w:val="none" w:sz="0" w:space="0" w:color="auto"/>
      </w:divBdr>
    </w:div>
    <w:div w:id="2039547557">
      <w:bodyDiv w:val="1"/>
      <w:marLeft w:val="0"/>
      <w:marRight w:val="0"/>
      <w:marTop w:val="0"/>
      <w:marBottom w:val="0"/>
      <w:divBdr>
        <w:top w:val="none" w:sz="0" w:space="0" w:color="auto"/>
        <w:left w:val="none" w:sz="0" w:space="0" w:color="auto"/>
        <w:bottom w:val="none" w:sz="0" w:space="0" w:color="auto"/>
        <w:right w:val="none" w:sz="0" w:space="0" w:color="auto"/>
      </w:divBdr>
    </w:div>
    <w:div w:id="2039625768">
      <w:bodyDiv w:val="1"/>
      <w:marLeft w:val="0"/>
      <w:marRight w:val="0"/>
      <w:marTop w:val="0"/>
      <w:marBottom w:val="0"/>
      <w:divBdr>
        <w:top w:val="none" w:sz="0" w:space="0" w:color="auto"/>
        <w:left w:val="none" w:sz="0" w:space="0" w:color="auto"/>
        <w:bottom w:val="none" w:sz="0" w:space="0" w:color="auto"/>
        <w:right w:val="none" w:sz="0" w:space="0" w:color="auto"/>
      </w:divBdr>
    </w:div>
    <w:div w:id="2039772438">
      <w:bodyDiv w:val="1"/>
      <w:marLeft w:val="0"/>
      <w:marRight w:val="0"/>
      <w:marTop w:val="0"/>
      <w:marBottom w:val="0"/>
      <w:divBdr>
        <w:top w:val="none" w:sz="0" w:space="0" w:color="auto"/>
        <w:left w:val="none" w:sz="0" w:space="0" w:color="auto"/>
        <w:bottom w:val="none" w:sz="0" w:space="0" w:color="auto"/>
        <w:right w:val="none" w:sz="0" w:space="0" w:color="auto"/>
      </w:divBdr>
    </w:div>
    <w:div w:id="2039894947">
      <w:bodyDiv w:val="1"/>
      <w:marLeft w:val="0"/>
      <w:marRight w:val="0"/>
      <w:marTop w:val="0"/>
      <w:marBottom w:val="0"/>
      <w:divBdr>
        <w:top w:val="none" w:sz="0" w:space="0" w:color="auto"/>
        <w:left w:val="none" w:sz="0" w:space="0" w:color="auto"/>
        <w:bottom w:val="none" w:sz="0" w:space="0" w:color="auto"/>
        <w:right w:val="none" w:sz="0" w:space="0" w:color="auto"/>
      </w:divBdr>
    </w:div>
    <w:div w:id="2040011158">
      <w:bodyDiv w:val="1"/>
      <w:marLeft w:val="0"/>
      <w:marRight w:val="0"/>
      <w:marTop w:val="0"/>
      <w:marBottom w:val="0"/>
      <w:divBdr>
        <w:top w:val="none" w:sz="0" w:space="0" w:color="auto"/>
        <w:left w:val="none" w:sz="0" w:space="0" w:color="auto"/>
        <w:bottom w:val="none" w:sz="0" w:space="0" w:color="auto"/>
        <w:right w:val="none" w:sz="0" w:space="0" w:color="auto"/>
      </w:divBdr>
    </w:div>
    <w:div w:id="2040427210">
      <w:bodyDiv w:val="1"/>
      <w:marLeft w:val="0"/>
      <w:marRight w:val="0"/>
      <w:marTop w:val="0"/>
      <w:marBottom w:val="0"/>
      <w:divBdr>
        <w:top w:val="none" w:sz="0" w:space="0" w:color="auto"/>
        <w:left w:val="none" w:sz="0" w:space="0" w:color="auto"/>
        <w:bottom w:val="none" w:sz="0" w:space="0" w:color="auto"/>
        <w:right w:val="none" w:sz="0" w:space="0" w:color="auto"/>
      </w:divBdr>
    </w:div>
    <w:div w:id="2040888153">
      <w:bodyDiv w:val="1"/>
      <w:marLeft w:val="0"/>
      <w:marRight w:val="0"/>
      <w:marTop w:val="0"/>
      <w:marBottom w:val="0"/>
      <w:divBdr>
        <w:top w:val="none" w:sz="0" w:space="0" w:color="auto"/>
        <w:left w:val="none" w:sz="0" w:space="0" w:color="auto"/>
        <w:bottom w:val="none" w:sz="0" w:space="0" w:color="auto"/>
        <w:right w:val="none" w:sz="0" w:space="0" w:color="auto"/>
      </w:divBdr>
    </w:div>
    <w:div w:id="2041587310">
      <w:bodyDiv w:val="1"/>
      <w:marLeft w:val="0"/>
      <w:marRight w:val="0"/>
      <w:marTop w:val="0"/>
      <w:marBottom w:val="0"/>
      <w:divBdr>
        <w:top w:val="none" w:sz="0" w:space="0" w:color="auto"/>
        <w:left w:val="none" w:sz="0" w:space="0" w:color="auto"/>
        <w:bottom w:val="none" w:sz="0" w:space="0" w:color="auto"/>
        <w:right w:val="none" w:sz="0" w:space="0" w:color="auto"/>
      </w:divBdr>
    </w:div>
    <w:div w:id="2042197023">
      <w:bodyDiv w:val="1"/>
      <w:marLeft w:val="0"/>
      <w:marRight w:val="0"/>
      <w:marTop w:val="0"/>
      <w:marBottom w:val="0"/>
      <w:divBdr>
        <w:top w:val="none" w:sz="0" w:space="0" w:color="auto"/>
        <w:left w:val="none" w:sz="0" w:space="0" w:color="auto"/>
        <w:bottom w:val="none" w:sz="0" w:space="0" w:color="auto"/>
        <w:right w:val="none" w:sz="0" w:space="0" w:color="auto"/>
      </w:divBdr>
    </w:div>
    <w:div w:id="2042197448">
      <w:bodyDiv w:val="1"/>
      <w:marLeft w:val="0"/>
      <w:marRight w:val="0"/>
      <w:marTop w:val="0"/>
      <w:marBottom w:val="0"/>
      <w:divBdr>
        <w:top w:val="none" w:sz="0" w:space="0" w:color="auto"/>
        <w:left w:val="none" w:sz="0" w:space="0" w:color="auto"/>
        <w:bottom w:val="none" w:sz="0" w:space="0" w:color="auto"/>
        <w:right w:val="none" w:sz="0" w:space="0" w:color="auto"/>
      </w:divBdr>
    </w:div>
    <w:div w:id="2042584088">
      <w:bodyDiv w:val="1"/>
      <w:marLeft w:val="0"/>
      <w:marRight w:val="0"/>
      <w:marTop w:val="0"/>
      <w:marBottom w:val="0"/>
      <w:divBdr>
        <w:top w:val="none" w:sz="0" w:space="0" w:color="auto"/>
        <w:left w:val="none" w:sz="0" w:space="0" w:color="auto"/>
        <w:bottom w:val="none" w:sz="0" w:space="0" w:color="auto"/>
        <w:right w:val="none" w:sz="0" w:space="0" w:color="auto"/>
      </w:divBdr>
    </w:div>
    <w:div w:id="2043167999">
      <w:bodyDiv w:val="1"/>
      <w:marLeft w:val="0"/>
      <w:marRight w:val="0"/>
      <w:marTop w:val="0"/>
      <w:marBottom w:val="0"/>
      <w:divBdr>
        <w:top w:val="none" w:sz="0" w:space="0" w:color="auto"/>
        <w:left w:val="none" w:sz="0" w:space="0" w:color="auto"/>
        <w:bottom w:val="none" w:sz="0" w:space="0" w:color="auto"/>
        <w:right w:val="none" w:sz="0" w:space="0" w:color="auto"/>
      </w:divBdr>
    </w:div>
    <w:div w:id="2043242022">
      <w:bodyDiv w:val="1"/>
      <w:marLeft w:val="0"/>
      <w:marRight w:val="0"/>
      <w:marTop w:val="0"/>
      <w:marBottom w:val="0"/>
      <w:divBdr>
        <w:top w:val="none" w:sz="0" w:space="0" w:color="auto"/>
        <w:left w:val="none" w:sz="0" w:space="0" w:color="auto"/>
        <w:bottom w:val="none" w:sz="0" w:space="0" w:color="auto"/>
        <w:right w:val="none" w:sz="0" w:space="0" w:color="auto"/>
      </w:divBdr>
    </w:div>
    <w:div w:id="2043357556">
      <w:bodyDiv w:val="1"/>
      <w:marLeft w:val="0"/>
      <w:marRight w:val="0"/>
      <w:marTop w:val="0"/>
      <w:marBottom w:val="0"/>
      <w:divBdr>
        <w:top w:val="none" w:sz="0" w:space="0" w:color="auto"/>
        <w:left w:val="none" w:sz="0" w:space="0" w:color="auto"/>
        <w:bottom w:val="none" w:sz="0" w:space="0" w:color="auto"/>
        <w:right w:val="none" w:sz="0" w:space="0" w:color="auto"/>
      </w:divBdr>
    </w:div>
    <w:div w:id="2043557918">
      <w:bodyDiv w:val="1"/>
      <w:marLeft w:val="0"/>
      <w:marRight w:val="0"/>
      <w:marTop w:val="0"/>
      <w:marBottom w:val="0"/>
      <w:divBdr>
        <w:top w:val="none" w:sz="0" w:space="0" w:color="auto"/>
        <w:left w:val="none" w:sz="0" w:space="0" w:color="auto"/>
        <w:bottom w:val="none" w:sz="0" w:space="0" w:color="auto"/>
        <w:right w:val="none" w:sz="0" w:space="0" w:color="auto"/>
      </w:divBdr>
    </w:div>
    <w:div w:id="2043819460">
      <w:bodyDiv w:val="1"/>
      <w:marLeft w:val="0"/>
      <w:marRight w:val="0"/>
      <w:marTop w:val="0"/>
      <w:marBottom w:val="0"/>
      <w:divBdr>
        <w:top w:val="none" w:sz="0" w:space="0" w:color="auto"/>
        <w:left w:val="none" w:sz="0" w:space="0" w:color="auto"/>
        <w:bottom w:val="none" w:sz="0" w:space="0" w:color="auto"/>
        <w:right w:val="none" w:sz="0" w:space="0" w:color="auto"/>
      </w:divBdr>
    </w:div>
    <w:div w:id="2044474220">
      <w:bodyDiv w:val="1"/>
      <w:marLeft w:val="0"/>
      <w:marRight w:val="0"/>
      <w:marTop w:val="0"/>
      <w:marBottom w:val="0"/>
      <w:divBdr>
        <w:top w:val="none" w:sz="0" w:space="0" w:color="auto"/>
        <w:left w:val="none" w:sz="0" w:space="0" w:color="auto"/>
        <w:bottom w:val="none" w:sz="0" w:space="0" w:color="auto"/>
        <w:right w:val="none" w:sz="0" w:space="0" w:color="auto"/>
      </w:divBdr>
    </w:div>
    <w:div w:id="2044859532">
      <w:bodyDiv w:val="1"/>
      <w:marLeft w:val="0"/>
      <w:marRight w:val="0"/>
      <w:marTop w:val="0"/>
      <w:marBottom w:val="0"/>
      <w:divBdr>
        <w:top w:val="none" w:sz="0" w:space="0" w:color="auto"/>
        <w:left w:val="none" w:sz="0" w:space="0" w:color="auto"/>
        <w:bottom w:val="none" w:sz="0" w:space="0" w:color="auto"/>
        <w:right w:val="none" w:sz="0" w:space="0" w:color="auto"/>
      </w:divBdr>
    </w:div>
    <w:div w:id="2044863412">
      <w:bodyDiv w:val="1"/>
      <w:marLeft w:val="0"/>
      <w:marRight w:val="0"/>
      <w:marTop w:val="0"/>
      <w:marBottom w:val="0"/>
      <w:divBdr>
        <w:top w:val="none" w:sz="0" w:space="0" w:color="auto"/>
        <w:left w:val="none" w:sz="0" w:space="0" w:color="auto"/>
        <w:bottom w:val="none" w:sz="0" w:space="0" w:color="auto"/>
        <w:right w:val="none" w:sz="0" w:space="0" w:color="auto"/>
      </w:divBdr>
    </w:div>
    <w:div w:id="2045667005">
      <w:bodyDiv w:val="1"/>
      <w:marLeft w:val="0"/>
      <w:marRight w:val="0"/>
      <w:marTop w:val="0"/>
      <w:marBottom w:val="0"/>
      <w:divBdr>
        <w:top w:val="none" w:sz="0" w:space="0" w:color="auto"/>
        <w:left w:val="none" w:sz="0" w:space="0" w:color="auto"/>
        <w:bottom w:val="none" w:sz="0" w:space="0" w:color="auto"/>
        <w:right w:val="none" w:sz="0" w:space="0" w:color="auto"/>
      </w:divBdr>
    </w:div>
    <w:div w:id="2045715731">
      <w:bodyDiv w:val="1"/>
      <w:marLeft w:val="0"/>
      <w:marRight w:val="0"/>
      <w:marTop w:val="0"/>
      <w:marBottom w:val="0"/>
      <w:divBdr>
        <w:top w:val="none" w:sz="0" w:space="0" w:color="auto"/>
        <w:left w:val="none" w:sz="0" w:space="0" w:color="auto"/>
        <w:bottom w:val="none" w:sz="0" w:space="0" w:color="auto"/>
        <w:right w:val="none" w:sz="0" w:space="0" w:color="auto"/>
      </w:divBdr>
    </w:div>
    <w:div w:id="2046174681">
      <w:bodyDiv w:val="1"/>
      <w:marLeft w:val="0"/>
      <w:marRight w:val="0"/>
      <w:marTop w:val="0"/>
      <w:marBottom w:val="0"/>
      <w:divBdr>
        <w:top w:val="none" w:sz="0" w:space="0" w:color="auto"/>
        <w:left w:val="none" w:sz="0" w:space="0" w:color="auto"/>
        <w:bottom w:val="none" w:sz="0" w:space="0" w:color="auto"/>
        <w:right w:val="none" w:sz="0" w:space="0" w:color="auto"/>
      </w:divBdr>
    </w:div>
    <w:div w:id="2048021480">
      <w:bodyDiv w:val="1"/>
      <w:marLeft w:val="0"/>
      <w:marRight w:val="0"/>
      <w:marTop w:val="0"/>
      <w:marBottom w:val="0"/>
      <w:divBdr>
        <w:top w:val="none" w:sz="0" w:space="0" w:color="auto"/>
        <w:left w:val="none" w:sz="0" w:space="0" w:color="auto"/>
        <w:bottom w:val="none" w:sz="0" w:space="0" w:color="auto"/>
        <w:right w:val="none" w:sz="0" w:space="0" w:color="auto"/>
      </w:divBdr>
    </w:div>
    <w:div w:id="2048212572">
      <w:bodyDiv w:val="1"/>
      <w:marLeft w:val="0"/>
      <w:marRight w:val="0"/>
      <w:marTop w:val="0"/>
      <w:marBottom w:val="0"/>
      <w:divBdr>
        <w:top w:val="none" w:sz="0" w:space="0" w:color="auto"/>
        <w:left w:val="none" w:sz="0" w:space="0" w:color="auto"/>
        <w:bottom w:val="none" w:sz="0" w:space="0" w:color="auto"/>
        <w:right w:val="none" w:sz="0" w:space="0" w:color="auto"/>
      </w:divBdr>
    </w:div>
    <w:div w:id="2048287084">
      <w:bodyDiv w:val="1"/>
      <w:marLeft w:val="0"/>
      <w:marRight w:val="0"/>
      <w:marTop w:val="0"/>
      <w:marBottom w:val="0"/>
      <w:divBdr>
        <w:top w:val="none" w:sz="0" w:space="0" w:color="auto"/>
        <w:left w:val="none" w:sz="0" w:space="0" w:color="auto"/>
        <w:bottom w:val="none" w:sz="0" w:space="0" w:color="auto"/>
        <w:right w:val="none" w:sz="0" w:space="0" w:color="auto"/>
      </w:divBdr>
    </w:div>
    <w:div w:id="2048337208">
      <w:bodyDiv w:val="1"/>
      <w:marLeft w:val="0"/>
      <w:marRight w:val="0"/>
      <w:marTop w:val="0"/>
      <w:marBottom w:val="0"/>
      <w:divBdr>
        <w:top w:val="none" w:sz="0" w:space="0" w:color="auto"/>
        <w:left w:val="none" w:sz="0" w:space="0" w:color="auto"/>
        <w:bottom w:val="none" w:sz="0" w:space="0" w:color="auto"/>
        <w:right w:val="none" w:sz="0" w:space="0" w:color="auto"/>
      </w:divBdr>
    </w:div>
    <w:div w:id="2049181082">
      <w:bodyDiv w:val="1"/>
      <w:marLeft w:val="0"/>
      <w:marRight w:val="0"/>
      <w:marTop w:val="0"/>
      <w:marBottom w:val="0"/>
      <w:divBdr>
        <w:top w:val="none" w:sz="0" w:space="0" w:color="auto"/>
        <w:left w:val="none" w:sz="0" w:space="0" w:color="auto"/>
        <w:bottom w:val="none" w:sz="0" w:space="0" w:color="auto"/>
        <w:right w:val="none" w:sz="0" w:space="0" w:color="auto"/>
      </w:divBdr>
    </w:div>
    <w:div w:id="2049212111">
      <w:bodyDiv w:val="1"/>
      <w:marLeft w:val="0"/>
      <w:marRight w:val="0"/>
      <w:marTop w:val="0"/>
      <w:marBottom w:val="0"/>
      <w:divBdr>
        <w:top w:val="none" w:sz="0" w:space="0" w:color="auto"/>
        <w:left w:val="none" w:sz="0" w:space="0" w:color="auto"/>
        <w:bottom w:val="none" w:sz="0" w:space="0" w:color="auto"/>
        <w:right w:val="none" w:sz="0" w:space="0" w:color="auto"/>
      </w:divBdr>
    </w:div>
    <w:div w:id="2049647823">
      <w:bodyDiv w:val="1"/>
      <w:marLeft w:val="0"/>
      <w:marRight w:val="0"/>
      <w:marTop w:val="0"/>
      <w:marBottom w:val="0"/>
      <w:divBdr>
        <w:top w:val="none" w:sz="0" w:space="0" w:color="auto"/>
        <w:left w:val="none" w:sz="0" w:space="0" w:color="auto"/>
        <w:bottom w:val="none" w:sz="0" w:space="0" w:color="auto"/>
        <w:right w:val="none" w:sz="0" w:space="0" w:color="auto"/>
      </w:divBdr>
    </w:div>
    <w:div w:id="2049835066">
      <w:bodyDiv w:val="1"/>
      <w:marLeft w:val="0"/>
      <w:marRight w:val="0"/>
      <w:marTop w:val="0"/>
      <w:marBottom w:val="0"/>
      <w:divBdr>
        <w:top w:val="none" w:sz="0" w:space="0" w:color="auto"/>
        <w:left w:val="none" w:sz="0" w:space="0" w:color="auto"/>
        <w:bottom w:val="none" w:sz="0" w:space="0" w:color="auto"/>
        <w:right w:val="none" w:sz="0" w:space="0" w:color="auto"/>
      </w:divBdr>
    </w:div>
    <w:div w:id="2049836050">
      <w:bodyDiv w:val="1"/>
      <w:marLeft w:val="0"/>
      <w:marRight w:val="0"/>
      <w:marTop w:val="0"/>
      <w:marBottom w:val="0"/>
      <w:divBdr>
        <w:top w:val="none" w:sz="0" w:space="0" w:color="auto"/>
        <w:left w:val="none" w:sz="0" w:space="0" w:color="auto"/>
        <w:bottom w:val="none" w:sz="0" w:space="0" w:color="auto"/>
        <w:right w:val="none" w:sz="0" w:space="0" w:color="auto"/>
      </w:divBdr>
    </w:div>
    <w:div w:id="2050102640">
      <w:bodyDiv w:val="1"/>
      <w:marLeft w:val="0"/>
      <w:marRight w:val="0"/>
      <w:marTop w:val="0"/>
      <w:marBottom w:val="0"/>
      <w:divBdr>
        <w:top w:val="none" w:sz="0" w:space="0" w:color="auto"/>
        <w:left w:val="none" w:sz="0" w:space="0" w:color="auto"/>
        <w:bottom w:val="none" w:sz="0" w:space="0" w:color="auto"/>
        <w:right w:val="none" w:sz="0" w:space="0" w:color="auto"/>
      </w:divBdr>
    </w:div>
    <w:div w:id="2050564210">
      <w:bodyDiv w:val="1"/>
      <w:marLeft w:val="0"/>
      <w:marRight w:val="0"/>
      <w:marTop w:val="0"/>
      <w:marBottom w:val="0"/>
      <w:divBdr>
        <w:top w:val="none" w:sz="0" w:space="0" w:color="auto"/>
        <w:left w:val="none" w:sz="0" w:space="0" w:color="auto"/>
        <w:bottom w:val="none" w:sz="0" w:space="0" w:color="auto"/>
        <w:right w:val="none" w:sz="0" w:space="0" w:color="auto"/>
      </w:divBdr>
    </w:div>
    <w:div w:id="2050646445">
      <w:bodyDiv w:val="1"/>
      <w:marLeft w:val="0"/>
      <w:marRight w:val="0"/>
      <w:marTop w:val="0"/>
      <w:marBottom w:val="0"/>
      <w:divBdr>
        <w:top w:val="none" w:sz="0" w:space="0" w:color="auto"/>
        <w:left w:val="none" w:sz="0" w:space="0" w:color="auto"/>
        <w:bottom w:val="none" w:sz="0" w:space="0" w:color="auto"/>
        <w:right w:val="none" w:sz="0" w:space="0" w:color="auto"/>
      </w:divBdr>
    </w:div>
    <w:div w:id="2051494846">
      <w:bodyDiv w:val="1"/>
      <w:marLeft w:val="0"/>
      <w:marRight w:val="0"/>
      <w:marTop w:val="0"/>
      <w:marBottom w:val="0"/>
      <w:divBdr>
        <w:top w:val="none" w:sz="0" w:space="0" w:color="auto"/>
        <w:left w:val="none" w:sz="0" w:space="0" w:color="auto"/>
        <w:bottom w:val="none" w:sz="0" w:space="0" w:color="auto"/>
        <w:right w:val="none" w:sz="0" w:space="0" w:color="auto"/>
      </w:divBdr>
    </w:div>
    <w:div w:id="2051684804">
      <w:bodyDiv w:val="1"/>
      <w:marLeft w:val="0"/>
      <w:marRight w:val="0"/>
      <w:marTop w:val="0"/>
      <w:marBottom w:val="0"/>
      <w:divBdr>
        <w:top w:val="none" w:sz="0" w:space="0" w:color="auto"/>
        <w:left w:val="none" w:sz="0" w:space="0" w:color="auto"/>
        <w:bottom w:val="none" w:sz="0" w:space="0" w:color="auto"/>
        <w:right w:val="none" w:sz="0" w:space="0" w:color="auto"/>
      </w:divBdr>
    </w:div>
    <w:div w:id="2052341861">
      <w:bodyDiv w:val="1"/>
      <w:marLeft w:val="0"/>
      <w:marRight w:val="0"/>
      <w:marTop w:val="0"/>
      <w:marBottom w:val="0"/>
      <w:divBdr>
        <w:top w:val="none" w:sz="0" w:space="0" w:color="auto"/>
        <w:left w:val="none" w:sz="0" w:space="0" w:color="auto"/>
        <w:bottom w:val="none" w:sz="0" w:space="0" w:color="auto"/>
        <w:right w:val="none" w:sz="0" w:space="0" w:color="auto"/>
      </w:divBdr>
    </w:div>
    <w:div w:id="2052606124">
      <w:bodyDiv w:val="1"/>
      <w:marLeft w:val="0"/>
      <w:marRight w:val="0"/>
      <w:marTop w:val="0"/>
      <w:marBottom w:val="0"/>
      <w:divBdr>
        <w:top w:val="none" w:sz="0" w:space="0" w:color="auto"/>
        <w:left w:val="none" w:sz="0" w:space="0" w:color="auto"/>
        <w:bottom w:val="none" w:sz="0" w:space="0" w:color="auto"/>
        <w:right w:val="none" w:sz="0" w:space="0" w:color="auto"/>
      </w:divBdr>
    </w:div>
    <w:div w:id="2053725557">
      <w:bodyDiv w:val="1"/>
      <w:marLeft w:val="0"/>
      <w:marRight w:val="0"/>
      <w:marTop w:val="0"/>
      <w:marBottom w:val="0"/>
      <w:divBdr>
        <w:top w:val="none" w:sz="0" w:space="0" w:color="auto"/>
        <w:left w:val="none" w:sz="0" w:space="0" w:color="auto"/>
        <w:bottom w:val="none" w:sz="0" w:space="0" w:color="auto"/>
        <w:right w:val="none" w:sz="0" w:space="0" w:color="auto"/>
      </w:divBdr>
    </w:div>
    <w:div w:id="2054235879">
      <w:bodyDiv w:val="1"/>
      <w:marLeft w:val="0"/>
      <w:marRight w:val="0"/>
      <w:marTop w:val="0"/>
      <w:marBottom w:val="0"/>
      <w:divBdr>
        <w:top w:val="none" w:sz="0" w:space="0" w:color="auto"/>
        <w:left w:val="none" w:sz="0" w:space="0" w:color="auto"/>
        <w:bottom w:val="none" w:sz="0" w:space="0" w:color="auto"/>
        <w:right w:val="none" w:sz="0" w:space="0" w:color="auto"/>
      </w:divBdr>
    </w:div>
    <w:div w:id="2055693296">
      <w:bodyDiv w:val="1"/>
      <w:marLeft w:val="0"/>
      <w:marRight w:val="0"/>
      <w:marTop w:val="0"/>
      <w:marBottom w:val="0"/>
      <w:divBdr>
        <w:top w:val="none" w:sz="0" w:space="0" w:color="auto"/>
        <w:left w:val="none" w:sz="0" w:space="0" w:color="auto"/>
        <w:bottom w:val="none" w:sz="0" w:space="0" w:color="auto"/>
        <w:right w:val="none" w:sz="0" w:space="0" w:color="auto"/>
      </w:divBdr>
    </w:div>
    <w:div w:id="2056662290">
      <w:bodyDiv w:val="1"/>
      <w:marLeft w:val="0"/>
      <w:marRight w:val="0"/>
      <w:marTop w:val="0"/>
      <w:marBottom w:val="0"/>
      <w:divBdr>
        <w:top w:val="none" w:sz="0" w:space="0" w:color="auto"/>
        <w:left w:val="none" w:sz="0" w:space="0" w:color="auto"/>
        <w:bottom w:val="none" w:sz="0" w:space="0" w:color="auto"/>
        <w:right w:val="none" w:sz="0" w:space="0" w:color="auto"/>
      </w:divBdr>
    </w:div>
    <w:div w:id="2056853367">
      <w:bodyDiv w:val="1"/>
      <w:marLeft w:val="0"/>
      <w:marRight w:val="0"/>
      <w:marTop w:val="0"/>
      <w:marBottom w:val="0"/>
      <w:divBdr>
        <w:top w:val="none" w:sz="0" w:space="0" w:color="auto"/>
        <w:left w:val="none" w:sz="0" w:space="0" w:color="auto"/>
        <w:bottom w:val="none" w:sz="0" w:space="0" w:color="auto"/>
        <w:right w:val="none" w:sz="0" w:space="0" w:color="auto"/>
      </w:divBdr>
    </w:div>
    <w:div w:id="2057004722">
      <w:bodyDiv w:val="1"/>
      <w:marLeft w:val="0"/>
      <w:marRight w:val="0"/>
      <w:marTop w:val="0"/>
      <w:marBottom w:val="0"/>
      <w:divBdr>
        <w:top w:val="none" w:sz="0" w:space="0" w:color="auto"/>
        <w:left w:val="none" w:sz="0" w:space="0" w:color="auto"/>
        <w:bottom w:val="none" w:sz="0" w:space="0" w:color="auto"/>
        <w:right w:val="none" w:sz="0" w:space="0" w:color="auto"/>
      </w:divBdr>
    </w:div>
    <w:div w:id="2057047704">
      <w:bodyDiv w:val="1"/>
      <w:marLeft w:val="0"/>
      <w:marRight w:val="0"/>
      <w:marTop w:val="0"/>
      <w:marBottom w:val="0"/>
      <w:divBdr>
        <w:top w:val="none" w:sz="0" w:space="0" w:color="auto"/>
        <w:left w:val="none" w:sz="0" w:space="0" w:color="auto"/>
        <w:bottom w:val="none" w:sz="0" w:space="0" w:color="auto"/>
        <w:right w:val="none" w:sz="0" w:space="0" w:color="auto"/>
      </w:divBdr>
    </w:div>
    <w:div w:id="2057192359">
      <w:bodyDiv w:val="1"/>
      <w:marLeft w:val="0"/>
      <w:marRight w:val="0"/>
      <w:marTop w:val="0"/>
      <w:marBottom w:val="0"/>
      <w:divBdr>
        <w:top w:val="none" w:sz="0" w:space="0" w:color="auto"/>
        <w:left w:val="none" w:sz="0" w:space="0" w:color="auto"/>
        <w:bottom w:val="none" w:sz="0" w:space="0" w:color="auto"/>
        <w:right w:val="none" w:sz="0" w:space="0" w:color="auto"/>
      </w:divBdr>
    </w:div>
    <w:div w:id="2057242594">
      <w:bodyDiv w:val="1"/>
      <w:marLeft w:val="0"/>
      <w:marRight w:val="0"/>
      <w:marTop w:val="0"/>
      <w:marBottom w:val="0"/>
      <w:divBdr>
        <w:top w:val="none" w:sz="0" w:space="0" w:color="auto"/>
        <w:left w:val="none" w:sz="0" w:space="0" w:color="auto"/>
        <w:bottom w:val="none" w:sz="0" w:space="0" w:color="auto"/>
        <w:right w:val="none" w:sz="0" w:space="0" w:color="auto"/>
      </w:divBdr>
    </w:div>
    <w:div w:id="2057660984">
      <w:bodyDiv w:val="1"/>
      <w:marLeft w:val="0"/>
      <w:marRight w:val="0"/>
      <w:marTop w:val="0"/>
      <w:marBottom w:val="0"/>
      <w:divBdr>
        <w:top w:val="none" w:sz="0" w:space="0" w:color="auto"/>
        <w:left w:val="none" w:sz="0" w:space="0" w:color="auto"/>
        <w:bottom w:val="none" w:sz="0" w:space="0" w:color="auto"/>
        <w:right w:val="none" w:sz="0" w:space="0" w:color="auto"/>
      </w:divBdr>
    </w:div>
    <w:div w:id="2058117659">
      <w:bodyDiv w:val="1"/>
      <w:marLeft w:val="0"/>
      <w:marRight w:val="0"/>
      <w:marTop w:val="0"/>
      <w:marBottom w:val="0"/>
      <w:divBdr>
        <w:top w:val="none" w:sz="0" w:space="0" w:color="auto"/>
        <w:left w:val="none" w:sz="0" w:space="0" w:color="auto"/>
        <w:bottom w:val="none" w:sz="0" w:space="0" w:color="auto"/>
        <w:right w:val="none" w:sz="0" w:space="0" w:color="auto"/>
      </w:divBdr>
    </w:div>
    <w:div w:id="2058166190">
      <w:bodyDiv w:val="1"/>
      <w:marLeft w:val="0"/>
      <w:marRight w:val="0"/>
      <w:marTop w:val="0"/>
      <w:marBottom w:val="0"/>
      <w:divBdr>
        <w:top w:val="none" w:sz="0" w:space="0" w:color="auto"/>
        <w:left w:val="none" w:sz="0" w:space="0" w:color="auto"/>
        <w:bottom w:val="none" w:sz="0" w:space="0" w:color="auto"/>
        <w:right w:val="none" w:sz="0" w:space="0" w:color="auto"/>
      </w:divBdr>
    </w:div>
    <w:div w:id="2059281425">
      <w:bodyDiv w:val="1"/>
      <w:marLeft w:val="0"/>
      <w:marRight w:val="0"/>
      <w:marTop w:val="0"/>
      <w:marBottom w:val="0"/>
      <w:divBdr>
        <w:top w:val="none" w:sz="0" w:space="0" w:color="auto"/>
        <w:left w:val="none" w:sz="0" w:space="0" w:color="auto"/>
        <w:bottom w:val="none" w:sz="0" w:space="0" w:color="auto"/>
        <w:right w:val="none" w:sz="0" w:space="0" w:color="auto"/>
      </w:divBdr>
    </w:div>
    <w:div w:id="2060662576">
      <w:bodyDiv w:val="1"/>
      <w:marLeft w:val="0"/>
      <w:marRight w:val="0"/>
      <w:marTop w:val="0"/>
      <w:marBottom w:val="0"/>
      <w:divBdr>
        <w:top w:val="none" w:sz="0" w:space="0" w:color="auto"/>
        <w:left w:val="none" w:sz="0" w:space="0" w:color="auto"/>
        <w:bottom w:val="none" w:sz="0" w:space="0" w:color="auto"/>
        <w:right w:val="none" w:sz="0" w:space="0" w:color="auto"/>
      </w:divBdr>
    </w:div>
    <w:div w:id="2061514810">
      <w:bodyDiv w:val="1"/>
      <w:marLeft w:val="0"/>
      <w:marRight w:val="0"/>
      <w:marTop w:val="0"/>
      <w:marBottom w:val="0"/>
      <w:divBdr>
        <w:top w:val="none" w:sz="0" w:space="0" w:color="auto"/>
        <w:left w:val="none" w:sz="0" w:space="0" w:color="auto"/>
        <w:bottom w:val="none" w:sz="0" w:space="0" w:color="auto"/>
        <w:right w:val="none" w:sz="0" w:space="0" w:color="auto"/>
      </w:divBdr>
    </w:div>
    <w:div w:id="2061782925">
      <w:bodyDiv w:val="1"/>
      <w:marLeft w:val="0"/>
      <w:marRight w:val="0"/>
      <w:marTop w:val="0"/>
      <w:marBottom w:val="0"/>
      <w:divBdr>
        <w:top w:val="none" w:sz="0" w:space="0" w:color="auto"/>
        <w:left w:val="none" w:sz="0" w:space="0" w:color="auto"/>
        <w:bottom w:val="none" w:sz="0" w:space="0" w:color="auto"/>
        <w:right w:val="none" w:sz="0" w:space="0" w:color="auto"/>
      </w:divBdr>
    </w:div>
    <w:div w:id="2062240416">
      <w:bodyDiv w:val="1"/>
      <w:marLeft w:val="0"/>
      <w:marRight w:val="0"/>
      <w:marTop w:val="0"/>
      <w:marBottom w:val="0"/>
      <w:divBdr>
        <w:top w:val="none" w:sz="0" w:space="0" w:color="auto"/>
        <w:left w:val="none" w:sz="0" w:space="0" w:color="auto"/>
        <w:bottom w:val="none" w:sz="0" w:space="0" w:color="auto"/>
        <w:right w:val="none" w:sz="0" w:space="0" w:color="auto"/>
      </w:divBdr>
    </w:div>
    <w:div w:id="2063213121">
      <w:bodyDiv w:val="1"/>
      <w:marLeft w:val="0"/>
      <w:marRight w:val="0"/>
      <w:marTop w:val="0"/>
      <w:marBottom w:val="0"/>
      <w:divBdr>
        <w:top w:val="none" w:sz="0" w:space="0" w:color="auto"/>
        <w:left w:val="none" w:sz="0" w:space="0" w:color="auto"/>
        <w:bottom w:val="none" w:sz="0" w:space="0" w:color="auto"/>
        <w:right w:val="none" w:sz="0" w:space="0" w:color="auto"/>
      </w:divBdr>
    </w:div>
    <w:div w:id="2063796158">
      <w:bodyDiv w:val="1"/>
      <w:marLeft w:val="0"/>
      <w:marRight w:val="0"/>
      <w:marTop w:val="0"/>
      <w:marBottom w:val="0"/>
      <w:divBdr>
        <w:top w:val="none" w:sz="0" w:space="0" w:color="auto"/>
        <w:left w:val="none" w:sz="0" w:space="0" w:color="auto"/>
        <w:bottom w:val="none" w:sz="0" w:space="0" w:color="auto"/>
        <w:right w:val="none" w:sz="0" w:space="0" w:color="auto"/>
      </w:divBdr>
    </w:div>
    <w:div w:id="2063826175">
      <w:bodyDiv w:val="1"/>
      <w:marLeft w:val="0"/>
      <w:marRight w:val="0"/>
      <w:marTop w:val="0"/>
      <w:marBottom w:val="0"/>
      <w:divBdr>
        <w:top w:val="none" w:sz="0" w:space="0" w:color="auto"/>
        <w:left w:val="none" w:sz="0" w:space="0" w:color="auto"/>
        <w:bottom w:val="none" w:sz="0" w:space="0" w:color="auto"/>
        <w:right w:val="none" w:sz="0" w:space="0" w:color="auto"/>
      </w:divBdr>
    </w:div>
    <w:div w:id="2064868300">
      <w:bodyDiv w:val="1"/>
      <w:marLeft w:val="0"/>
      <w:marRight w:val="0"/>
      <w:marTop w:val="0"/>
      <w:marBottom w:val="0"/>
      <w:divBdr>
        <w:top w:val="none" w:sz="0" w:space="0" w:color="auto"/>
        <w:left w:val="none" w:sz="0" w:space="0" w:color="auto"/>
        <w:bottom w:val="none" w:sz="0" w:space="0" w:color="auto"/>
        <w:right w:val="none" w:sz="0" w:space="0" w:color="auto"/>
      </w:divBdr>
    </w:div>
    <w:div w:id="2065056110">
      <w:bodyDiv w:val="1"/>
      <w:marLeft w:val="0"/>
      <w:marRight w:val="0"/>
      <w:marTop w:val="0"/>
      <w:marBottom w:val="0"/>
      <w:divBdr>
        <w:top w:val="none" w:sz="0" w:space="0" w:color="auto"/>
        <w:left w:val="none" w:sz="0" w:space="0" w:color="auto"/>
        <w:bottom w:val="none" w:sz="0" w:space="0" w:color="auto"/>
        <w:right w:val="none" w:sz="0" w:space="0" w:color="auto"/>
      </w:divBdr>
    </w:div>
    <w:div w:id="2065641502">
      <w:bodyDiv w:val="1"/>
      <w:marLeft w:val="0"/>
      <w:marRight w:val="0"/>
      <w:marTop w:val="0"/>
      <w:marBottom w:val="0"/>
      <w:divBdr>
        <w:top w:val="none" w:sz="0" w:space="0" w:color="auto"/>
        <w:left w:val="none" w:sz="0" w:space="0" w:color="auto"/>
        <w:bottom w:val="none" w:sz="0" w:space="0" w:color="auto"/>
        <w:right w:val="none" w:sz="0" w:space="0" w:color="auto"/>
      </w:divBdr>
    </w:div>
    <w:div w:id="2065836453">
      <w:bodyDiv w:val="1"/>
      <w:marLeft w:val="0"/>
      <w:marRight w:val="0"/>
      <w:marTop w:val="0"/>
      <w:marBottom w:val="0"/>
      <w:divBdr>
        <w:top w:val="none" w:sz="0" w:space="0" w:color="auto"/>
        <w:left w:val="none" w:sz="0" w:space="0" w:color="auto"/>
        <w:bottom w:val="none" w:sz="0" w:space="0" w:color="auto"/>
        <w:right w:val="none" w:sz="0" w:space="0" w:color="auto"/>
      </w:divBdr>
    </w:div>
    <w:div w:id="2067223361">
      <w:bodyDiv w:val="1"/>
      <w:marLeft w:val="0"/>
      <w:marRight w:val="0"/>
      <w:marTop w:val="0"/>
      <w:marBottom w:val="0"/>
      <w:divBdr>
        <w:top w:val="none" w:sz="0" w:space="0" w:color="auto"/>
        <w:left w:val="none" w:sz="0" w:space="0" w:color="auto"/>
        <w:bottom w:val="none" w:sz="0" w:space="0" w:color="auto"/>
        <w:right w:val="none" w:sz="0" w:space="0" w:color="auto"/>
      </w:divBdr>
    </w:div>
    <w:div w:id="2067485466">
      <w:bodyDiv w:val="1"/>
      <w:marLeft w:val="0"/>
      <w:marRight w:val="0"/>
      <w:marTop w:val="0"/>
      <w:marBottom w:val="0"/>
      <w:divBdr>
        <w:top w:val="none" w:sz="0" w:space="0" w:color="auto"/>
        <w:left w:val="none" w:sz="0" w:space="0" w:color="auto"/>
        <w:bottom w:val="none" w:sz="0" w:space="0" w:color="auto"/>
        <w:right w:val="none" w:sz="0" w:space="0" w:color="auto"/>
      </w:divBdr>
    </w:div>
    <w:div w:id="2068214105">
      <w:bodyDiv w:val="1"/>
      <w:marLeft w:val="0"/>
      <w:marRight w:val="0"/>
      <w:marTop w:val="0"/>
      <w:marBottom w:val="0"/>
      <w:divBdr>
        <w:top w:val="none" w:sz="0" w:space="0" w:color="auto"/>
        <w:left w:val="none" w:sz="0" w:space="0" w:color="auto"/>
        <w:bottom w:val="none" w:sz="0" w:space="0" w:color="auto"/>
        <w:right w:val="none" w:sz="0" w:space="0" w:color="auto"/>
      </w:divBdr>
    </w:div>
    <w:div w:id="2069038256">
      <w:bodyDiv w:val="1"/>
      <w:marLeft w:val="0"/>
      <w:marRight w:val="0"/>
      <w:marTop w:val="0"/>
      <w:marBottom w:val="0"/>
      <w:divBdr>
        <w:top w:val="none" w:sz="0" w:space="0" w:color="auto"/>
        <w:left w:val="none" w:sz="0" w:space="0" w:color="auto"/>
        <w:bottom w:val="none" w:sz="0" w:space="0" w:color="auto"/>
        <w:right w:val="none" w:sz="0" w:space="0" w:color="auto"/>
      </w:divBdr>
    </w:div>
    <w:div w:id="2069527737">
      <w:bodyDiv w:val="1"/>
      <w:marLeft w:val="0"/>
      <w:marRight w:val="0"/>
      <w:marTop w:val="0"/>
      <w:marBottom w:val="0"/>
      <w:divBdr>
        <w:top w:val="none" w:sz="0" w:space="0" w:color="auto"/>
        <w:left w:val="none" w:sz="0" w:space="0" w:color="auto"/>
        <w:bottom w:val="none" w:sz="0" w:space="0" w:color="auto"/>
        <w:right w:val="none" w:sz="0" w:space="0" w:color="auto"/>
      </w:divBdr>
    </w:div>
    <w:div w:id="2069645121">
      <w:bodyDiv w:val="1"/>
      <w:marLeft w:val="0"/>
      <w:marRight w:val="0"/>
      <w:marTop w:val="0"/>
      <w:marBottom w:val="0"/>
      <w:divBdr>
        <w:top w:val="none" w:sz="0" w:space="0" w:color="auto"/>
        <w:left w:val="none" w:sz="0" w:space="0" w:color="auto"/>
        <w:bottom w:val="none" w:sz="0" w:space="0" w:color="auto"/>
        <w:right w:val="none" w:sz="0" w:space="0" w:color="auto"/>
      </w:divBdr>
    </w:div>
    <w:div w:id="2069718291">
      <w:bodyDiv w:val="1"/>
      <w:marLeft w:val="0"/>
      <w:marRight w:val="0"/>
      <w:marTop w:val="0"/>
      <w:marBottom w:val="0"/>
      <w:divBdr>
        <w:top w:val="none" w:sz="0" w:space="0" w:color="auto"/>
        <w:left w:val="none" w:sz="0" w:space="0" w:color="auto"/>
        <w:bottom w:val="none" w:sz="0" w:space="0" w:color="auto"/>
        <w:right w:val="none" w:sz="0" w:space="0" w:color="auto"/>
      </w:divBdr>
    </w:div>
    <w:div w:id="2069844037">
      <w:bodyDiv w:val="1"/>
      <w:marLeft w:val="0"/>
      <w:marRight w:val="0"/>
      <w:marTop w:val="0"/>
      <w:marBottom w:val="0"/>
      <w:divBdr>
        <w:top w:val="none" w:sz="0" w:space="0" w:color="auto"/>
        <w:left w:val="none" w:sz="0" w:space="0" w:color="auto"/>
        <w:bottom w:val="none" w:sz="0" w:space="0" w:color="auto"/>
        <w:right w:val="none" w:sz="0" w:space="0" w:color="auto"/>
      </w:divBdr>
    </w:div>
    <w:div w:id="2070416930">
      <w:bodyDiv w:val="1"/>
      <w:marLeft w:val="0"/>
      <w:marRight w:val="0"/>
      <w:marTop w:val="0"/>
      <w:marBottom w:val="0"/>
      <w:divBdr>
        <w:top w:val="none" w:sz="0" w:space="0" w:color="auto"/>
        <w:left w:val="none" w:sz="0" w:space="0" w:color="auto"/>
        <w:bottom w:val="none" w:sz="0" w:space="0" w:color="auto"/>
        <w:right w:val="none" w:sz="0" w:space="0" w:color="auto"/>
      </w:divBdr>
    </w:div>
    <w:div w:id="2070959480">
      <w:bodyDiv w:val="1"/>
      <w:marLeft w:val="0"/>
      <w:marRight w:val="0"/>
      <w:marTop w:val="0"/>
      <w:marBottom w:val="0"/>
      <w:divBdr>
        <w:top w:val="none" w:sz="0" w:space="0" w:color="auto"/>
        <w:left w:val="none" w:sz="0" w:space="0" w:color="auto"/>
        <w:bottom w:val="none" w:sz="0" w:space="0" w:color="auto"/>
        <w:right w:val="none" w:sz="0" w:space="0" w:color="auto"/>
      </w:divBdr>
    </w:div>
    <w:div w:id="2071076364">
      <w:bodyDiv w:val="1"/>
      <w:marLeft w:val="0"/>
      <w:marRight w:val="0"/>
      <w:marTop w:val="0"/>
      <w:marBottom w:val="0"/>
      <w:divBdr>
        <w:top w:val="none" w:sz="0" w:space="0" w:color="auto"/>
        <w:left w:val="none" w:sz="0" w:space="0" w:color="auto"/>
        <w:bottom w:val="none" w:sz="0" w:space="0" w:color="auto"/>
        <w:right w:val="none" w:sz="0" w:space="0" w:color="auto"/>
      </w:divBdr>
    </w:div>
    <w:div w:id="2071686500">
      <w:bodyDiv w:val="1"/>
      <w:marLeft w:val="0"/>
      <w:marRight w:val="0"/>
      <w:marTop w:val="0"/>
      <w:marBottom w:val="0"/>
      <w:divBdr>
        <w:top w:val="none" w:sz="0" w:space="0" w:color="auto"/>
        <w:left w:val="none" w:sz="0" w:space="0" w:color="auto"/>
        <w:bottom w:val="none" w:sz="0" w:space="0" w:color="auto"/>
        <w:right w:val="none" w:sz="0" w:space="0" w:color="auto"/>
      </w:divBdr>
    </w:div>
    <w:div w:id="2072078341">
      <w:bodyDiv w:val="1"/>
      <w:marLeft w:val="0"/>
      <w:marRight w:val="0"/>
      <w:marTop w:val="0"/>
      <w:marBottom w:val="0"/>
      <w:divBdr>
        <w:top w:val="none" w:sz="0" w:space="0" w:color="auto"/>
        <w:left w:val="none" w:sz="0" w:space="0" w:color="auto"/>
        <w:bottom w:val="none" w:sz="0" w:space="0" w:color="auto"/>
        <w:right w:val="none" w:sz="0" w:space="0" w:color="auto"/>
      </w:divBdr>
    </w:div>
    <w:div w:id="2072192779">
      <w:bodyDiv w:val="1"/>
      <w:marLeft w:val="0"/>
      <w:marRight w:val="0"/>
      <w:marTop w:val="0"/>
      <w:marBottom w:val="0"/>
      <w:divBdr>
        <w:top w:val="none" w:sz="0" w:space="0" w:color="auto"/>
        <w:left w:val="none" w:sz="0" w:space="0" w:color="auto"/>
        <w:bottom w:val="none" w:sz="0" w:space="0" w:color="auto"/>
        <w:right w:val="none" w:sz="0" w:space="0" w:color="auto"/>
      </w:divBdr>
    </w:div>
    <w:div w:id="2072805185">
      <w:bodyDiv w:val="1"/>
      <w:marLeft w:val="0"/>
      <w:marRight w:val="0"/>
      <w:marTop w:val="0"/>
      <w:marBottom w:val="0"/>
      <w:divBdr>
        <w:top w:val="none" w:sz="0" w:space="0" w:color="auto"/>
        <w:left w:val="none" w:sz="0" w:space="0" w:color="auto"/>
        <w:bottom w:val="none" w:sz="0" w:space="0" w:color="auto"/>
        <w:right w:val="none" w:sz="0" w:space="0" w:color="auto"/>
      </w:divBdr>
    </w:div>
    <w:div w:id="2074699343">
      <w:bodyDiv w:val="1"/>
      <w:marLeft w:val="0"/>
      <w:marRight w:val="0"/>
      <w:marTop w:val="0"/>
      <w:marBottom w:val="0"/>
      <w:divBdr>
        <w:top w:val="none" w:sz="0" w:space="0" w:color="auto"/>
        <w:left w:val="none" w:sz="0" w:space="0" w:color="auto"/>
        <w:bottom w:val="none" w:sz="0" w:space="0" w:color="auto"/>
        <w:right w:val="none" w:sz="0" w:space="0" w:color="auto"/>
      </w:divBdr>
    </w:div>
    <w:div w:id="2075544262">
      <w:bodyDiv w:val="1"/>
      <w:marLeft w:val="0"/>
      <w:marRight w:val="0"/>
      <w:marTop w:val="0"/>
      <w:marBottom w:val="0"/>
      <w:divBdr>
        <w:top w:val="none" w:sz="0" w:space="0" w:color="auto"/>
        <w:left w:val="none" w:sz="0" w:space="0" w:color="auto"/>
        <w:bottom w:val="none" w:sz="0" w:space="0" w:color="auto"/>
        <w:right w:val="none" w:sz="0" w:space="0" w:color="auto"/>
      </w:divBdr>
    </w:div>
    <w:div w:id="2075661345">
      <w:bodyDiv w:val="1"/>
      <w:marLeft w:val="0"/>
      <w:marRight w:val="0"/>
      <w:marTop w:val="0"/>
      <w:marBottom w:val="0"/>
      <w:divBdr>
        <w:top w:val="none" w:sz="0" w:space="0" w:color="auto"/>
        <w:left w:val="none" w:sz="0" w:space="0" w:color="auto"/>
        <w:bottom w:val="none" w:sz="0" w:space="0" w:color="auto"/>
        <w:right w:val="none" w:sz="0" w:space="0" w:color="auto"/>
      </w:divBdr>
    </w:div>
    <w:div w:id="2075931056">
      <w:bodyDiv w:val="1"/>
      <w:marLeft w:val="0"/>
      <w:marRight w:val="0"/>
      <w:marTop w:val="0"/>
      <w:marBottom w:val="0"/>
      <w:divBdr>
        <w:top w:val="none" w:sz="0" w:space="0" w:color="auto"/>
        <w:left w:val="none" w:sz="0" w:space="0" w:color="auto"/>
        <w:bottom w:val="none" w:sz="0" w:space="0" w:color="auto"/>
        <w:right w:val="none" w:sz="0" w:space="0" w:color="auto"/>
      </w:divBdr>
    </w:div>
    <w:div w:id="2076662166">
      <w:bodyDiv w:val="1"/>
      <w:marLeft w:val="0"/>
      <w:marRight w:val="0"/>
      <w:marTop w:val="0"/>
      <w:marBottom w:val="0"/>
      <w:divBdr>
        <w:top w:val="none" w:sz="0" w:space="0" w:color="auto"/>
        <w:left w:val="none" w:sz="0" w:space="0" w:color="auto"/>
        <w:bottom w:val="none" w:sz="0" w:space="0" w:color="auto"/>
        <w:right w:val="none" w:sz="0" w:space="0" w:color="auto"/>
      </w:divBdr>
    </w:div>
    <w:div w:id="2077631923">
      <w:bodyDiv w:val="1"/>
      <w:marLeft w:val="0"/>
      <w:marRight w:val="0"/>
      <w:marTop w:val="0"/>
      <w:marBottom w:val="0"/>
      <w:divBdr>
        <w:top w:val="none" w:sz="0" w:space="0" w:color="auto"/>
        <w:left w:val="none" w:sz="0" w:space="0" w:color="auto"/>
        <w:bottom w:val="none" w:sz="0" w:space="0" w:color="auto"/>
        <w:right w:val="none" w:sz="0" w:space="0" w:color="auto"/>
      </w:divBdr>
    </w:div>
    <w:div w:id="2078092835">
      <w:bodyDiv w:val="1"/>
      <w:marLeft w:val="0"/>
      <w:marRight w:val="0"/>
      <w:marTop w:val="0"/>
      <w:marBottom w:val="0"/>
      <w:divBdr>
        <w:top w:val="none" w:sz="0" w:space="0" w:color="auto"/>
        <w:left w:val="none" w:sz="0" w:space="0" w:color="auto"/>
        <w:bottom w:val="none" w:sz="0" w:space="0" w:color="auto"/>
        <w:right w:val="none" w:sz="0" w:space="0" w:color="auto"/>
      </w:divBdr>
    </w:div>
    <w:div w:id="2079285649">
      <w:bodyDiv w:val="1"/>
      <w:marLeft w:val="0"/>
      <w:marRight w:val="0"/>
      <w:marTop w:val="0"/>
      <w:marBottom w:val="0"/>
      <w:divBdr>
        <w:top w:val="none" w:sz="0" w:space="0" w:color="auto"/>
        <w:left w:val="none" w:sz="0" w:space="0" w:color="auto"/>
        <w:bottom w:val="none" w:sz="0" w:space="0" w:color="auto"/>
        <w:right w:val="none" w:sz="0" w:space="0" w:color="auto"/>
      </w:divBdr>
    </w:div>
    <w:div w:id="2079473747">
      <w:bodyDiv w:val="1"/>
      <w:marLeft w:val="0"/>
      <w:marRight w:val="0"/>
      <w:marTop w:val="0"/>
      <w:marBottom w:val="0"/>
      <w:divBdr>
        <w:top w:val="none" w:sz="0" w:space="0" w:color="auto"/>
        <w:left w:val="none" w:sz="0" w:space="0" w:color="auto"/>
        <w:bottom w:val="none" w:sz="0" w:space="0" w:color="auto"/>
        <w:right w:val="none" w:sz="0" w:space="0" w:color="auto"/>
      </w:divBdr>
    </w:div>
    <w:div w:id="2079550774">
      <w:bodyDiv w:val="1"/>
      <w:marLeft w:val="0"/>
      <w:marRight w:val="0"/>
      <w:marTop w:val="0"/>
      <w:marBottom w:val="0"/>
      <w:divBdr>
        <w:top w:val="none" w:sz="0" w:space="0" w:color="auto"/>
        <w:left w:val="none" w:sz="0" w:space="0" w:color="auto"/>
        <w:bottom w:val="none" w:sz="0" w:space="0" w:color="auto"/>
        <w:right w:val="none" w:sz="0" w:space="0" w:color="auto"/>
      </w:divBdr>
    </w:div>
    <w:div w:id="2079553897">
      <w:bodyDiv w:val="1"/>
      <w:marLeft w:val="0"/>
      <w:marRight w:val="0"/>
      <w:marTop w:val="0"/>
      <w:marBottom w:val="0"/>
      <w:divBdr>
        <w:top w:val="none" w:sz="0" w:space="0" w:color="auto"/>
        <w:left w:val="none" w:sz="0" w:space="0" w:color="auto"/>
        <w:bottom w:val="none" w:sz="0" w:space="0" w:color="auto"/>
        <w:right w:val="none" w:sz="0" w:space="0" w:color="auto"/>
      </w:divBdr>
    </w:div>
    <w:div w:id="2079588500">
      <w:bodyDiv w:val="1"/>
      <w:marLeft w:val="0"/>
      <w:marRight w:val="0"/>
      <w:marTop w:val="0"/>
      <w:marBottom w:val="0"/>
      <w:divBdr>
        <w:top w:val="none" w:sz="0" w:space="0" w:color="auto"/>
        <w:left w:val="none" w:sz="0" w:space="0" w:color="auto"/>
        <w:bottom w:val="none" w:sz="0" w:space="0" w:color="auto"/>
        <w:right w:val="none" w:sz="0" w:space="0" w:color="auto"/>
      </w:divBdr>
    </w:div>
    <w:div w:id="2079665987">
      <w:bodyDiv w:val="1"/>
      <w:marLeft w:val="0"/>
      <w:marRight w:val="0"/>
      <w:marTop w:val="0"/>
      <w:marBottom w:val="0"/>
      <w:divBdr>
        <w:top w:val="none" w:sz="0" w:space="0" w:color="auto"/>
        <w:left w:val="none" w:sz="0" w:space="0" w:color="auto"/>
        <w:bottom w:val="none" w:sz="0" w:space="0" w:color="auto"/>
        <w:right w:val="none" w:sz="0" w:space="0" w:color="auto"/>
      </w:divBdr>
    </w:div>
    <w:div w:id="2079741898">
      <w:bodyDiv w:val="1"/>
      <w:marLeft w:val="0"/>
      <w:marRight w:val="0"/>
      <w:marTop w:val="0"/>
      <w:marBottom w:val="0"/>
      <w:divBdr>
        <w:top w:val="none" w:sz="0" w:space="0" w:color="auto"/>
        <w:left w:val="none" w:sz="0" w:space="0" w:color="auto"/>
        <w:bottom w:val="none" w:sz="0" w:space="0" w:color="auto"/>
        <w:right w:val="none" w:sz="0" w:space="0" w:color="auto"/>
      </w:divBdr>
    </w:div>
    <w:div w:id="2081368430">
      <w:bodyDiv w:val="1"/>
      <w:marLeft w:val="0"/>
      <w:marRight w:val="0"/>
      <w:marTop w:val="0"/>
      <w:marBottom w:val="0"/>
      <w:divBdr>
        <w:top w:val="none" w:sz="0" w:space="0" w:color="auto"/>
        <w:left w:val="none" w:sz="0" w:space="0" w:color="auto"/>
        <w:bottom w:val="none" w:sz="0" w:space="0" w:color="auto"/>
        <w:right w:val="none" w:sz="0" w:space="0" w:color="auto"/>
      </w:divBdr>
    </w:div>
    <w:div w:id="2082100225">
      <w:bodyDiv w:val="1"/>
      <w:marLeft w:val="0"/>
      <w:marRight w:val="0"/>
      <w:marTop w:val="0"/>
      <w:marBottom w:val="0"/>
      <w:divBdr>
        <w:top w:val="none" w:sz="0" w:space="0" w:color="auto"/>
        <w:left w:val="none" w:sz="0" w:space="0" w:color="auto"/>
        <w:bottom w:val="none" w:sz="0" w:space="0" w:color="auto"/>
        <w:right w:val="none" w:sz="0" w:space="0" w:color="auto"/>
      </w:divBdr>
    </w:div>
    <w:div w:id="2083410742">
      <w:bodyDiv w:val="1"/>
      <w:marLeft w:val="0"/>
      <w:marRight w:val="0"/>
      <w:marTop w:val="0"/>
      <w:marBottom w:val="0"/>
      <w:divBdr>
        <w:top w:val="none" w:sz="0" w:space="0" w:color="auto"/>
        <w:left w:val="none" w:sz="0" w:space="0" w:color="auto"/>
        <w:bottom w:val="none" w:sz="0" w:space="0" w:color="auto"/>
        <w:right w:val="none" w:sz="0" w:space="0" w:color="auto"/>
      </w:divBdr>
    </w:div>
    <w:div w:id="2084132970">
      <w:bodyDiv w:val="1"/>
      <w:marLeft w:val="0"/>
      <w:marRight w:val="0"/>
      <w:marTop w:val="0"/>
      <w:marBottom w:val="0"/>
      <w:divBdr>
        <w:top w:val="none" w:sz="0" w:space="0" w:color="auto"/>
        <w:left w:val="none" w:sz="0" w:space="0" w:color="auto"/>
        <w:bottom w:val="none" w:sz="0" w:space="0" w:color="auto"/>
        <w:right w:val="none" w:sz="0" w:space="0" w:color="auto"/>
      </w:divBdr>
    </w:div>
    <w:div w:id="2084140120">
      <w:bodyDiv w:val="1"/>
      <w:marLeft w:val="0"/>
      <w:marRight w:val="0"/>
      <w:marTop w:val="0"/>
      <w:marBottom w:val="0"/>
      <w:divBdr>
        <w:top w:val="none" w:sz="0" w:space="0" w:color="auto"/>
        <w:left w:val="none" w:sz="0" w:space="0" w:color="auto"/>
        <w:bottom w:val="none" w:sz="0" w:space="0" w:color="auto"/>
        <w:right w:val="none" w:sz="0" w:space="0" w:color="auto"/>
      </w:divBdr>
    </w:div>
    <w:div w:id="208437677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416171">
      <w:bodyDiv w:val="1"/>
      <w:marLeft w:val="0"/>
      <w:marRight w:val="0"/>
      <w:marTop w:val="0"/>
      <w:marBottom w:val="0"/>
      <w:divBdr>
        <w:top w:val="none" w:sz="0" w:space="0" w:color="auto"/>
        <w:left w:val="none" w:sz="0" w:space="0" w:color="auto"/>
        <w:bottom w:val="none" w:sz="0" w:space="0" w:color="auto"/>
        <w:right w:val="none" w:sz="0" w:space="0" w:color="auto"/>
      </w:divBdr>
    </w:div>
    <w:div w:id="2086537344">
      <w:bodyDiv w:val="1"/>
      <w:marLeft w:val="0"/>
      <w:marRight w:val="0"/>
      <w:marTop w:val="0"/>
      <w:marBottom w:val="0"/>
      <w:divBdr>
        <w:top w:val="none" w:sz="0" w:space="0" w:color="auto"/>
        <w:left w:val="none" w:sz="0" w:space="0" w:color="auto"/>
        <w:bottom w:val="none" w:sz="0" w:space="0" w:color="auto"/>
        <w:right w:val="none" w:sz="0" w:space="0" w:color="auto"/>
      </w:divBdr>
    </w:div>
    <w:div w:id="2087025748">
      <w:bodyDiv w:val="1"/>
      <w:marLeft w:val="0"/>
      <w:marRight w:val="0"/>
      <w:marTop w:val="0"/>
      <w:marBottom w:val="0"/>
      <w:divBdr>
        <w:top w:val="none" w:sz="0" w:space="0" w:color="auto"/>
        <w:left w:val="none" w:sz="0" w:space="0" w:color="auto"/>
        <w:bottom w:val="none" w:sz="0" w:space="0" w:color="auto"/>
        <w:right w:val="none" w:sz="0" w:space="0" w:color="auto"/>
      </w:divBdr>
    </w:div>
    <w:div w:id="2087071471">
      <w:bodyDiv w:val="1"/>
      <w:marLeft w:val="0"/>
      <w:marRight w:val="0"/>
      <w:marTop w:val="0"/>
      <w:marBottom w:val="0"/>
      <w:divBdr>
        <w:top w:val="none" w:sz="0" w:space="0" w:color="auto"/>
        <w:left w:val="none" w:sz="0" w:space="0" w:color="auto"/>
        <w:bottom w:val="none" w:sz="0" w:space="0" w:color="auto"/>
        <w:right w:val="none" w:sz="0" w:space="0" w:color="auto"/>
      </w:divBdr>
    </w:div>
    <w:div w:id="2087260367">
      <w:bodyDiv w:val="1"/>
      <w:marLeft w:val="0"/>
      <w:marRight w:val="0"/>
      <w:marTop w:val="0"/>
      <w:marBottom w:val="0"/>
      <w:divBdr>
        <w:top w:val="none" w:sz="0" w:space="0" w:color="auto"/>
        <w:left w:val="none" w:sz="0" w:space="0" w:color="auto"/>
        <w:bottom w:val="none" w:sz="0" w:space="0" w:color="auto"/>
        <w:right w:val="none" w:sz="0" w:space="0" w:color="auto"/>
      </w:divBdr>
    </w:div>
    <w:div w:id="2088376638">
      <w:bodyDiv w:val="1"/>
      <w:marLeft w:val="0"/>
      <w:marRight w:val="0"/>
      <w:marTop w:val="0"/>
      <w:marBottom w:val="0"/>
      <w:divBdr>
        <w:top w:val="none" w:sz="0" w:space="0" w:color="auto"/>
        <w:left w:val="none" w:sz="0" w:space="0" w:color="auto"/>
        <w:bottom w:val="none" w:sz="0" w:space="0" w:color="auto"/>
        <w:right w:val="none" w:sz="0" w:space="0" w:color="auto"/>
      </w:divBdr>
    </w:div>
    <w:div w:id="2088452780">
      <w:bodyDiv w:val="1"/>
      <w:marLeft w:val="0"/>
      <w:marRight w:val="0"/>
      <w:marTop w:val="0"/>
      <w:marBottom w:val="0"/>
      <w:divBdr>
        <w:top w:val="none" w:sz="0" w:space="0" w:color="auto"/>
        <w:left w:val="none" w:sz="0" w:space="0" w:color="auto"/>
        <w:bottom w:val="none" w:sz="0" w:space="0" w:color="auto"/>
        <w:right w:val="none" w:sz="0" w:space="0" w:color="auto"/>
      </w:divBdr>
    </w:div>
    <w:div w:id="2088503077">
      <w:bodyDiv w:val="1"/>
      <w:marLeft w:val="0"/>
      <w:marRight w:val="0"/>
      <w:marTop w:val="0"/>
      <w:marBottom w:val="0"/>
      <w:divBdr>
        <w:top w:val="none" w:sz="0" w:space="0" w:color="auto"/>
        <w:left w:val="none" w:sz="0" w:space="0" w:color="auto"/>
        <w:bottom w:val="none" w:sz="0" w:space="0" w:color="auto"/>
        <w:right w:val="none" w:sz="0" w:space="0" w:color="auto"/>
      </w:divBdr>
    </w:div>
    <w:div w:id="2088572684">
      <w:bodyDiv w:val="1"/>
      <w:marLeft w:val="0"/>
      <w:marRight w:val="0"/>
      <w:marTop w:val="0"/>
      <w:marBottom w:val="0"/>
      <w:divBdr>
        <w:top w:val="none" w:sz="0" w:space="0" w:color="auto"/>
        <w:left w:val="none" w:sz="0" w:space="0" w:color="auto"/>
        <w:bottom w:val="none" w:sz="0" w:space="0" w:color="auto"/>
        <w:right w:val="none" w:sz="0" w:space="0" w:color="auto"/>
      </w:divBdr>
    </w:div>
    <w:div w:id="2088918893">
      <w:bodyDiv w:val="1"/>
      <w:marLeft w:val="0"/>
      <w:marRight w:val="0"/>
      <w:marTop w:val="0"/>
      <w:marBottom w:val="0"/>
      <w:divBdr>
        <w:top w:val="none" w:sz="0" w:space="0" w:color="auto"/>
        <w:left w:val="none" w:sz="0" w:space="0" w:color="auto"/>
        <w:bottom w:val="none" w:sz="0" w:space="0" w:color="auto"/>
        <w:right w:val="none" w:sz="0" w:space="0" w:color="auto"/>
      </w:divBdr>
    </w:div>
    <w:div w:id="2089645618">
      <w:bodyDiv w:val="1"/>
      <w:marLeft w:val="0"/>
      <w:marRight w:val="0"/>
      <w:marTop w:val="0"/>
      <w:marBottom w:val="0"/>
      <w:divBdr>
        <w:top w:val="none" w:sz="0" w:space="0" w:color="auto"/>
        <w:left w:val="none" w:sz="0" w:space="0" w:color="auto"/>
        <w:bottom w:val="none" w:sz="0" w:space="0" w:color="auto"/>
        <w:right w:val="none" w:sz="0" w:space="0" w:color="auto"/>
      </w:divBdr>
    </w:div>
    <w:div w:id="2090300358">
      <w:bodyDiv w:val="1"/>
      <w:marLeft w:val="0"/>
      <w:marRight w:val="0"/>
      <w:marTop w:val="0"/>
      <w:marBottom w:val="0"/>
      <w:divBdr>
        <w:top w:val="none" w:sz="0" w:space="0" w:color="auto"/>
        <w:left w:val="none" w:sz="0" w:space="0" w:color="auto"/>
        <w:bottom w:val="none" w:sz="0" w:space="0" w:color="auto"/>
        <w:right w:val="none" w:sz="0" w:space="0" w:color="auto"/>
      </w:divBdr>
    </w:div>
    <w:div w:id="2091197589">
      <w:bodyDiv w:val="1"/>
      <w:marLeft w:val="0"/>
      <w:marRight w:val="0"/>
      <w:marTop w:val="0"/>
      <w:marBottom w:val="0"/>
      <w:divBdr>
        <w:top w:val="none" w:sz="0" w:space="0" w:color="auto"/>
        <w:left w:val="none" w:sz="0" w:space="0" w:color="auto"/>
        <w:bottom w:val="none" w:sz="0" w:space="0" w:color="auto"/>
        <w:right w:val="none" w:sz="0" w:space="0" w:color="auto"/>
      </w:divBdr>
    </w:div>
    <w:div w:id="2091268314">
      <w:bodyDiv w:val="1"/>
      <w:marLeft w:val="0"/>
      <w:marRight w:val="0"/>
      <w:marTop w:val="0"/>
      <w:marBottom w:val="0"/>
      <w:divBdr>
        <w:top w:val="none" w:sz="0" w:space="0" w:color="auto"/>
        <w:left w:val="none" w:sz="0" w:space="0" w:color="auto"/>
        <w:bottom w:val="none" w:sz="0" w:space="0" w:color="auto"/>
        <w:right w:val="none" w:sz="0" w:space="0" w:color="auto"/>
      </w:divBdr>
    </w:div>
    <w:div w:id="2091464983">
      <w:bodyDiv w:val="1"/>
      <w:marLeft w:val="0"/>
      <w:marRight w:val="0"/>
      <w:marTop w:val="0"/>
      <w:marBottom w:val="0"/>
      <w:divBdr>
        <w:top w:val="none" w:sz="0" w:space="0" w:color="auto"/>
        <w:left w:val="none" w:sz="0" w:space="0" w:color="auto"/>
        <w:bottom w:val="none" w:sz="0" w:space="0" w:color="auto"/>
        <w:right w:val="none" w:sz="0" w:space="0" w:color="auto"/>
      </w:divBdr>
    </w:div>
    <w:div w:id="2091536552">
      <w:bodyDiv w:val="1"/>
      <w:marLeft w:val="0"/>
      <w:marRight w:val="0"/>
      <w:marTop w:val="0"/>
      <w:marBottom w:val="0"/>
      <w:divBdr>
        <w:top w:val="none" w:sz="0" w:space="0" w:color="auto"/>
        <w:left w:val="none" w:sz="0" w:space="0" w:color="auto"/>
        <w:bottom w:val="none" w:sz="0" w:space="0" w:color="auto"/>
        <w:right w:val="none" w:sz="0" w:space="0" w:color="auto"/>
      </w:divBdr>
    </w:div>
    <w:div w:id="2093890370">
      <w:bodyDiv w:val="1"/>
      <w:marLeft w:val="0"/>
      <w:marRight w:val="0"/>
      <w:marTop w:val="0"/>
      <w:marBottom w:val="0"/>
      <w:divBdr>
        <w:top w:val="none" w:sz="0" w:space="0" w:color="auto"/>
        <w:left w:val="none" w:sz="0" w:space="0" w:color="auto"/>
        <w:bottom w:val="none" w:sz="0" w:space="0" w:color="auto"/>
        <w:right w:val="none" w:sz="0" w:space="0" w:color="auto"/>
      </w:divBdr>
    </w:div>
    <w:div w:id="2094693370">
      <w:bodyDiv w:val="1"/>
      <w:marLeft w:val="0"/>
      <w:marRight w:val="0"/>
      <w:marTop w:val="0"/>
      <w:marBottom w:val="0"/>
      <w:divBdr>
        <w:top w:val="none" w:sz="0" w:space="0" w:color="auto"/>
        <w:left w:val="none" w:sz="0" w:space="0" w:color="auto"/>
        <w:bottom w:val="none" w:sz="0" w:space="0" w:color="auto"/>
        <w:right w:val="none" w:sz="0" w:space="0" w:color="auto"/>
      </w:divBdr>
    </w:div>
    <w:div w:id="2095125667">
      <w:bodyDiv w:val="1"/>
      <w:marLeft w:val="0"/>
      <w:marRight w:val="0"/>
      <w:marTop w:val="0"/>
      <w:marBottom w:val="0"/>
      <w:divBdr>
        <w:top w:val="none" w:sz="0" w:space="0" w:color="auto"/>
        <w:left w:val="none" w:sz="0" w:space="0" w:color="auto"/>
        <w:bottom w:val="none" w:sz="0" w:space="0" w:color="auto"/>
        <w:right w:val="none" w:sz="0" w:space="0" w:color="auto"/>
      </w:divBdr>
    </w:div>
    <w:div w:id="2095395173">
      <w:bodyDiv w:val="1"/>
      <w:marLeft w:val="0"/>
      <w:marRight w:val="0"/>
      <w:marTop w:val="0"/>
      <w:marBottom w:val="0"/>
      <w:divBdr>
        <w:top w:val="none" w:sz="0" w:space="0" w:color="auto"/>
        <w:left w:val="none" w:sz="0" w:space="0" w:color="auto"/>
        <w:bottom w:val="none" w:sz="0" w:space="0" w:color="auto"/>
        <w:right w:val="none" w:sz="0" w:space="0" w:color="auto"/>
      </w:divBdr>
    </w:div>
    <w:div w:id="2095592172">
      <w:bodyDiv w:val="1"/>
      <w:marLeft w:val="0"/>
      <w:marRight w:val="0"/>
      <w:marTop w:val="0"/>
      <w:marBottom w:val="0"/>
      <w:divBdr>
        <w:top w:val="none" w:sz="0" w:space="0" w:color="auto"/>
        <w:left w:val="none" w:sz="0" w:space="0" w:color="auto"/>
        <w:bottom w:val="none" w:sz="0" w:space="0" w:color="auto"/>
        <w:right w:val="none" w:sz="0" w:space="0" w:color="auto"/>
      </w:divBdr>
    </w:div>
    <w:div w:id="2097170086">
      <w:bodyDiv w:val="1"/>
      <w:marLeft w:val="0"/>
      <w:marRight w:val="0"/>
      <w:marTop w:val="0"/>
      <w:marBottom w:val="0"/>
      <w:divBdr>
        <w:top w:val="none" w:sz="0" w:space="0" w:color="auto"/>
        <w:left w:val="none" w:sz="0" w:space="0" w:color="auto"/>
        <w:bottom w:val="none" w:sz="0" w:space="0" w:color="auto"/>
        <w:right w:val="none" w:sz="0" w:space="0" w:color="auto"/>
      </w:divBdr>
    </w:div>
    <w:div w:id="2097704880">
      <w:bodyDiv w:val="1"/>
      <w:marLeft w:val="0"/>
      <w:marRight w:val="0"/>
      <w:marTop w:val="0"/>
      <w:marBottom w:val="0"/>
      <w:divBdr>
        <w:top w:val="none" w:sz="0" w:space="0" w:color="auto"/>
        <w:left w:val="none" w:sz="0" w:space="0" w:color="auto"/>
        <w:bottom w:val="none" w:sz="0" w:space="0" w:color="auto"/>
        <w:right w:val="none" w:sz="0" w:space="0" w:color="auto"/>
      </w:divBdr>
    </w:div>
    <w:div w:id="2099205767">
      <w:bodyDiv w:val="1"/>
      <w:marLeft w:val="0"/>
      <w:marRight w:val="0"/>
      <w:marTop w:val="0"/>
      <w:marBottom w:val="0"/>
      <w:divBdr>
        <w:top w:val="none" w:sz="0" w:space="0" w:color="auto"/>
        <w:left w:val="none" w:sz="0" w:space="0" w:color="auto"/>
        <w:bottom w:val="none" w:sz="0" w:space="0" w:color="auto"/>
        <w:right w:val="none" w:sz="0" w:space="0" w:color="auto"/>
      </w:divBdr>
    </w:div>
    <w:div w:id="2099792391">
      <w:bodyDiv w:val="1"/>
      <w:marLeft w:val="0"/>
      <w:marRight w:val="0"/>
      <w:marTop w:val="0"/>
      <w:marBottom w:val="0"/>
      <w:divBdr>
        <w:top w:val="none" w:sz="0" w:space="0" w:color="auto"/>
        <w:left w:val="none" w:sz="0" w:space="0" w:color="auto"/>
        <w:bottom w:val="none" w:sz="0" w:space="0" w:color="auto"/>
        <w:right w:val="none" w:sz="0" w:space="0" w:color="auto"/>
      </w:divBdr>
    </w:div>
    <w:div w:id="2099862975">
      <w:bodyDiv w:val="1"/>
      <w:marLeft w:val="0"/>
      <w:marRight w:val="0"/>
      <w:marTop w:val="0"/>
      <w:marBottom w:val="0"/>
      <w:divBdr>
        <w:top w:val="none" w:sz="0" w:space="0" w:color="auto"/>
        <w:left w:val="none" w:sz="0" w:space="0" w:color="auto"/>
        <w:bottom w:val="none" w:sz="0" w:space="0" w:color="auto"/>
        <w:right w:val="none" w:sz="0" w:space="0" w:color="auto"/>
      </w:divBdr>
    </w:div>
    <w:div w:id="2100591722">
      <w:bodyDiv w:val="1"/>
      <w:marLeft w:val="0"/>
      <w:marRight w:val="0"/>
      <w:marTop w:val="0"/>
      <w:marBottom w:val="0"/>
      <w:divBdr>
        <w:top w:val="none" w:sz="0" w:space="0" w:color="auto"/>
        <w:left w:val="none" w:sz="0" w:space="0" w:color="auto"/>
        <w:bottom w:val="none" w:sz="0" w:space="0" w:color="auto"/>
        <w:right w:val="none" w:sz="0" w:space="0" w:color="auto"/>
      </w:divBdr>
    </w:div>
    <w:div w:id="2101095906">
      <w:bodyDiv w:val="1"/>
      <w:marLeft w:val="0"/>
      <w:marRight w:val="0"/>
      <w:marTop w:val="0"/>
      <w:marBottom w:val="0"/>
      <w:divBdr>
        <w:top w:val="none" w:sz="0" w:space="0" w:color="auto"/>
        <w:left w:val="none" w:sz="0" w:space="0" w:color="auto"/>
        <w:bottom w:val="none" w:sz="0" w:space="0" w:color="auto"/>
        <w:right w:val="none" w:sz="0" w:space="0" w:color="auto"/>
      </w:divBdr>
    </w:div>
    <w:div w:id="2101176732">
      <w:bodyDiv w:val="1"/>
      <w:marLeft w:val="0"/>
      <w:marRight w:val="0"/>
      <w:marTop w:val="0"/>
      <w:marBottom w:val="0"/>
      <w:divBdr>
        <w:top w:val="none" w:sz="0" w:space="0" w:color="auto"/>
        <w:left w:val="none" w:sz="0" w:space="0" w:color="auto"/>
        <w:bottom w:val="none" w:sz="0" w:space="0" w:color="auto"/>
        <w:right w:val="none" w:sz="0" w:space="0" w:color="auto"/>
      </w:divBdr>
    </w:div>
    <w:div w:id="2101217756">
      <w:bodyDiv w:val="1"/>
      <w:marLeft w:val="0"/>
      <w:marRight w:val="0"/>
      <w:marTop w:val="0"/>
      <w:marBottom w:val="0"/>
      <w:divBdr>
        <w:top w:val="none" w:sz="0" w:space="0" w:color="auto"/>
        <w:left w:val="none" w:sz="0" w:space="0" w:color="auto"/>
        <w:bottom w:val="none" w:sz="0" w:space="0" w:color="auto"/>
        <w:right w:val="none" w:sz="0" w:space="0" w:color="auto"/>
      </w:divBdr>
    </w:div>
    <w:div w:id="2102137755">
      <w:bodyDiv w:val="1"/>
      <w:marLeft w:val="0"/>
      <w:marRight w:val="0"/>
      <w:marTop w:val="0"/>
      <w:marBottom w:val="0"/>
      <w:divBdr>
        <w:top w:val="none" w:sz="0" w:space="0" w:color="auto"/>
        <w:left w:val="none" w:sz="0" w:space="0" w:color="auto"/>
        <w:bottom w:val="none" w:sz="0" w:space="0" w:color="auto"/>
        <w:right w:val="none" w:sz="0" w:space="0" w:color="auto"/>
      </w:divBdr>
    </w:div>
    <w:div w:id="2102412754">
      <w:bodyDiv w:val="1"/>
      <w:marLeft w:val="0"/>
      <w:marRight w:val="0"/>
      <w:marTop w:val="0"/>
      <w:marBottom w:val="0"/>
      <w:divBdr>
        <w:top w:val="none" w:sz="0" w:space="0" w:color="auto"/>
        <w:left w:val="none" w:sz="0" w:space="0" w:color="auto"/>
        <w:bottom w:val="none" w:sz="0" w:space="0" w:color="auto"/>
        <w:right w:val="none" w:sz="0" w:space="0" w:color="auto"/>
      </w:divBdr>
    </w:div>
    <w:div w:id="2103378586">
      <w:bodyDiv w:val="1"/>
      <w:marLeft w:val="0"/>
      <w:marRight w:val="0"/>
      <w:marTop w:val="0"/>
      <w:marBottom w:val="0"/>
      <w:divBdr>
        <w:top w:val="none" w:sz="0" w:space="0" w:color="auto"/>
        <w:left w:val="none" w:sz="0" w:space="0" w:color="auto"/>
        <w:bottom w:val="none" w:sz="0" w:space="0" w:color="auto"/>
        <w:right w:val="none" w:sz="0" w:space="0" w:color="auto"/>
      </w:divBdr>
    </w:div>
    <w:div w:id="2103405391">
      <w:bodyDiv w:val="1"/>
      <w:marLeft w:val="0"/>
      <w:marRight w:val="0"/>
      <w:marTop w:val="0"/>
      <w:marBottom w:val="0"/>
      <w:divBdr>
        <w:top w:val="none" w:sz="0" w:space="0" w:color="auto"/>
        <w:left w:val="none" w:sz="0" w:space="0" w:color="auto"/>
        <w:bottom w:val="none" w:sz="0" w:space="0" w:color="auto"/>
        <w:right w:val="none" w:sz="0" w:space="0" w:color="auto"/>
      </w:divBdr>
    </w:div>
    <w:div w:id="2103643273">
      <w:bodyDiv w:val="1"/>
      <w:marLeft w:val="0"/>
      <w:marRight w:val="0"/>
      <w:marTop w:val="0"/>
      <w:marBottom w:val="0"/>
      <w:divBdr>
        <w:top w:val="none" w:sz="0" w:space="0" w:color="auto"/>
        <w:left w:val="none" w:sz="0" w:space="0" w:color="auto"/>
        <w:bottom w:val="none" w:sz="0" w:space="0" w:color="auto"/>
        <w:right w:val="none" w:sz="0" w:space="0" w:color="auto"/>
      </w:divBdr>
    </w:div>
    <w:div w:id="2103842498">
      <w:bodyDiv w:val="1"/>
      <w:marLeft w:val="0"/>
      <w:marRight w:val="0"/>
      <w:marTop w:val="0"/>
      <w:marBottom w:val="0"/>
      <w:divBdr>
        <w:top w:val="none" w:sz="0" w:space="0" w:color="auto"/>
        <w:left w:val="none" w:sz="0" w:space="0" w:color="auto"/>
        <w:bottom w:val="none" w:sz="0" w:space="0" w:color="auto"/>
        <w:right w:val="none" w:sz="0" w:space="0" w:color="auto"/>
      </w:divBdr>
    </w:div>
    <w:div w:id="2104179379">
      <w:bodyDiv w:val="1"/>
      <w:marLeft w:val="0"/>
      <w:marRight w:val="0"/>
      <w:marTop w:val="0"/>
      <w:marBottom w:val="0"/>
      <w:divBdr>
        <w:top w:val="none" w:sz="0" w:space="0" w:color="auto"/>
        <w:left w:val="none" w:sz="0" w:space="0" w:color="auto"/>
        <w:bottom w:val="none" w:sz="0" w:space="0" w:color="auto"/>
        <w:right w:val="none" w:sz="0" w:space="0" w:color="auto"/>
      </w:divBdr>
    </w:div>
    <w:div w:id="2105300173">
      <w:bodyDiv w:val="1"/>
      <w:marLeft w:val="0"/>
      <w:marRight w:val="0"/>
      <w:marTop w:val="0"/>
      <w:marBottom w:val="0"/>
      <w:divBdr>
        <w:top w:val="none" w:sz="0" w:space="0" w:color="auto"/>
        <w:left w:val="none" w:sz="0" w:space="0" w:color="auto"/>
        <w:bottom w:val="none" w:sz="0" w:space="0" w:color="auto"/>
        <w:right w:val="none" w:sz="0" w:space="0" w:color="auto"/>
      </w:divBdr>
    </w:div>
    <w:div w:id="2105958883">
      <w:bodyDiv w:val="1"/>
      <w:marLeft w:val="0"/>
      <w:marRight w:val="0"/>
      <w:marTop w:val="0"/>
      <w:marBottom w:val="0"/>
      <w:divBdr>
        <w:top w:val="none" w:sz="0" w:space="0" w:color="auto"/>
        <w:left w:val="none" w:sz="0" w:space="0" w:color="auto"/>
        <w:bottom w:val="none" w:sz="0" w:space="0" w:color="auto"/>
        <w:right w:val="none" w:sz="0" w:space="0" w:color="auto"/>
      </w:divBdr>
    </w:div>
    <w:div w:id="2107455219">
      <w:bodyDiv w:val="1"/>
      <w:marLeft w:val="0"/>
      <w:marRight w:val="0"/>
      <w:marTop w:val="0"/>
      <w:marBottom w:val="0"/>
      <w:divBdr>
        <w:top w:val="none" w:sz="0" w:space="0" w:color="auto"/>
        <w:left w:val="none" w:sz="0" w:space="0" w:color="auto"/>
        <w:bottom w:val="none" w:sz="0" w:space="0" w:color="auto"/>
        <w:right w:val="none" w:sz="0" w:space="0" w:color="auto"/>
      </w:divBdr>
    </w:div>
    <w:div w:id="2108915550">
      <w:bodyDiv w:val="1"/>
      <w:marLeft w:val="0"/>
      <w:marRight w:val="0"/>
      <w:marTop w:val="0"/>
      <w:marBottom w:val="0"/>
      <w:divBdr>
        <w:top w:val="none" w:sz="0" w:space="0" w:color="auto"/>
        <w:left w:val="none" w:sz="0" w:space="0" w:color="auto"/>
        <w:bottom w:val="none" w:sz="0" w:space="0" w:color="auto"/>
        <w:right w:val="none" w:sz="0" w:space="0" w:color="auto"/>
      </w:divBdr>
    </w:div>
    <w:div w:id="2109426479">
      <w:bodyDiv w:val="1"/>
      <w:marLeft w:val="0"/>
      <w:marRight w:val="0"/>
      <w:marTop w:val="0"/>
      <w:marBottom w:val="0"/>
      <w:divBdr>
        <w:top w:val="none" w:sz="0" w:space="0" w:color="auto"/>
        <w:left w:val="none" w:sz="0" w:space="0" w:color="auto"/>
        <w:bottom w:val="none" w:sz="0" w:space="0" w:color="auto"/>
        <w:right w:val="none" w:sz="0" w:space="0" w:color="auto"/>
      </w:divBdr>
    </w:div>
    <w:div w:id="2109613025">
      <w:bodyDiv w:val="1"/>
      <w:marLeft w:val="0"/>
      <w:marRight w:val="0"/>
      <w:marTop w:val="0"/>
      <w:marBottom w:val="0"/>
      <w:divBdr>
        <w:top w:val="none" w:sz="0" w:space="0" w:color="auto"/>
        <w:left w:val="none" w:sz="0" w:space="0" w:color="auto"/>
        <w:bottom w:val="none" w:sz="0" w:space="0" w:color="auto"/>
        <w:right w:val="none" w:sz="0" w:space="0" w:color="auto"/>
      </w:divBdr>
    </w:div>
    <w:div w:id="2109736356">
      <w:bodyDiv w:val="1"/>
      <w:marLeft w:val="0"/>
      <w:marRight w:val="0"/>
      <w:marTop w:val="0"/>
      <w:marBottom w:val="0"/>
      <w:divBdr>
        <w:top w:val="none" w:sz="0" w:space="0" w:color="auto"/>
        <w:left w:val="none" w:sz="0" w:space="0" w:color="auto"/>
        <w:bottom w:val="none" w:sz="0" w:space="0" w:color="auto"/>
        <w:right w:val="none" w:sz="0" w:space="0" w:color="auto"/>
      </w:divBdr>
    </w:div>
    <w:div w:id="2110348794">
      <w:bodyDiv w:val="1"/>
      <w:marLeft w:val="0"/>
      <w:marRight w:val="0"/>
      <w:marTop w:val="0"/>
      <w:marBottom w:val="0"/>
      <w:divBdr>
        <w:top w:val="none" w:sz="0" w:space="0" w:color="auto"/>
        <w:left w:val="none" w:sz="0" w:space="0" w:color="auto"/>
        <w:bottom w:val="none" w:sz="0" w:space="0" w:color="auto"/>
        <w:right w:val="none" w:sz="0" w:space="0" w:color="auto"/>
      </w:divBdr>
    </w:div>
    <w:div w:id="2110928829">
      <w:bodyDiv w:val="1"/>
      <w:marLeft w:val="0"/>
      <w:marRight w:val="0"/>
      <w:marTop w:val="0"/>
      <w:marBottom w:val="0"/>
      <w:divBdr>
        <w:top w:val="none" w:sz="0" w:space="0" w:color="auto"/>
        <w:left w:val="none" w:sz="0" w:space="0" w:color="auto"/>
        <w:bottom w:val="none" w:sz="0" w:space="0" w:color="auto"/>
        <w:right w:val="none" w:sz="0" w:space="0" w:color="auto"/>
      </w:divBdr>
    </w:div>
    <w:div w:id="2111388913">
      <w:bodyDiv w:val="1"/>
      <w:marLeft w:val="0"/>
      <w:marRight w:val="0"/>
      <w:marTop w:val="0"/>
      <w:marBottom w:val="0"/>
      <w:divBdr>
        <w:top w:val="none" w:sz="0" w:space="0" w:color="auto"/>
        <w:left w:val="none" w:sz="0" w:space="0" w:color="auto"/>
        <w:bottom w:val="none" w:sz="0" w:space="0" w:color="auto"/>
        <w:right w:val="none" w:sz="0" w:space="0" w:color="auto"/>
      </w:divBdr>
    </w:div>
    <w:div w:id="2111851350">
      <w:bodyDiv w:val="1"/>
      <w:marLeft w:val="0"/>
      <w:marRight w:val="0"/>
      <w:marTop w:val="0"/>
      <w:marBottom w:val="0"/>
      <w:divBdr>
        <w:top w:val="none" w:sz="0" w:space="0" w:color="auto"/>
        <w:left w:val="none" w:sz="0" w:space="0" w:color="auto"/>
        <w:bottom w:val="none" w:sz="0" w:space="0" w:color="auto"/>
        <w:right w:val="none" w:sz="0" w:space="0" w:color="auto"/>
      </w:divBdr>
    </w:div>
    <w:div w:id="2111853522">
      <w:bodyDiv w:val="1"/>
      <w:marLeft w:val="0"/>
      <w:marRight w:val="0"/>
      <w:marTop w:val="0"/>
      <w:marBottom w:val="0"/>
      <w:divBdr>
        <w:top w:val="none" w:sz="0" w:space="0" w:color="auto"/>
        <w:left w:val="none" w:sz="0" w:space="0" w:color="auto"/>
        <w:bottom w:val="none" w:sz="0" w:space="0" w:color="auto"/>
        <w:right w:val="none" w:sz="0" w:space="0" w:color="auto"/>
      </w:divBdr>
    </w:div>
    <w:div w:id="2111856728">
      <w:bodyDiv w:val="1"/>
      <w:marLeft w:val="0"/>
      <w:marRight w:val="0"/>
      <w:marTop w:val="0"/>
      <w:marBottom w:val="0"/>
      <w:divBdr>
        <w:top w:val="none" w:sz="0" w:space="0" w:color="auto"/>
        <w:left w:val="none" w:sz="0" w:space="0" w:color="auto"/>
        <w:bottom w:val="none" w:sz="0" w:space="0" w:color="auto"/>
        <w:right w:val="none" w:sz="0" w:space="0" w:color="auto"/>
      </w:divBdr>
    </w:div>
    <w:div w:id="2111924732">
      <w:bodyDiv w:val="1"/>
      <w:marLeft w:val="0"/>
      <w:marRight w:val="0"/>
      <w:marTop w:val="0"/>
      <w:marBottom w:val="0"/>
      <w:divBdr>
        <w:top w:val="none" w:sz="0" w:space="0" w:color="auto"/>
        <w:left w:val="none" w:sz="0" w:space="0" w:color="auto"/>
        <w:bottom w:val="none" w:sz="0" w:space="0" w:color="auto"/>
        <w:right w:val="none" w:sz="0" w:space="0" w:color="auto"/>
      </w:divBdr>
    </w:div>
    <w:div w:id="2112041730">
      <w:bodyDiv w:val="1"/>
      <w:marLeft w:val="0"/>
      <w:marRight w:val="0"/>
      <w:marTop w:val="0"/>
      <w:marBottom w:val="0"/>
      <w:divBdr>
        <w:top w:val="none" w:sz="0" w:space="0" w:color="auto"/>
        <w:left w:val="none" w:sz="0" w:space="0" w:color="auto"/>
        <w:bottom w:val="none" w:sz="0" w:space="0" w:color="auto"/>
        <w:right w:val="none" w:sz="0" w:space="0" w:color="auto"/>
      </w:divBdr>
    </w:div>
    <w:div w:id="2112387367">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401855">
      <w:bodyDiv w:val="1"/>
      <w:marLeft w:val="0"/>
      <w:marRight w:val="0"/>
      <w:marTop w:val="0"/>
      <w:marBottom w:val="0"/>
      <w:divBdr>
        <w:top w:val="none" w:sz="0" w:space="0" w:color="auto"/>
        <w:left w:val="none" w:sz="0" w:space="0" w:color="auto"/>
        <w:bottom w:val="none" w:sz="0" w:space="0" w:color="auto"/>
        <w:right w:val="none" w:sz="0" w:space="0" w:color="auto"/>
      </w:divBdr>
    </w:div>
    <w:div w:id="2116288791">
      <w:bodyDiv w:val="1"/>
      <w:marLeft w:val="0"/>
      <w:marRight w:val="0"/>
      <w:marTop w:val="0"/>
      <w:marBottom w:val="0"/>
      <w:divBdr>
        <w:top w:val="none" w:sz="0" w:space="0" w:color="auto"/>
        <w:left w:val="none" w:sz="0" w:space="0" w:color="auto"/>
        <w:bottom w:val="none" w:sz="0" w:space="0" w:color="auto"/>
        <w:right w:val="none" w:sz="0" w:space="0" w:color="auto"/>
      </w:divBdr>
    </w:div>
    <w:div w:id="2116828175">
      <w:bodyDiv w:val="1"/>
      <w:marLeft w:val="0"/>
      <w:marRight w:val="0"/>
      <w:marTop w:val="0"/>
      <w:marBottom w:val="0"/>
      <w:divBdr>
        <w:top w:val="none" w:sz="0" w:space="0" w:color="auto"/>
        <w:left w:val="none" w:sz="0" w:space="0" w:color="auto"/>
        <w:bottom w:val="none" w:sz="0" w:space="0" w:color="auto"/>
        <w:right w:val="none" w:sz="0" w:space="0" w:color="auto"/>
      </w:divBdr>
    </w:div>
    <w:div w:id="2117872324">
      <w:bodyDiv w:val="1"/>
      <w:marLeft w:val="0"/>
      <w:marRight w:val="0"/>
      <w:marTop w:val="0"/>
      <w:marBottom w:val="0"/>
      <w:divBdr>
        <w:top w:val="none" w:sz="0" w:space="0" w:color="auto"/>
        <w:left w:val="none" w:sz="0" w:space="0" w:color="auto"/>
        <w:bottom w:val="none" w:sz="0" w:space="0" w:color="auto"/>
        <w:right w:val="none" w:sz="0" w:space="0" w:color="auto"/>
      </w:divBdr>
    </w:div>
    <w:div w:id="2118790865">
      <w:bodyDiv w:val="1"/>
      <w:marLeft w:val="0"/>
      <w:marRight w:val="0"/>
      <w:marTop w:val="0"/>
      <w:marBottom w:val="0"/>
      <w:divBdr>
        <w:top w:val="none" w:sz="0" w:space="0" w:color="auto"/>
        <w:left w:val="none" w:sz="0" w:space="0" w:color="auto"/>
        <w:bottom w:val="none" w:sz="0" w:space="0" w:color="auto"/>
        <w:right w:val="none" w:sz="0" w:space="0" w:color="auto"/>
      </w:divBdr>
    </w:div>
    <w:div w:id="2118940064">
      <w:bodyDiv w:val="1"/>
      <w:marLeft w:val="0"/>
      <w:marRight w:val="0"/>
      <w:marTop w:val="0"/>
      <w:marBottom w:val="0"/>
      <w:divBdr>
        <w:top w:val="none" w:sz="0" w:space="0" w:color="auto"/>
        <w:left w:val="none" w:sz="0" w:space="0" w:color="auto"/>
        <w:bottom w:val="none" w:sz="0" w:space="0" w:color="auto"/>
        <w:right w:val="none" w:sz="0" w:space="0" w:color="auto"/>
      </w:divBdr>
    </w:div>
    <w:div w:id="2119639508">
      <w:bodyDiv w:val="1"/>
      <w:marLeft w:val="0"/>
      <w:marRight w:val="0"/>
      <w:marTop w:val="0"/>
      <w:marBottom w:val="0"/>
      <w:divBdr>
        <w:top w:val="none" w:sz="0" w:space="0" w:color="auto"/>
        <w:left w:val="none" w:sz="0" w:space="0" w:color="auto"/>
        <w:bottom w:val="none" w:sz="0" w:space="0" w:color="auto"/>
        <w:right w:val="none" w:sz="0" w:space="0" w:color="auto"/>
      </w:divBdr>
    </w:div>
    <w:div w:id="2120490158">
      <w:bodyDiv w:val="1"/>
      <w:marLeft w:val="0"/>
      <w:marRight w:val="0"/>
      <w:marTop w:val="0"/>
      <w:marBottom w:val="0"/>
      <w:divBdr>
        <w:top w:val="none" w:sz="0" w:space="0" w:color="auto"/>
        <w:left w:val="none" w:sz="0" w:space="0" w:color="auto"/>
        <w:bottom w:val="none" w:sz="0" w:space="0" w:color="auto"/>
        <w:right w:val="none" w:sz="0" w:space="0" w:color="auto"/>
      </w:divBdr>
    </w:div>
    <w:div w:id="2120563806">
      <w:bodyDiv w:val="1"/>
      <w:marLeft w:val="0"/>
      <w:marRight w:val="0"/>
      <w:marTop w:val="0"/>
      <w:marBottom w:val="0"/>
      <w:divBdr>
        <w:top w:val="none" w:sz="0" w:space="0" w:color="auto"/>
        <w:left w:val="none" w:sz="0" w:space="0" w:color="auto"/>
        <w:bottom w:val="none" w:sz="0" w:space="0" w:color="auto"/>
        <w:right w:val="none" w:sz="0" w:space="0" w:color="auto"/>
      </w:divBdr>
    </w:div>
    <w:div w:id="2120566098">
      <w:bodyDiv w:val="1"/>
      <w:marLeft w:val="0"/>
      <w:marRight w:val="0"/>
      <w:marTop w:val="0"/>
      <w:marBottom w:val="0"/>
      <w:divBdr>
        <w:top w:val="none" w:sz="0" w:space="0" w:color="auto"/>
        <w:left w:val="none" w:sz="0" w:space="0" w:color="auto"/>
        <w:bottom w:val="none" w:sz="0" w:space="0" w:color="auto"/>
        <w:right w:val="none" w:sz="0" w:space="0" w:color="auto"/>
      </w:divBdr>
    </w:div>
    <w:div w:id="2120906905">
      <w:bodyDiv w:val="1"/>
      <w:marLeft w:val="0"/>
      <w:marRight w:val="0"/>
      <w:marTop w:val="0"/>
      <w:marBottom w:val="0"/>
      <w:divBdr>
        <w:top w:val="none" w:sz="0" w:space="0" w:color="auto"/>
        <w:left w:val="none" w:sz="0" w:space="0" w:color="auto"/>
        <w:bottom w:val="none" w:sz="0" w:space="0" w:color="auto"/>
        <w:right w:val="none" w:sz="0" w:space="0" w:color="auto"/>
      </w:divBdr>
    </w:div>
    <w:div w:id="2121337951">
      <w:bodyDiv w:val="1"/>
      <w:marLeft w:val="0"/>
      <w:marRight w:val="0"/>
      <w:marTop w:val="0"/>
      <w:marBottom w:val="0"/>
      <w:divBdr>
        <w:top w:val="none" w:sz="0" w:space="0" w:color="auto"/>
        <w:left w:val="none" w:sz="0" w:space="0" w:color="auto"/>
        <w:bottom w:val="none" w:sz="0" w:space="0" w:color="auto"/>
        <w:right w:val="none" w:sz="0" w:space="0" w:color="auto"/>
      </w:divBdr>
    </w:div>
    <w:div w:id="2122261225">
      <w:bodyDiv w:val="1"/>
      <w:marLeft w:val="0"/>
      <w:marRight w:val="0"/>
      <w:marTop w:val="0"/>
      <w:marBottom w:val="0"/>
      <w:divBdr>
        <w:top w:val="none" w:sz="0" w:space="0" w:color="auto"/>
        <w:left w:val="none" w:sz="0" w:space="0" w:color="auto"/>
        <w:bottom w:val="none" w:sz="0" w:space="0" w:color="auto"/>
        <w:right w:val="none" w:sz="0" w:space="0" w:color="auto"/>
      </w:divBdr>
    </w:div>
    <w:div w:id="2122874328">
      <w:bodyDiv w:val="1"/>
      <w:marLeft w:val="0"/>
      <w:marRight w:val="0"/>
      <w:marTop w:val="0"/>
      <w:marBottom w:val="0"/>
      <w:divBdr>
        <w:top w:val="none" w:sz="0" w:space="0" w:color="auto"/>
        <w:left w:val="none" w:sz="0" w:space="0" w:color="auto"/>
        <w:bottom w:val="none" w:sz="0" w:space="0" w:color="auto"/>
        <w:right w:val="none" w:sz="0" w:space="0" w:color="auto"/>
      </w:divBdr>
    </w:div>
    <w:div w:id="2123070963">
      <w:bodyDiv w:val="1"/>
      <w:marLeft w:val="0"/>
      <w:marRight w:val="0"/>
      <w:marTop w:val="0"/>
      <w:marBottom w:val="0"/>
      <w:divBdr>
        <w:top w:val="none" w:sz="0" w:space="0" w:color="auto"/>
        <w:left w:val="none" w:sz="0" w:space="0" w:color="auto"/>
        <w:bottom w:val="none" w:sz="0" w:space="0" w:color="auto"/>
        <w:right w:val="none" w:sz="0" w:space="0" w:color="auto"/>
      </w:divBdr>
    </w:div>
    <w:div w:id="2124613679">
      <w:bodyDiv w:val="1"/>
      <w:marLeft w:val="0"/>
      <w:marRight w:val="0"/>
      <w:marTop w:val="0"/>
      <w:marBottom w:val="0"/>
      <w:divBdr>
        <w:top w:val="none" w:sz="0" w:space="0" w:color="auto"/>
        <w:left w:val="none" w:sz="0" w:space="0" w:color="auto"/>
        <w:bottom w:val="none" w:sz="0" w:space="0" w:color="auto"/>
        <w:right w:val="none" w:sz="0" w:space="0" w:color="auto"/>
      </w:divBdr>
    </w:div>
    <w:div w:id="2125078274">
      <w:bodyDiv w:val="1"/>
      <w:marLeft w:val="0"/>
      <w:marRight w:val="0"/>
      <w:marTop w:val="0"/>
      <w:marBottom w:val="0"/>
      <w:divBdr>
        <w:top w:val="none" w:sz="0" w:space="0" w:color="auto"/>
        <w:left w:val="none" w:sz="0" w:space="0" w:color="auto"/>
        <w:bottom w:val="none" w:sz="0" w:space="0" w:color="auto"/>
        <w:right w:val="none" w:sz="0" w:space="0" w:color="auto"/>
      </w:divBdr>
    </w:div>
    <w:div w:id="2126342241">
      <w:bodyDiv w:val="1"/>
      <w:marLeft w:val="0"/>
      <w:marRight w:val="0"/>
      <w:marTop w:val="0"/>
      <w:marBottom w:val="0"/>
      <w:divBdr>
        <w:top w:val="none" w:sz="0" w:space="0" w:color="auto"/>
        <w:left w:val="none" w:sz="0" w:space="0" w:color="auto"/>
        <w:bottom w:val="none" w:sz="0" w:space="0" w:color="auto"/>
        <w:right w:val="none" w:sz="0" w:space="0" w:color="auto"/>
      </w:divBdr>
    </w:div>
    <w:div w:id="2126459079">
      <w:bodyDiv w:val="1"/>
      <w:marLeft w:val="0"/>
      <w:marRight w:val="0"/>
      <w:marTop w:val="0"/>
      <w:marBottom w:val="0"/>
      <w:divBdr>
        <w:top w:val="none" w:sz="0" w:space="0" w:color="auto"/>
        <w:left w:val="none" w:sz="0" w:space="0" w:color="auto"/>
        <w:bottom w:val="none" w:sz="0" w:space="0" w:color="auto"/>
        <w:right w:val="none" w:sz="0" w:space="0" w:color="auto"/>
      </w:divBdr>
    </w:div>
    <w:div w:id="2126727741">
      <w:bodyDiv w:val="1"/>
      <w:marLeft w:val="0"/>
      <w:marRight w:val="0"/>
      <w:marTop w:val="0"/>
      <w:marBottom w:val="0"/>
      <w:divBdr>
        <w:top w:val="none" w:sz="0" w:space="0" w:color="auto"/>
        <w:left w:val="none" w:sz="0" w:space="0" w:color="auto"/>
        <w:bottom w:val="none" w:sz="0" w:space="0" w:color="auto"/>
        <w:right w:val="none" w:sz="0" w:space="0" w:color="auto"/>
      </w:divBdr>
    </w:div>
    <w:div w:id="2126922141">
      <w:bodyDiv w:val="1"/>
      <w:marLeft w:val="0"/>
      <w:marRight w:val="0"/>
      <w:marTop w:val="0"/>
      <w:marBottom w:val="0"/>
      <w:divBdr>
        <w:top w:val="none" w:sz="0" w:space="0" w:color="auto"/>
        <w:left w:val="none" w:sz="0" w:space="0" w:color="auto"/>
        <w:bottom w:val="none" w:sz="0" w:space="0" w:color="auto"/>
        <w:right w:val="none" w:sz="0" w:space="0" w:color="auto"/>
      </w:divBdr>
    </w:div>
    <w:div w:id="2127310783">
      <w:bodyDiv w:val="1"/>
      <w:marLeft w:val="0"/>
      <w:marRight w:val="0"/>
      <w:marTop w:val="0"/>
      <w:marBottom w:val="0"/>
      <w:divBdr>
        <w:top w:val="none" w:sz="0" w:space="0" w:color="auto"/>
        <w:left w:val="none" w:sz="0" w:space="0" w:color="auto"/>
        <w:bottom w:val="none" w:sz="0" w:space="0" w:color="auto"/>
        <w:right w:val="none" w:sz="0" w:space="0" w:color="auto"/>
      </w:divBdr>
    </w:div>
    <w:div w:id="2127963399">
      <w:bodyDiv w:val="1"/>
      <w:marLeft w:val="0"/>
      <w:marRight w:val="0"/>
      <w:marTop w:val="0"/>
      <w:marBottom w:val="0"/>
      <w:divBdr>
        <w:top w:val="none" w:sz="0" w:space="0" w:color="auto"/>
        <w:left w:val="none" w:sz="0" w:space="0" w:color="auto"/>
        <w:bottom w:val="none" w:sz="0" w:space="0" w:color="auto"/>
        <w:right w:val="none" w:sz="0" w:space="0" w:color="auto"/>
      </w:divBdr>
    </w:div>
    <w:div w:id="2129280590">
      <w:bodyDiv w:val="1"/>
      <w:marLeft w:val="0"/>
      <w:marRight w:val="0"/>
      <w:marTop w:val="0"/>
      <w:marBottom w:val="0"/>
      <w:divBdr>
        <w:top w:val="none" w:sz="0" w:space="0" w:color="auto"/>
        <w:left w:val="none" w:sz="0" w:space="0" w:color="auto"/>
        <w:bottom w:val="none" w:sz="0" w:space="0" w:color="auto"/>
        <w:right w:val="none" w:sz="0" w:space="0" w:color="auto"/>
      </w:divBdr>
    </w:div>
    <w:div w:id="2130664576">
      <w:bodyDiv w:val="1"/>
      <w:marLeft w:val="0"/>
      <w:marRight w:val="0"/>
      <w:marTop w:val="0"/>
      <w:marBottom w:val="0"/>
      <w:divBdr>
        <w:top w:val="none" w:sz="0" w:space="0" w:color="auto"/>
        <w:left w:val="none" w:sz="0" w:space="0" w:color="auto"/>
        <w:bottom w:val="none" w:sz="0" w:space="0" w:color="auto"/>
        <w:right w:val="none" w:sz="0" w:space="0" w:color="auto"/>
      </w:divBdr>
    </w:div>
    <w:div w:id="2131241279">
      <w:bodyDiv w:val="1"/>
      <w:marLeft w:val="0"/>
      <w:marRight w:val="0"/>
      <w:marTop w:val="0"/>
      <w:marBottom w:val="0"/>
      <w:divBdr>
        <w:top w:val="none" w:sz="0" w:space="0" w:color="auto"/>
        <w:left w:val="none" w:sz="0" w:space="0" w:color="auto"/>
        <w:bottom w:val="none" w:sz="0" w:space="0" w:color="auto"/>
        <w:right w:val="none" w:sz="0" w:space="0" w:color="auto"/>
      </w:divBdr>
    </w:div>
    <w:div w:id="2131438939">
      <w:bodyDiv w:val="1"/>
      <w:marLeft w:val="0"/>
      <w:marRight w:val="0"/>
      <w:marTop w:val="0"/>
      <w:marBottom w:val="0"/>
      <w:divBdr>
        <w:top w:val="none" w:sz="0" w:space="0" w:color="auto"/>
        <w:left w:val="none" w:sz="0" w:space="0" w:color="auto"/>
        <w:bottom w:val="none" w:sz="0" w:space="0" w:color="auto"/>
        <w:right w:val="none" w:sz="0" w:space="0" w:color="auto"/>
      </w:divBdr>
    </w:div>
    <w:div w:id="2132237014">
      <w:bodyDiv w:val="1"/>
      <w:marLeft w:val="0"/>
      <w:marRight w:val="0"/>
      <w:marTop w:val="0"/>
      <w:marBottom w:val="0"/>
      <w:divBdr>
        <w:top w:val="none" w:sz="0" w:space="0" w:color="auto"/>
        <w:left w:val="none" w:sz="0" w:space="0" w:color="auto"/>
        <w:bottom w:val="none" w:sz="0" w:space="0" w:color="auto"/>
        <w:right w:val="none" w:sz="0" w:space="0" w:color="auto"/>
      </w:divBdr>
    </w:div>
    <w:div w:id="2132362146">
      <w:bodyDiv w:val="1"/>
      <w:marLeft w:val="0"/>
      <w:marRight w:val="0"/>
      <w:marTop w:val="0"/>
      <w:marBottom w:val="0"/>
      <w:divBdr>
        <w:top w:val="none" w:sz="0" w:space="0" w:color="auto"/>
        <w:left w:val="none" w:sz="0" w:space="0" w:color="auto"/>
        <w:bottom w:val="none" w:sz="0" w:space="0" w:color="auto"/>
        <w:right w:val="none" w:sz="0" w:space="0" w:color="auto"/>
      </w:divBdr>
    </w:div>
    <w:div w:id="2133134398">
      <w:bodyDiv w:val="1"/>
      <w:marLeft w:val="0"/>
      <w:marRight w:val="0"/>
      <w:marTop w:val="0"/>
      <w:marBottom w:val="0"/>
      <w:divBdr>
        <w:top w:val="none" w:sz="0" w:space="0" w:color="auto"/>
        <w:left w:val="none" w:sz="0" w:space="0" w:color="auto"/>
        <w:bottom w:val="none" w:sz="0" w:space="0" w:color="auto"/>
        <w:right w:val="none" w:sz="0" w:space="0" w:color="auto"/>
      </w:divBdr>
    </w:div>
    <w:div w:id="2133666273">
      <w:bodyDiv w:val="1"/>
      <w:marLeft w:val="0"/>
      <w:marRight w:val="0"/>
      <w:marTop w:val="0"/>
      <w:marBottom w:val="0"/>
      <w:divBdr>
        <w:top w:val="none" w:sz="0" w:space="0" w:color="auto"/>
        <w:left w:val="none" w:sz="0" w:space="0" w:color="auto"/>
        <w:bottom w:val="none" w:sz="0" w:space="0" w:color="auto"/>
        <w:right w:val="none" w:sz="0" w:space="0" w:color="auto"/>
      </w:divBdr>
    </w:div>
    <w:div w:id="2133745812">
      <w:bodyDiv w:val="1"/>
      <w:marLeft w:val="0"/>
      <w:marRight w:val="0"/>
      <w:marTop w:val="0"/>
      <w:marBottom w:val="0"/>
      <w:divBdr>
        <w:top w:val="none" w:sz="0" w:space="0" w:color="auto"/>
        <w:left w:val="none" w:sz="0" w:space="0" w:color="auto"/>
        <w:bottom w:val="none" w:sz="0" w:space="0" w:color="auto"/>
        <w:right w:val="none" w:sz="0" w:space="0" w:color="auto"/>
      </w:divBdr>
    </w:div>
    <w:div w:id="2133940659">
      <w:bodyDiv w:val="1"/>
      <w:marLeft w:val="0"/>
      <w:marRight w:val="0"/>
      <w:marTop w:val="0"/>
      <w:marBottom w:val="0"/>
      <w:divBdr>
        <w:top w:val="none" w:sz="0" w:space="0" w:color="auto"/>
        <w:left w:val="none" w:sz="0" w:space="0" w:color="auto"/>
        <w:bottom w:val="none" w:sz="0" w:space="0" w:color="auto"/>
        <w:right w:val="none" w:sz="0" w:space="0" w:color="auto"/>
      </w:divBdr>
    </w:div>
    <w:div w:id="2134012928">
      <w:bodyDiv w:val="1"/>
      <w:marLeft w:val="0"/>
      <w:marRight w:val="0"/>
      <w:marTop w:val="0"/>
      <w:marBottom w:val="0"/>
      <w:divBdr>
        <w:top w:val="none" w:sz="0" w:space="0" w:color="auto"/>
        <w:left w:val="none" w:sz="0" w:space="0" w:color="auto"/>
        <w:bottom w:val="none" w:sz="0" w:space="0" w:color="auto"/>
        <w:right w:val="none" w:sz="0" w:space="0" w:color="auto"/>
      </w:divBdr>
    </w:div>
    <w:div w:id="2134786230">
      <w:bodyDiv w:val="1"/>
      <w:marLeft w:val="0"/>
      <w:marRight w:val="0"/>
      <w:marTop w:val="0"/>
      <w:marBottom w:val="0"/>
      <w:divBdr>
        <w:top w:val="none" w:sz="0" w:space="0" w:color="auto"/>
        <w:left w:val="none" w:sz="0" w:space="0" w:color="auto"/>
        <w:bottom w:val="none" w:sz="0" w:space="0" w:color="auto"/>
        <w:right w:val="none" w:sz="0" w:space="0" w:color="auto"/>
      </w:divBdr>
    </w:div>
    <w:div w:id="2135246094">
      <w:bodyDiv w:val="1"/>
      <w:marLeft w:val="0"/>
      <w:marRight w:val="0"/>
      <w:marTop w:val="0"/>
      <w:marBottom w:val="0"/>
      <w:divBdr>
        <w:top w:val="none" w:sz="0" w:space="0" w:color="auto"/>
        <w:left w:val="none" w:sz="0" w:space="0" w:color="auto"/>
        <w:bottom w:val="none" w:sz="0" w:space="0" w:color="auto"/>
        <w:right w:val="none" w:sz="0" w:space="0" w:color="auto"/>
      </w:divBdr>
    </w:div>
    <w:div w:id="2135442569">
      <w:bodyDiv w:val="1"/>
      <w:marLeft w:val="0"/>
      <w:marRight w:val="0"/>
      <w:marTop w:val="0"/>
      <w:marBottom w:val="0"/>
      <w:divBdr>
        <w:top w:val="none" w:sz="0" w:space="0" w:color="auto"/>
        <w:left w:val="none" w:sz="0" w:space="0" w:color="auto"/>
        <w:bottom w:val="none" w:sz="0" w:space="0" w:color="auto"/>
        <w:right w:val="none" w:sz="0" w:space="0" w:color="auto"/>
      </w:divBdr>
    </w:div>
    <w:div w:id="2135757794">
      <w:bodyDiv w:val="1"/>
      <w:marLeft w:val="0"/>
      <w:marRight w:val="0"/>
      <w:marTop w:val="0"/>
      <w:marBottom w:val="0"/>
      <w:divBdr>
        <w:top w:val="none" w:sz="0" w:space="0" w:color="auto"/>
        <w:left w:val="none" w:sz="0" w:space="0" w:color="auto"/>
        <w:bottom w:val="none" w:sz="0" w:space="0" w:color="auto"/>
        <w:right w:val="none" w:sz="0" w:space="0" w:color="auto"/>
      </w:divBdr>
    </w:div>
    <w:div w:id="2136408746">
      <w:bodyDiv w:val="1"/>
      <w:marLeft w:val="0"/>
      <w:marRight w:val="0"/>
      <w:marTop w:val="0"/>
      <w:marBottom w:val="0"/>
      <w:divBdr>
        <w:top w:val="none" w:sz="0" w:space="0" w:color="auto"/>
        <w:left w:val="none" w:sz="0" w:space="0" w:color="auto"/>
        <w:bottom w:val="none" w:sz="0" w:space="0" w:color="auto"/>
        <w:right w:val="none" w:sz="0" w:space="0" w:color="auto"/>
      </w:divBdr>
    </w:div>
    <w:div w:id="2136487551">
      <w:bodyDiv w:val="1"/>
      <w:marLeft w:val="0"/>
      <w:marRight w:val="0"/>
      <w:marTop w:val="0"/>
      <w:marBottom w:val="0"/>
      <w:divBdr>
        <w:top w:val="none" w:sz="0" w:space="0" w:color="auto"/>
        <w:left w:val="none" w:sz="0" w:space="0" w:color="auto"/>
        <w:bottom w:val="none" w:sz="0" w:space="0" w:color="auto"/>
        <w:right w:val="none" w:sz="0" w:space="0" w:color="auto"/>
      </w:divBdr>
    </w:div>
    <w:div w:id="2136748028">
      <w:bodyDiv w:val="1"/>
      <w:marLeft w:val="0"/>
      <w:marRight w:val="0"/>
      <w:marTop w:val="0"/>
      <w:marBottom w:val="0"/>
      <w:divBdr>
        <w:top w:val="none" w:sz="0" w:space="0" w:color="auto"/>
        <w:left w:val="none" w:sz="0" w:space="0" w:color="auto"/>
        <w:bottom w:val="none" w:sz="0" w:space="0" w:color="auto"/>
        <w:right w:val="none" w:sz="0" w:space="0" w:color="auto"/>
      </w:divBdr>
    </w:div>
    <w:div w:id="2137213559">
      <w:bodyDiv w:val="1"/>
      <w:marLeft w:val="0"/>
      <w:marRight w:val="0"/>
      <w:marTop w:val="0"/>
      <w:marBottom w:val="0"/>
      <w:divBdr>
        <w:top w:val="none" w:sz="0" w:space="0" w:color="auto"/>
        <w:left w:val="none" w:sz="0" w:space="0" w:color="auto"/>
        <w:bottom w:val="none" w:sz="0" w:space="0" w:color="auto"/>
        <w:right w:val="none" w:sz="0" w:space="0" w:color="auto"/>
      </w:divBdr>
    </w:div>
    <w:div w:id="2137214256">
      <w:bodyDiv w:val="1"/>
      <w:marLeft w:val="0"/>
      <w:marRight w:val="0"/>
      <w:marTop w:val="0"/>
      <w:marBottom w:val="0"/>
      <w:divBdr>
        <w:top w:val="none" w:sz="0" w:space="0" w:color="auto"/>
        <w:left w:val="none" w:sz="0" w:space="0" w:color="auto"/>
        <w:bottom w:val="none" w:sz="0" w:space="0" w:color="auto"/>
        <w:right w:val="none" w:sz="0" w:space="0" w:color="auto"/>
      </w:divBdr>
    </w:div>
    <w:div w:id="2138520796">
      <w:bodyDiv w:val="1"/>
      <w:marLeft w:val="0"/>
      <w:marRight w:val="0"/>
      <w:marTop w:val="0"/>
      <w:marBottom w:val="0"/>
      <w:divBdr>
        <w:top w:val="none" w:sz="0" w:space="0" w:color="auto"/>
        <w:left w:val="none" w:sz="0" w:space="0" w:color="auto"/>
        <w:bottom w:val="none" w:sz="0" w:space="0" w:color="auto"/>
        <w:right w:val="none" w:sz="0" w:space="0" w:color="auto"/>
      </w:divBdr>
    </w:div>
    <w:div w:id="2138524096">
      <w:bodyDiv w:val="1"/>
      <w:marLeft w:val="0"/>
      <w:marRight w:val="0"/>
      <w:marTop w:val="0"/>
      <w:marBottom w:val="0"/>
      <w:divBdr>
        <w:top w:val="none" w:sz="0" w:space="0" w:color="auto"/>
        <w:left w:val="none" w:sz="0" w:space="0" w:color="auto"/>
        <w:bottom w:val="none" w:sz="0" w:space="0" w:color="auto"/>
        <w:right w:val="none" w:sz="0" w:space="0" w:color="auto"/>
      </w:divBdr>
    </w:div>
    <w:div w:id="2138526571">
      <w:bodyDiv w:val="1"/>
      <w:marLeft w:val="0"/>
      <w:marRight w:val="0"/>
      <w:marTop w:val="0"/>
      <w:marBottom w:val="0"/>
      <w:divBdr>
        <w:top w:val="none" w:sz="0" w:space="0" w:color="auto"/>
        <w:left w:val="none" w:sz="0" w:space="0" w:color="auto"/>
        <w:bottom w:val="none" w:sz="0" w:space="0" w:color="auto"/>
        <w:right w:val="none" w:sz="0" w:space="0" w:color="auto"/>
      </w:divBdr>
    </w:div>
    <w:div w:id="2140031901">
      <w:bodyDiv w:val="1"/>
      <w:marLeft w:val="0"/>
      <w:marRight w:val="0"/>
      <w:marTop w:val="0"/>
      <w:marBottom w:val="0"/>
      <w:divBdr>
        <w:top w:val="none" w:sz="0" w:space="0" w:color="auto"/>
        <w:left w:val="none" w:sz="0" w:space="0" w:color="auto"/>
        <w:bottom w:val="none" w:sz="0" w:space="0" w:color="auto"/>
        <w:right w:val="none" w:sz="0" w:space="0" w:color="auto"/>
      </w:divBdr>
    </w:div>
    <w:div w:id="2140874967">
      <w:bodyDiv w:val="1"/>
      <w:marLeft w:val="0"/>
      <w:marRight w:val="0"/>
      <w:marTop w:val="0"/>
      <w:marBottom w:val="0"/>
      <w:divBdr>
        <w:top w:val="none" w:sz="0" w:space="0" w:color="auto"/>
        <w:left w:val="none" w:sz="0" w:space="0" w:color="auto"/>
        <w:bottom w:val="none" w:sz="0" w:space="0" w:color="auto"/>
        <w:right w:val="none" w:sz="0" w:space="0" w:color="auto"/>
      </w:divBdr>
    </w:div>
    <w:div w:id="2141260853">
      <w:bodyDiv w:val="1"/>
      <w:marLeft w:val="0"/>
      <w:marRight w:val="0"/>
      <w:marTop w:val="0"/>
      <w:marBottom w:val="0"/>
      <w:divBdr>
        <w:top w:val="none" w:sz="0" w:space="0" w:color="auto"/>
        <w:left w:val="none" w:sz="0" w:space="0" w:color="auto"/>
        <w:bottom w:val="none" w:sz="0" w:space="0" w:color="auto"/>
        <w:right w:val="none" w:sz="0" w:space="0" w:color="auto"/>
      </w:divBdr>
    </w:div>
    <w:div w:id="2142965367">
      <w:bodyDiv w:val="1"/>
      <w:marLeft w:val="0"/>
      <w:marRight w:val="0"/>
      <w:marTop w:val="0"/>
      <w:marBottom w:val="0"/>
      <w:divBdr>
        <w:top w:val="none" w:sz="0" w:space="0" w:color="auto"/>
        <w:left w:val="none" w:sz="0" w:space="0" w:color="auto"/>
        <w:bottom w:val="none" w:sz="0" w:space="0" w:color="auto"/>
        <w:right w:val="none" w:sz="0" w:space="0" w:color="auto"/>
      </w:divBdr>
    </w:div>
    <w:div w:id="2143845583">
      <w:bodyDiv w:val="1"/>
      <w:marLeft w:val="0"/>
      <w:marRight w:val="0"/>
      <w:marTop w:val="0"/>
      <w:marBottom w:val="0"/>
      <w:divBdr>
        <w:top w:val="none" w:sz="0" w:space="0" w:color="auto"/>
        <w:left w:val="none" w:sz="0" w:space="0" w:color="auto"/>
        <w:bottom w:val="none" w:sz="0" w:space="0" w:color="auto"/>
        <w:right w:val="none" w:sz="0" w:space="0" w:color="auto"/>
      </w:divBdr>
    </w:div>
    <w:div w:id="2144153779">
      <w:bodyDiv w:val="1"/>
      <w:marLeft w:val="0"/>
      <w:marRight w:val="0"/>
      <w:marTop w:val="0"/>
      <w:marBottom w:val="0"/>
      <w:divBdr>
        <w:top w:val="none" w:sz="0" w:space="0" w:color="auto"/>
        <w:left w:val="none" w:sz="0" w:space="0" w:color="auto"/>
        <w:bottom w:val="none" w:sz="0" w:space="0" w:color="auto"/>
        <w:right w:val="none" w:sz="0" w:space="0" w:color="auto"/>
      </w:divBdr>
    </w:div>
    <w:div w:id="2144618639">
      <w:bodyDiv w:val="1"/>
      <w:marLeft w:val="0"/>
      <w:marRight w:val="0"/>
      <w:marTop w:val="0"/>
      <w:marBottom w:val="0"/>
      <w:divBdr>
        <w:top w:val="none" w:sz="0" w:space="0" w:color="auto"/>
        <w:left w:val="none" w:sz="0" w:space="0" w:color="auto"/>
        <w:bottom w:val="none" w:sz="0" w:space="0" w:color="auto"/>
        <w:right w:val="none" w:sz="0" w:space="0" w:color="auto"/>
      </w:divBdr>
    </w:div>
    <w:div w:id="2144761439">
      <w:bodyDiv w:val="1"/>
      <w:marLeft w:val="0"/>
      <w:marRight w:val="0"/>
      <w:marTop w:val="0"/>
      <w:marBottom w:val="0"/>
      <w:divBdr>
        <w:top w:val="none" w:sz="0" w:space="0" w:color="auto"/>
        <w:left w:val="none" w:sz="0" w:space="0" w:color="auto"/>
        <w:bottom w:val="none" w:sz="0" w:space="0" w:color="auto"/>
        <w:right w:val="none" w:sz="0" w:space="0" w:color="auto"/>
      </w:divBdr>
    </w:div>
    <w:div w:id="21468540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A567D0"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roman"/>
    <w:pitch w:val="fixed"/>
    <w:sig w:usb0="00000001" w:usb1="08070000" w:usb2="00000010" w:usb3="00000000" w:csb0="00020000" w:csb1="00000000"/>
  </w:font>
  <w:font w:name="Yu Mincho">
    <w:altName w:val="游明朝"/>
    <w:panose1 w:val="00000000000000000000"/>
    <w:charset w:val="80"/>
    <w:family w:val="roman"/>
    <w:notTrueType/>
    <w:pitch w:val="default"/>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0A8C"/>
    <w:rsid w:val="00044646"/>
    <w:rsid w:val="000F2C75"/>
    <w:rsid w:val="001115F8"/>
    <w:rsid w:val="0017281B"/>
    <w:rsid w:val="00183F29"/>
    <w:rsid w:val="001935DC"/>
    <w:rsid w:val="0019709A"/>
    <w:rsid w:val="001E65AE"/>
    <w:rsid w:val="00236D83"/>
    <w:rsid w:val="002550FD"/>
    <w:rsid w:val="002A4558"/>
    <w:rsid w:val="00300106"/>
    <w:rsid w:val="00333F8E"/>
    <w:rsid w:val="003473DF"/>
    <w:rsid w:val="00350199"/>
    <w:rsid w:val="003560AB"/>
    <w:rsid w:val="003946F3"/>
    <w:rsid w:val="00397E8F"/>
    <w:rsid w:val="003D0B32"/>
    <w:rsid w:val="004031EC"/>
    <w:rsid w:val="00406234"/>
    <w:rsid w:val="00471310"/>
    <w:rsid w:val="004719F1"/>
    <w:rsid w:val="00472F5F"/>
    <w:rsid w:val="005671DF"/>
    <w:rsid w:val="005802C8"/>
    <w:rsid w:val="00594295"/>
    <w:rsid w:val="005B22D0"/>
    <w:rsid w:val="0061008E"/>
    <w:rsid w:val="00611F13"/>
    <w:rsid w:val="00630942"/>
    <w:rsid w:val="00636B37"/>
    <w:rsid w:val="00670948"/>
    <w:rsid w:val="00674B32"/>
    <w:rsid w:val="00674BC7"/>
    <w:rsid w:val="0068350F"/>
    <w:rsid w:val="006A1F0A"/>
    <w:rsid w:val="006A6E57"/>
    <w:rsid w:val="006B0870"/>
    <w:rsid w:val="006C478C"/>
    <w:rsid w:val="00705C5F"/>
    <w:rsid w:val="007154C5"/>
    <w:rsid w:val="00740576"/>
    <w:rsid w:val="00754565"/>
    <w:rsid w:val="00766045"/>
    <w:rsid w:val="007A0A6A"/>
    <w:rsid w:val="007C5427"/>
    <w:rsid w:val="007C6948"/>
    <w:rsid w:val="007F740D"/>
    <w:rsid w:val="00835E07"/>
    <w:rsid w:val="00863744"/>
    <w:rsid w:val="008B0617"/>
    <w:rsid w:val="00911D60"/>
    <w:rsid w:val="00921D88"/>
    <w:rsid w:val="00955EF4"/>
    <w:rsid w:val="00986E61"/>
    <w:rsid w:val="0099128F"/>
    <w:rsid w:val="009B687D"/>
    <w:rsid w:val="00A046E0"/>
    <w:rsid w:val="00A567B7"/>
    <w:rsid w:val="00A567D0"/>
    <w:rsid w:val="00A57165"/>
    <w:rsid w:val="00AA3C23"/>
    <w:rsid w:val="00B13EA1"/>
    <w:rsid w:val="00B24590"/>
    <w:rsid w:val="00B37579"/>
    <w:rsid w:val="00B67A25"/>
    <w:rsid w:val="00BA52C2"/>
    <w:rsid w:val="00C069DC"/>
    <w:rsid w:val="00C41BCC"/>
    <w:rsid w:val="00C449B5"/>
    <w:rsid w:val="00C951D0"/>
    <w:rsid w:val="00C961B7"/>
    <w:rsid w:val="00CC3CCC"/>
    <w:rsid w:val="00D57E7C"/>
    <w:rsid w:val="00DA74FC"/>
    <w:rsid w:val="00DC6036"/>
    <w:rsid w:val="00DC7296"/>
    <w:rsid w:val="00DD7BA4"/>
    <w:rsid w:val="00E05ED8"/>
    <w:rsid w:val="00E318CE"/>
    <w:rsid w:val="00E33AE4"/>
    <w:rsid w:val="00E646E1"/>
    <w:rsid w:val="00E717D2"/>
    <w:rsid w:val="00F12EB2"/>
    <w:rsid w:val="00F30040"/>
    <w:rsid w:val="00F54505"/>
    <w:rsid w:val="00F84CE1"/>
    <w:rsid w:val="00F93872"/>
    <w:rsid w:val="00F95B6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C6948"/>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IEEE2006OfficeOnline.xsl" StyleName="IEEE" Version="2006">
  <b:Source>
    <b:Tag>ENG23</b:Tag>
    <b:SourceType>Misc</b:SourceType>
    <b:Guid>{CEA0A7C2-AE76-467F-99FA-33CC243BE288}</b:Guid>
    <b:Author>
      <b:Author>
        <b:Corporate>ENGL</b:Corporate>
      </b:Author>
    </b:Author>
    <b:Title>EDF Application for the relicensing of Sizewell B Power Station</b:Title>
    <b:Year>July 2023</b:Year>
    <b:Publisher>ONRW-2019369590-8454</b:Publisher>
    <b:RefOrder>2</b:RefOrder>
  </b:Source>
  <b:Source>
    <b:Tag>Dep19</b:Tag>
    <b:SourceType>Misc</b:SourceType>
    <b:Guid>{0957BDBA-37D6-4448-83C1-5502521BC8BF}</b:Guid>
    <b:Author>
      <b:Author>
        <b:Corporate>Department for Business, Energy &amp; Industry Strategy</b:Corporate>
      </b:Author>
    </b:Author>
    <b:Title>The Justification of Practices Involving Ionising Radiation Regulations 2004, Guidance on their application and administration (SI 2004 No 1769)</b:Title>
    <b:Year>May 2019</b:Year>
    <b:RefOrder>5</b:RefOrder>
  </b:Source>
  <b:Source>
    <b:Tag>ENG24</b:Tag>
    <b:SourceType>Misc</b:SourceType>
    <b:Guid>{A22B9264-1EBA-4D92-90BB-9F4D0BAA0589}</b:Guid>
    <b:Author>
      <b:Author>
        <b:Corporate>ENGL</b:Corporate>
      </b:Author>
    </b:Author>
    <b:Title>Sizewell B Site Map</b:Title>
    <b:Year>2024</b:Year>
    <b:Publisher>ONRW-2019369590-9623</b:Publisher>
    <b:RefOrder>4</b:RefOrder>
  </b:Source>
  <b:Source>
    <b:Tag>Nuc24</b:Tag>
    <b:SourceType>Misc</b:SourceType>
    <b:Guid>{E31AE60E-EF5B-4710-A343-666A7199C615}</b:Guid>
    <b:Author>
      <b:Author>
        <b:Corporate>Nuclear Restoration Services Ltd.</b:Corporate>
      </b:Author>
    </b:Author>
    <b:Title>SZA NSL Map</b:Title>
    <b:Year>2024</b:Year>
    <b:Publisher>ONRW-2019369590-9710</b:Publisher>
    <b:RefOrder>3</b:RefOrder>
  </b:Source>
  <b:Source>
    <b:Tag>Env24</b:Tag>
    <b:SourceType>Misc</b:SourceType>
    <b:Guid>{D2DC43BF-AF28-4873-9BD3-867F1322E78C}</b:Guid>
    <b:Author>
      <b:Author>
        <b:Corporate>Environment Agency</b:Corporate>
      </b:Author>
    </b:Author>
    <b:Title>Response to ONR Consultation</b:Title>
    <b:Year>May 24th, 2024</b:Year>
    <b:Publisher>ONRW-2019369590-10026</b:Publisher>
    <b:RefOrder>12</b:RefOrder>
  </b:Source>
  <b:Source>
    <b:Tag>ONR24</b:Tag>
    <b:SourceType>Misc</b:SourceType>
    <b:Guid>{5F5A95A9-8CB8-45DE-9808-7C5B63CBCE3B}</b:Guid>
    <b:Author>
      <b:Author>
        <b:Corporate>ONR</b:Corporate>
      </b:Author>
    </b:Author>
    <b:Title>Sizewell A Licence No. 105</b:Title>
    <b:Year>2024</b:Year>
    <b:Publisher>ONRW-2019369590-9607</b:Publisher>
    <b:RefOrder>13</b:RefOrder>
  </b:Source>
  <b:Source>
    <b:Tag>Nuc241</b:Tag>
    <b:SourceType>Misc</b:SourceType>
    <b:Guid>{D654300D-F9EC-4917-9974-60A00B6070F6}</b:Guid>
    <b:Author>
      <b:Author>
        <b:Corporate>Nuclear Restoration Service Ltd.</b:Corporate>
      </b:Author>
    </b:Author>
    <b:Title>Application for a Replacement Licence for Sizewell A</b:Title>
    <b:Year>2024</b:Year>
    <b:Publisher>ONRW-2019369590-9607</b:Publisher>
    <b:RefOrder>1</b:RefOrder>
  </b:Source>
  <b:Source>
    <b:Tag>ENG241</b:Tag>
    <b:SourceType>Misc</b:SourceType>
    <b:Guid>{19193655-FADA-4134-9546-73116B52716E}</b:Guid>
    <b:Author>
      <b:Author>
        <b:Corporate>ENGL</b:Corporate>
      </b:Author>
    </b:Author>
    <b:Title>Email Confirmation of Sizewell B Licence Instruments to be Carried Over </b:Title>
    <b:Year>July 2024</b:Year>
    <b:Publisher>ONRW-2019369590-10740</b:Publisher>
    <b:RefOrder>11</b:RefOrder>
  </b:Source>
  <b:Source>
    <b:Tag>ONR1</b:Tag>
    <b:SourceType>Misc</b:SourceType>
    <b:Guid>{74B914B1-C13B-484F-B375-FCA9E97C6888}</b:Guid>
    <b:Author>
      <b:Author>
        <b:Corporate>ONR</b:Corporate>
      </b:Author>
    </b:Author>
    <b:Title>The Processing of Applications for Relicensing Existing Licensed Nuclear Sites</b:Title>
    <b:Publisher>NS-PER-PROC-003</b:Publisher>
    <b:RefOrder>8</b:RefOrder>
  </b:Source>
  <b:Source>
    <b:Tag>LNI</b:Tag>
    <b:SourceType>Misc</b:SourceType>
    <b:Guid>{A6440942-EF04-4277-B467-0FC065C5B8B9}</b:Guid>
    <b:Title>ONR, 'Licensing Nuclear Installations', Nov 2021, https://www.onr.org.uk/licensing-nuclear-installations.pdf</b:Title>
    <b:RefOrder>6</b:RefOrder>
  </b:Source>
  <b:Source>
    <b:Tag>Vic</b:Tag>
    <b:SourceType>Misc</b:SourceType>
    <b:Guid>{6006AAF7-1C3C-4712-A550-605BD3B74C06}</b:Guid>
    <b:Title>ONR, Security of tenure proportionate reassessment report, April 2024, WIReD ID: AR-01408, April 2024</b:Title>
    <b:RefOrder>15</b:RefOrder>
  </b:Source>
  <b:Source>
    <b:Tag>ONR2</b:Tag>
    <b:SourceType>Misc</b:SourceType>
    <b:Guid>{115D151E-767C-4691-851D-36990E5BB7E7}</b:Guid>
    <b:Author>
      <b:Author>
        <b:Corporate>ONR</b:Corporate>
      </b:Author>
    </b:Author>
    <b:Title>Security of Tenure Assessment Report</b:Title>
    <b:Publisher>ONRW-2019369590-10908</b:Publisher>
    <b:RefOrder>7</b:RefOrder>
  </b:Source>
  <b:Source>
    <b:Tag>ONR242</b:Tag>
    <b:SourceType>Misc</b:SourceType>
    <b:Guid>{D6AFF690-0CA4-4FF4-887F-E772AE78A3D3}</b:Guid>
    <b:Author>
      <b:Author>
        <b:Corporate>ONR</b:Corporate>
      </b:Author>
    </b:Author>
    <b:Title>Email Sizewell A Security Review</b:Title>
    <b:Year>Jul 2024</b:Year>
    <b:Publisher>ONRW-2019369590-10911</b:Publisher>
    <b:RefOrder>16</b:RefOrder>
  </b:Source>
  <b:Source>
    <b:Tag>ONR243</b:Tag>
    <b:SourceType>Misc</b:SourceType>
    <b:Guid>{FAEFE285-3565-4457-B2F2-5B7029176342}</b:Guid>
    <b:Author>
      <b:Author>
        <b:Corporate>ONR</b:Corporate>
      </b:Author>
    </b:Author>
    <b:Title>Email Sizewell B Security Review</b:Title>
    <b:Year>July 2024</b:Year>
    <b:Publisher>ONRW-2019369590-10891</b:Publisher>
    <b:RefOrder>9</b:RefOrder>
  </b:Source>
  <b:Source>
    <b:Tag>ONR244</b:Tag>
    <b:SourceType>Misc</b:SourceType>
    <b:Guid>{99D48846-D0CC-439F-9A6E-6EA2AA36177E}</b:Guid>
    <b:Author>
      <b:Author>
        <b:Corporate>ONR</b:Corporate>
      </b:Author>
    </b:Author>
    <b:Title>Sizewell A Relicensing - New Site Boundary Inspection</b:Title>
    <b:Year>July 2024</b:Year>
    <b:Publisher>ONRW-2019369590-10939</b:Publisher>
    <b:RefOrder>10</b:RefOrder>
  </b:Source>
  <b:Source>
    <b:Tag>ONR3</b:Tag>
    <b:SourceType>Misc</b:SourceType>
    <b:Guid>{94CA59DE-9EDC-487B-ABB2-DBAC48644105}</b:Guid>
    <b:Author>
      <b:Author>
        <b:Corporate>ONR</b:Corporate>
      </b:Author>
    </b:Author>
    <b:Title>Sizewell B Licence (No.106)</b:Title>
    <b:City>Jul, 2024</b:City>
    <b:Publisher>ONRW-2019369590-10991</b:Publisher>
    <b:RefOrder>14</b:RefOrder>
  </b:Source>
</b:Source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ONRW-2019369590-11528</_dlc_DocId>
    <_dlc_DocIdUrl xmlns="f6cfbbfa-3ea0-4d8e-acde-632e83cd9c55">
      <Url>https://prodonrgov.sharepoint.com/_layouts/15/DocIdRedir.aspx?ID=ONRW-2019369590-11528</Url>
      <Description>ONRW-2019369590-11528</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GDA_x0020_Topics xmlns="f6cfbbfa-3ea0-4d8e-acde-632e83cd9c55" xsi:nil="true"/>
    <Uploadedby xmlns="2b92fa06-69b2-4527-a0e1-9e8803fc1e53" xsi:nil="true"/>
    <Classification xmlns="2b92fa06-69b2-4527-a0e1-9e8803fc1e53" xsi:nil="true"/>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CE57C0EC-A680-4ACD-8BA0-9971821654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53252A1-66D8-4B2D-9C1D-C96CB40B4592}">
  <ds:schemaRefs>
    <ds:schemaRef ds:uri="http://schemas.openxmlformats.org/officeDocument/2006/bibliography"/>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19</Pages>
  <Words>4260</Words>
  <Characters>24285</Characters>
  <Application>Microsoft Office Word</Application>
  <DocSecurity>0</DocSecurity>
  <Lines>202</Lines>
  <Paragraphs>56</Paragraphs>
  <ScaleCrop>false</ScaleCrop>
  <Manager>Office for Nuclear Regulation</Manager>
  <Company>Office for Nuclear Regulation</Company>
  <LinksUpToDate>false</LinksUpToDate>
  <CharactersWithSpaces>28489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Relicence of the Sizewell A and Sizewell B Sites</dc:title>
  <dc:subject>[Subtitle or description]</dc:subject>
  <dc:creator>Liam Dunning</dc:creator>
  <cp:keywords>[Key words separated by commas]</cp:keywords>
  <dc:description/>
  <cp:lastModifiedBy>Peter Wynne</cp:lastModifiedBy>
  <cp:revision>47</cp:revision>
  <cp:lastPrinted>2016-11-29T19:35:00Z</cp:lastPrinted>
  <dcterms:created xsi:type="dcterms:W3CDTF">2024-07-29T21:14:00Z</dcterms:created>
  <dcterms:modified xsi:type="dcterms:W3CDTF">2024-10-25T16:02:00Z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NewReviewCycle">
    <vt:lpwstr/>
  </property>
  <property fmtid="{D5CDD505-2E9C-101B-9397-08002B2CF9AE}" pid="13" name="SharedWithUsers">
    <vt:lpwstr>12;#Liam Dunning</vt:lpwstr>
  </property>
  <property fmtid="{D5CDD505-2E9C-101B-9397-08002B2CF9AE}" pid="14" name="ItemRetentionFormula">
    <vt:lpwstr/>
  </property>
  <property fmtid="{D5CDD505-2E9C-101B-9397-08002B2CF9AE}" pid="15" name="MediaServiceImageTags">
    <vt:lpwstr/>
  </property>
  <property fmtid="{D5CDD505-2E9C-101B-9397-08002B2CF9AE}" pid="16" name="_dlc_DocIdItemGuid">
    <vt:lpwstr>d14d039c-cda9-4999-81d6-85d512a51503</vt:lpwstr>
  </property>
</Properties>
</file>