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customizations.xml" ContentType="application/vnd.ms-word.keyMapCustomization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C20562" w14:paraId="6C65111E" w14:textId="77777777" w:rsidTr="00881B6F">
        <w:trPr>
          <w:trHeight w:val="1162"/>
        </w:trPr>
        <w:tc>
          <w:tcPr>
            <w:tcW w:w="9156" w:type="dxa"/>
            <w:tcBorders>
              <w:bottom w:val="single" w:sz="24" w:space="0" w:color="22413A"/>
            </w:tcBorders>
            <w:shd w:val="clear" w:color="auto" w:fill="auto"/>
          </w:tcPr>
          <w:p w14:paraId="35C1F1C6" w14:textId="77777777" w:rsidR="00C20562" w:rsidRPr="00C20562" w:rsidRDefault="00C20562" w:rsidP="00323E71">
            <w:bookmarkStart w:id="0" w:name="_Toc466022543"/>
          </w:p>
        </w:tc>
      </w:tr>
      <w:tr w:rsidR="00D0226A" w:rsidRPr="001E03E1" w14:paraId="6FF9A0F4" w14:textId="77777777" w:rsidTr="00881B6F">
        <w:trPr>
          <w:trHeight w:hRule="exact" w:val="2778"/>
        </w:trPr>
        <w:tc>
          <w:tcPr>
            <w:tcW w:w="9156" w:type="dxa"/>
            <w:tcBorders>
              <w:top w:val="single" w:sz="24" w:space="0" w:color="22413A"/>
              <w:left w:val="single" w:sz="24" w:space="0" w:color="22413A"/>
              <w:bottom w:val="single" w:sz="24" w:space="0" w:color="22413A"/>
              <w:right w:val="single" w:sz="24" w:space="0" w:color="22413A"/>
            </w:tcBorders>
            <w:shd w:val="clear" w:color="auto" w:fill="auto"/>
          </w:tcPr>
          <w:p w14:paraId="2F059A92" w14:textId="5883F379" w:rsidR="00595C8C" w:rsidRPr="00595C8C" w:rsidRDefault="00595C8C" w:rsidP="00595C8C">
            <w:pPr>
              <w:pStyle w:val="InnerCoverTitle"/>
              <w:rPr>
                <w:sz w:val="36"/>
                <w:szCs w:val="36"/>
              </w:rPr>
            </w:pPr>
            <w:r w:rsidRPr="00595C8C">
              <w:rPr>
                <w:sz w:val="36"/>
                <w:szCs w:val="36"/>
              </w:rPr>
              <w:t xml:space="preserve">ONR </w:t>
            </w:r>
            <w:r w:rsidR="00D60BCB">
              <w:rPr>
                <w:sz w:val="36"/>
                <w:szCs w:val="36"/>
              </w:rPr>
              <w:t>Technical Inspection Guide (TIG)</w:t>
            </w:r>
          </w:p>
          <w:sdt>
            <w:sdtPr>
              <w:rPr>
                <w:sz w:val="72"/>
                <w:szCs w:val="72"/>
              </w:rPr>
              <w:id w:val="1228188510"/>
              <w:placeholder>
                <w:docPart w:val="DefaultPlaceholder_-1854013440"/>
              </w:placeholder>
            </w:sdtPr>
            <w:sdtEndPr/>
            <w:sdtContent>
              <w:p w14:paraId="7C4EA414" w14:textId="57C8DF13" w:rsidR="00D0226A" w:rsidRPr="001E03E1" w:rsidRDefault="0055502F" w:rsidP="001E03E1">
                <w:pPr>
                  <w:pStyle w:val="CoverTitle"/>
                  <w:rPr>
                    <w:szCs w:val="90"/>
                  </w:rPr>
                </w:pPr>
                <w:sdt>
                  <w:sdtPr>
                    <w:rPr>
                      <w:sz w:val="72"/>
                      <w:szCs w:val="72"/>
                    </w:rPr>
                    <w:alias w:val="Document Title"/>
                    <w:tag w:val=""/>
                    <w:id w:val="-1089070423"/>
                    <w:lock w:val="sdtLocked"/>
                    <w:placeholder>
                      <w:docPart w:val="F91DE249B2D64236B5C9B282FE9D467B"/>
                    </w:placeholder>
                    <w:dataBinding w:prefixMappings="xmlns:ns0='http://purl.org/dc/elements/1.1/' xmlns:ns1='http://schemas.openxmlformats.org/package/2006/metadata/core-properties' " w:xpath="/ns1:coreProperties[1]/ns0:title[1]" w:storeItemID="{6C3C8BC8-F283-45AE-878A-BAB7291924A1}"/>
                    <w15:color w:val="000000"/>
                    <w15:appearance w15:val="hidden"/>
                    <w:text/>
                  </w:sdtPr>
                  <w:sdtEndPr/>
                  <w:sdtContent>
                    <w:r w:rsidR="006F11BF">
                      <w:rPr>
                        <w:sz w:val="72"/>
                        <w:szCs w:val="72"/>
                      </w:rPr>
                      <w:t xml:space="preserve">LC 9 </w:t>
                    </w:r>
                    <w:r w:rsidR="007158A7">
                      <w:rPr>
                        <w:sz w:val="72"/>
                        <w:szCs w:val="72"/>
                      </w:rPr>
                      <w:t>–</w:t>
                    </w:r>
                    <w:r w:rsidR="006F11BF">
                      <w:rPr>
                        <w:sz w:val="72"/>
                        <w:szCs w:val="72"/>
                      </w:rPr>
                      <w:t xml:space="preserve"> Instructions</w:t>
                    </w:r>
                    <w:r w:rsidR="007158A7">
                      <w:rPr>
                        <w:sz w:val="72"/>
                        <w:szCs w:val="72"/>
                      </w:rPr>
                      <w:t xml:space="preserve"> </w:t>
                    </w:r>
                    <w:r w:rsidR="006F11BF">
                      <w:rPr>
                        <w:sz w:val="72"/>
                        <w:szCs w:val="72"/>
                      </w:rPr>
                      <w:t xml:space="preserve">to </w:t>
                    </w:r>
                    <w:r w:rsidR="006D671C">
                      <w:rPr>
                        <w:sz w:val="72"/>
                        <w:szCs w:val="72"/>
                      </w:rPr>
                      <w:t>p</w:t>
                    </w:r>
                    <w:r w:rsidR="006F11BF">
                      <w:rPr>
                        <w:sz w:val="72"/>
                        <w:szCs w:val="72"/>
                      </w:rPr>
                      <w:t xml:space="preserve">ersons on </w:t>
                    </w:r>
                    <w:r w:rsidR="006D671C">
                      <w:rPr>
                        <w:sz w:val="72"/>
                        <w:szCs w:val="72"/>
                      </w:rPr>
                      <w:t>s</w:t>
                    </w:r>
                    <w:r w:rsidR="006F11BF">
                      <w:rPr>
                        <w:sz w:val="72"/>
                        <w:szCs w:val="72"/>
                      </w:rPr>
                      <w:t>ite</w:t>
                    </w:r>
                  </w:sdtContent>
                </w:sdt>
              </w:p>
            </w:sdtContent>
          </w:sdt>
        </w:tc>
      </w:tr>
    </w:tbl>
    <w:p w14:paraId="56A09D10" w14:textId="77777777" w:rsidR="00D0226A" w:rsidRDefault="00D0226A">
      <w:pPr>
        <w:spacing w:after="0"/>
      </w:pPr>
    </w:p>
    <w:p w14:paraId="6AB6425B" w14:textId="77777777" w:rsidR="00D0226A" w:rsidRDefault="00881B6F">
      <w:pPr>
        <w:spacing w:after="0"/>
      </w:pPr>
      <w:r>
        <w:rPr>
          <w:noProof/>
        </w:rPr>
        <w:drawing>
          <wp:anchor distT="0" distB="0" distL="114300" distR="114300" simplePos="0" relativeHeight="251661312" behindDoc="1" locked="0" layoutInCell="1" allowOverlap="1" wp14:anchorId="10B0A4AA" wp14:editId="237341DD">
            <wp:simplePos x="685800" y="914400"/>
            <wp:positionH relativeFrom="page">
              <wp:align>left</wp:align>
            </wp:positionH>
            <wp:positionV relativeFrom="page">
              <wp:align>top</wp:align>
            </wp:positionV>
            <wp:extent cx="7568280" cy="10692360"/>
            <wp:effectExtent l="0" t="0" r="0" b="0"/>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a:blip r:embed="rId15" cstate="print">
                      <a:extLst>
                        <a:ext uri="{28A0092B-C50C-407E-A947-70E740481C1C}">
                          <a14:useLocalDpi xmlns:a14="http://schemas.microsoft.com/office/drawing/2010/main" val="0"/>
                        </a:ext>
                      </a:extLst>
                    </a:blip>
                    <a:srcRect/>
                    <a:stretch>
                      <a:fillRect/>
                    </a:stretch>
                  </pic:blipFill>
                  <pic:spPr bwMode="auto">
                    <a:xfrm>
                      <a:off x="0" y="0"/>
                      <a:ext cx="7568280" cy="10692360"/>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6D1C8B33" w14:textId="77777777" w:rsidR="00267815" w:rsidRDefault="00267815">
      <w:pPr>
        <w:spacing w:after="0"/>
      </w:pPr>
      <w:r>
        <w:br w:type="page"/>
      </w:r>
    </w:p>
    <w:p w14:paraId="3861708A" w14:textId="77777777" w:rsidR="006F11BF" w:rsidRPr="00595C8C" w:rsidRDefault="006F11BF" w:rsidP="006F11BF">
      <w:pPr>
        <w:pStyle w:val="InnerCoverTitle"/>
        <w:rPr>
          <w:sz w:val="36"/>
          <w:szCs w:val="36"/>
        </w:rPr>
      </w:pPr>
      <w:r w:rsidRPr="00595C8C">
        <w:rPr>
          <w:sz w:val="36"/>
          <w:szCs w:val="36"/>
        </w:rPr>
        <w:lastRenderedPageBreak/>
        <w:t xml:space="preserve">ONR </w:t>
      </w:r>
      <w:r>
        <w:rPr>
          <w:sz w:val="36"/>
          <w:szCs w:val="36"/>
        </w:rPr>
        <w:t>Technical Inspection Guide (TIG)</w:t>
      </w:r>
    </w:p>
    <w:sdt>
      <w:sdtPr>
        <w:rPr>
          <w:rStyle w:val="Style2"/>
        </w:rPr>
        <w:alias w:val="Title"/>
        <w:tag w:val=""/>
        <w:id w:val="1635287648"/>
        <w:lock w:val="sdtLocked"/>
        <w:placeholder>
          <w:docPart w:val="DAC6149FE6A74335990CEA540F130DE8"/>
        </w:placeholder>
        <w:dataBinding w:prefixMappings="xmlns:ns0='http://purl.org/dc/elements/1.1/' xmlns:ns1='http://schemas.openxmlformats.org/package/2006/metadata/core-properties' " w:xpath="/ns1:coreProperties[1]/ns0:title[1]" w:storeItemID="{6C3C8BC8-F283-45AE-878A-BAB7291924A1}"/>
        <w:text/>
      </w:sdtPr>
      <w:sdtEndPr>
        <w:rPr>
          <w:rStyle w:val="DefaultParagraphFont"/>
          <w:sz w:val="24"/>
        </w:rPr>
      </w:sdtEndPr>
      <w:sdtContent>
        <w:p w14:paraId="297D790E" w14:textId="5E0212F0" w:rsidR="00004C16" w:rsidRDefault="006D671C" w:rsidP="00004C16">
          <w:r>
            <w:rPr>
              <w:rStyle w:val="Style2"/>
            </w:rPr>
            <w:t>LC 9 – Instructions to persons on site</w:t>
          </w:r>
        </w:p>
      </w:sdtContent>
    </w:sdt>
    <w:p w14:paraId="7717EC15" w14:textId="77777777" w:rsidR="000A1D23" w:rsidRDefault="000A1D23" w:rsidP="00004C16">
      <w:pPr>
        <w:rPr>
          <w:sz w:val="28"/>
          <w:szCs w:val="28"/>
        </w:rPr>
      </w:pPr>
    </w:p>
    <w:p w14:paraId="0508D7B4" w14:textId="77777777" w:rsidR="00B9245E" w:rsidRPr="00B9245E" w:rsidRDefault="00B9245E" w:rsidP="00B9245E">
      <w:pPr>
        <w:rPr>
          <w:b/>
          <w:bCs/>
          <w:szCs w:val="24"/>
        </w:rPr>
      </w:pPr>
      <w:r w:rsidRPr="00B9245E">
        <w:rPr>
          <w:b/>
          <w:bCs/>
          <w:szCs w:val="24"/>
        </w:rPr>
        <w:t xml:space="preserve">Authored by: </w:t>
      </w:r>
      <w:r w:rsidRPr="006D671C">
        <w:rPr>
          <w:szCs w:val="24"/>
        </w:rPr>
        <w:t>Nuclear Safety Inspector</w:t>
      </w:r>
      <w:r w:rsidRPr="00B9245E">
        <w:rPr>
          <w:b/>
          <w:bCs/>
          <w:szCs w:val="24"/>
        </w:rPr>
        <w:t xml:space="preserve"> </w:t>
      </w:r>
    </w:p>
    <w:p w14:paraId="3F47BC1A" w14:textId="77777777" w:rsidR="00B9245E" w:rsidRPr="006D671C" w:rsidRDefault="00B9245E" w:rsidP="00B9245E">
      <w:pPr>
        <w:rPr>
          <w:szCs w:val="24"/>
        </w:rPr>
      </w:pPr>
      <w:r w:rsidRPr="00B9245E">
        <w:rPr>
          <w:b/>
          <w:bCs/>
          <w:szCs w:val="24"/>
        </w:rPr>
        <w:t xml:space="preserve">Approved by: </w:t>
      </w:r>
      <w:r w:rsidRPr="006D671C">
        <w:rPr>
          <w:szCs w:val="24"/>
        </w:rPr>
        <w:t>Head of Profession – Operational Inspection</w:t>
      </w:r>
    </w:p>
    <w:p w14:paraId="1014BEF0" w14:textId="77777777" w:rsidR="00821337" w:rsidRPr="0039332A" w:rsidRDefault="00821337" w:rsidP="00004C16">
      <w:pPr>
        <w:rPr>
          <w:szCs w:val="24"/>
        </w:rPr>
      </w:pPr>
    </w:p>
    <w:p w14:paraId="247E3769" w14:textId="64F01633" w:rsidR="00004C16" w:rsidRPr="0039332A" w:rsidRDefault="00004C16" w:rsidP="00004C16">
      <w:pPr>
        <w:rPr>
          <w:szCs w:val="24"/>
        </w:rPr>
      </w:pPr>
      <w:r w:rsidRPr="0039332A">
        <w:rPr>
          <w:b/>
          <w:bCs/>
          <w:szCs w:val="24"/>
        </w:rPr>
        <w:t>Issue</w:t>
      </w:r>
      <w:r w:rsidRPr="0039332A">
        <w:rPr>
          <w:szCs w:val="24"/>
        </w:rPr>
        <w:t xml:space="preserve">: </w:t>
      </w:r>
      <w:sdt>
        <w:sdtPr>
          <w:rPr>
            <w:szCs w:val="24"/>
          </w:rPr>
          <w:alias w:val="Issue No."/>
          <w:tag w:val=""/>
          <w:id w:val="-894428327"/>
          <w:lock w:val="sdtLocked"/>
          <w:placeholder>
            <w:docPart w:val="7059B6F672C24F8487D7AFF2B2EB1FE6"/>
          </w:placeholder>
          <w:dataBinding w:prefixMappings="xmlns:ns0='http://purl.org/dc/elements/1.1/' xmlns:ns1='http://schemas.openxmlformats.org/package/2006/metadata/core-properties' " w:xpath="/ns1:coreProperties[1]/ns1:contentStatus[1]" w:storeItemID="{6C3C8BC8-F283-45AE-878A-BAB7291924A1}"/>
          <w:text/>
        </w:sdtPr>
        <w:sdtEndPr/>
        <w:sdtContent>
          <w:r w:rsidR="000A1D23">
            <w:rPr>
              <w:szCs w:val="24"/>
            </w:rPr>
            <w:t>7</w:t>
          </w:r>
          <w:r w:rsidR="003705F5">
            <w:rPr>
              <w:szCs w:val="24"/>
            </w:rPr>
            <w:t>.1</w:t>
          </w:r>
        </w:sdtContent>
      </w:sdt>
    </w:p>
    <w:p w14:paraId="19206F45" w14:textId="58B2C401" w:rsidR="00004C16" w:rsidRPr="0039332A" w:rsidRDefault="006D671C" w:rsidP="00004C16">
      <w:pPr>
        <w:rPr>
          <w:szCs w:val="24"/>
        </w:rPr>
      </w:pPr>
      <w:r>
        <w:rPr>
          <w:b/>
          <w:bCs/>
          <w:szCs w:val="24"/>
        </w:rPr>
        <w:t>Published</w:t>
      </w:r>
      <w:r w:rsidR="00004C16" w:rsidRPr="0039332A">
        <w:rPr>
          <w:szCs w:val="24"/>
        </w:rPr>
        <w:t xml:space="preserve">: </w:t>
      </w:r>
      <w:r w:rsidR="00573123">
        <w:rPr>
          <w:szCs w:val="24"/>
        </w:rPr>
        <w:t>A</w:t>
      </w:r>
      <w:r w:rsidR="003705F5">
        <w:rPr>
          <w:szCs w:val="24"/>
        </w:rPr>
        <w:t>ugust</w:t>
      </w:r>
      <w:r w:rsidR="00573123">
        <w:rPr>
          <w:szCs w:val="24"/>
        </w:rPr>
        <w:t xml:space="preserve"> </w:t>
      </w:r>
      <w:r w:rsidR="000A1D23">
        <w:rPr>
          <w:szCs w:val="24"/>
        </w:rPr>
        <w:t>20</w:t>
      </w:r>
      <w:r w:rsidR="003705F5">
        <w:rPr>
          <w:szCs w:val="24"/>
        </w:rPr>
        <w:t>25</w:t>
      </w:r>
    </w:p>
    <w:p w14:paraId="22297511" w14:textId="10495E2D" w:rsidR="005C1E52" w:rsidRPr="0039332A" w:rsidRDefault="005C1E52" w:rsidP="00004C16">
      <w:pPr>
        <w:rPr>
          <w:szCs w:val="24"/>
        </w:rPr>
      </w:pPr>
      <w:r w:rsidRPr="0039332A">
        <w:rPr>
          <w:b/>
          <w:bCs/>
          <w:szCs w:val="24"/>
        </w:rPr>
        <w:t xml:space="preserve">Next </w:t>
      </w:r>
      <w:r w:rsidR="006D671C">
        <w:rPr>
          <w:b/>
          <w:bCs/>
          <w:szCs w:val="24"/>
        </w:rPr>
        <w:t>scheduled review</w:t>
      </w:r>
      <w:r w:rsidRPr="0039332A">
        <w:rPr>
          <w:szCs w:val="24"/>
        </w:rPr>
        <w:t xml:space="preserve">: </w:t>
      </w:r>
      <w:r w:rsidR="00915C8C">
        <w:rPr>
          <w:szCs w:val="24"/>
        </w:rPr>
        <w:t>September</w:t>
      </w:r>
      <w:r w:rsidR="00573123">
        <w:rPr>
          <w:szCs w:val="24"/>
        </w:rPr>
        <w:t xml:space="preserve"> </w:t>
      </w:r>
      <w:r w:rsidR="00915C8C">
        <w:rPr>
          <w:szCs w:val="24"/>
        </w:rPr>
        <w:t>2029</w:t>
      </w:r>
    </w:p>
    <w:p w14:paraId="5C6B9B2F" w14:textId="54C7BA26" w:rsidR="006F7E5F" w:rsidRPr="0039332A" w:rsidRDefault="006F7E5F" w:rsidP="00004C16">
      <w:pPr>
        <w:rPr>
          <w:szCs w:val="24"/>
        </w:rPr>
      </w:pPr>
      <w:r w:rsidRPr="0039332A">
        <w:rPr>
          <w:b/>
          <w:bCs/>
          <w:szCs w:val="24"/>
        </w:rPr>
        <w:t>Doc</w:t>
      </w:r>
      <w:r w:rsidR="006D671C">
        <w:rPr>
          <w:b/>
          <w:bCs/>
          <w:szCs w:val="24"/>
        </w:rPr>
        <w:t>ument reference</w:t>
      </w:r>
      <w:r w:rsidRPr="0039332A">
        <w:rPr>
          <w:szCs w:val="24"/>
        </w:rPr>
        <w:t xml:space="preserve">: </w:t>
      </w:r>
      <w:r w:rsidR="00EB1773" w:rsidRPr="0039332A">
        <w:rPr>
          <w:szCs w:val="24"/>
        </w:rPr>
        <w:t>NS-INSP-GD-009</w:t>
      </w:r>
    </w:p>
    <w:p w14:paraId="55057C62" w14:textId="36B7177A" w:rsidR="00004C16" w:rsidRPr="0039332A" w:rsidRDefault="006D671C" w:rsidP="006D671C">
      <w:pPr>
        <w:rPr>
          <w:szCs w:val="24"/>
        </w:rPr>
      </w:pPr>
      <w:r w:rsidRPr="006D671C">
        <w:rPr>
          <w:b/>
          <w:bCs/>
          <w:szCs w:val="24"/>
        </w:rPr>
        <w:t>Record reference</w:t>
      </w:r>
      <w:r w:rsidR="0039332A" w:rsidRPr="006D671C">
        <w:rPr>
          <w:b/>
          <w:bCs/>
          <w:szCs w:val="24"/>
        </w:rPr>
        <w:t>:</w:t>
      </w:r>
      <w:r w:rsidR="00004C16" w:rsidRPr="006D671C">
        <w:rPr>
          <w:szCs w:val="24"/>
        </w:rPr>
        <w:t xml:space="preserve"> </w:t>
      </w:r>
      <w:hyperlink r:id="rId16" w:tgtFrame="_blank" w:tooltip="ONRHH-822789359-20393" w:history="1">
        <w:r w:rsidRPr="006D671C">
          <w:rPr>
            <w:rStyle w:val="Hyperlink"/>
            <w:szCs w:val="24"/>
          </w:rPr>
          <w:t>ONRHH-822789359-20393</w:t>
        </w:r>
      </w:hyperlink>
    </w:p>
    <w:p w14:paraId="39BC0EA4" w14:textId="77777777" w:rsidR="00420A11" w:rsidRDefault="00420A11" w:rsidP="00323E71"/>
    <w:p w14:paraId="648AD9E4" w14:textId="1B0E8E37" w:rsidR="00503673" w:rsidRDefault="00503673" w:rsidP="00503673">
      <w:pPr>
        <w:pStyle w:val="Caption"/>
        <w:keepNext/>
      </w:pPr>
      <w:r>
        <w:t>Revision commentary</w:t>
      </w:r>
    </w:p>
    <w:tbl>
      <w:tblPr>
        <w:tblStyle w:val="ONRTable1"/>
        <w:tblW w:w="0" w:type="auto"/>
        <w:tblInd w:w="10" w:type="dxa"/>
        <w:tblLook w:val="04A0" w:firstRow="1" w:lastRow="0" w:firstColumn="1" w:lastColumn="0" w:noHBand="0" w:noVBand="1"/>
      </w:tblPr>
      <w:tblGrid>
        <w:gridCol w:w="1478"/>
        <w:gridCol w:w="7538"/>
      </w:tblGrid>
      <w:tr w:rsidR="00595C8C" w:rsidRPr="00503673" w14:paraId="116B87DF" w14:textId="77777777" w:rsidTr="000A1D23">
        <w:trPr>
          <w:cnfStyle w:val="100000000000" w:firstRow="1" w:lastRow="0" w:firstColumn="0" w:lastColumn="0" w:oddVBand="0" w:evenVBand="0" w:oddHBand="0" w:evenHBand="0" w:firstRowFirstColumn="0" w:firstRowLastColumn="0" w:lastRowFirstColumn="0" w:lastRowLastColumn="0"/>
        </w:trPr>
        <w:tc>
          <w:tcPr>
            <w:tcW w:w="1478" w:type="dxa"/>
          </w:tcPr>
          <w:p w14:paraId="72366D01" w14:textId="4B6EF490" w:rsidR="00595C8C" w:rsidRPr="00503673" w:rsidRDefault="00595C8C" w:rsidP="000A1D23">
            <w:pPr>
              <w:spacing w:before="60" w:after="60"/>
              <w:rPr>
                <w:b w:val="0"/>
                <w:bCs/>
              </w:rPr>
            </w:pPr>
            <w:r w:rsidRPr="00503673">
              <w:rPr>
                <w:b w:val="0"/>
                <w:bCs/>
              </w:rPr>
              <w:t>Issue</w:t>
            </w:r>
          </w:p>
        </w:tc>
        <w:tc>
          <w:tcPr>
            <w:tcW w:w="7538" w:type="dxa"/>
          </w:tcPr>
          <w:p w14:paraId="2D00C3FD" w14:textId="455ABA9F" w:rsidR="00595C8C" w:rsidRPr="00503673" w:rsidRDefault="00595C8C" w:rsidP="000A1D23">
            <w:pPr>
              <w:spacing w:before="60" w:after="60"/>
              <w:rPr>
                <w:b w:val="0"/>
                <w:bCs/>
              </w:rPr>
            </w:pPr>
            <w:r w:rsidRPr="00503673">
              <w:rPr>
                <w:b w:val="0"/>
                <w:bCs/>
              </w:rPr>
              <w:t xml:space="preserve">Description of </w:t>
            </w:r>
            <w:r w:rsidR="006D671C">
              <w:rPr>
                <w:b w:val="0"/>
                <w:bCs/>
              </w:rPr>
              <w:t>u</w:t>
            </w:r>
            <w:r w:rsidRPr="00503673">
              <w:rPr>
                <w:b w:val="0"/>
                <w:bCs/>
              </w:rPr>
              <w:t>pdate(s)</w:t>
            </w:r>
          </w:p>
        </w:tc>
      </w:tr>
      <w:tr w:rsidR="00595C8C" w14:paraId="0B4E4E42" w14:textId="77777777" w:rsidTr="000A1D23">
        <w:tc>
          <w:tcPr>
            <w:tcW w:w="1478" w:type="dxa"/>
          </w:tcPr>
          <w:p w14:paraId="65482A03" w14:textId="5C0C0F7A" w:rsidR="00595C8C" w:rsidRDefault="00A018D9" w:rsidP="000A1D23">
            <w:pPr>
              <w:spacing w:before="60" w:after="60"/>
            </w:pPr>
            <w:r>
              <w:t>7</w:t>
            </w:r>
          </w:p>
        </w:tc>
        <w:tc>
          <w:tcPr>
            <w:tcW w:w="7538" w:type="dxa"/>
          </w:tcPr>
          <w:p w14:paraId="28C825B1" w14:textId="77777777" w:rsidR="00595C8C" w:rsidRDefault="00A018D9" w:rsidP="000A1D23">
            <w:pPr>
              <w:spacing w:before="60" w:after="60"/>
            </w:pPr>
            <w:r>
              <w:t xml:space="preserve">Major </w:t>
            </w:r>
            <w:r w:rsidR="000A1D23">
              <w:t xml:space="preserve">update - </w:t>
            </w:r>
            <w:r w:rsidR="001C7380">
              <w:t xml:space="preserve">addition of foreign languages, </w:t>
            </w:r>
            <w:r w:rsidR="00F8106F">
              <w:t>general update</w:t>
            </w:r>
            <w:r w:rsidR="000A1D23">
              <w:t>.</w:t>
            </w:r>
          </w:p>
          <w:p w14:paraId="1C80912E" w14:textId="61625E64" w:rsidR="000A1D23" w:rsidRDefault="000A1D23" w:rsidP="000A1D23">
            <w:pPr>
              <w:spacing w:before="60" w:after="60"/>
            </w:pPr>
            <w:r>
              <w:t>Review date extended to March 2027.</w:t>
            </w:r>
          </w:p>
        </w:tc>
      </w:tr>
      <w:tr w:rsidR="00814805" w14:paraId="7B949E8C" w14:textId="77777777" w:rsidTr="000A1D23">
        <w:tc>
          <w:tcPr>
            <w:tcW w:w="1478" w:type="dxa"/>
          </w:tcPr>
          <w:p w14:paraId="7CA6860F" w14:textId="787EECEA" w:rsidR="00814805" w:rsidRDefault="00814805" w:rsidP="000A1D23">
            <w:pPr>
              <w:spacing w:before="60" w:after="60"/>
            </w:pPr>
            <w:r>
              <w:t>7.1</w:t>
            </w:r>
          </w:p>
        </w:tc>
        <w:tc>
          <w:tcPr>
            <w:tcW w:w="7538" w:type="dxa"/>
          </w:tcPr>
          <w:p w14:paraId="1B71E616" w14:textId="50932389" w:rsidR="00814805" w:rsidRDefault="00814805" w:rsidP="00826634">
            <w:pPr>
              <w:spacing w:before="60" w:after="60"/>
            </w:pPr>
            <w:r>
              <w:t xml:space="preserve">Minor update - </w:t>
            </w:r>
            <w:r w:rsidR="00826634" w:rsidRPr="00826634">
              <w:t>Document simplified/duplication removed, no major change to outcomes or intent.</w:t>
            </w:r>
          </w:p>
        </w:tc>
      </w:tr>
    </w:tbl>
    <w:p w14:paraId="3AD32AEE" w14:textId="77777777" w:rsidR="00EB73EE" w:rsidRDefault="00EB73EE" w:rsidP="00323E71"/>
    <w:p w14:paraId="2C33A92C" w14:textId="77777777" w:rsidR="00D419DA" w:rsidRDefault="00D419DA" w:rsidP="00323E71">
      <w:pPr>
        <w:sectPr w:rsidR="00D419DA" w:rsidSect="005F7DF2">
          <w:headerReference w:type="default" r:id="rId17"/>
          <w:footerReference w:type="default" r:id="rId18"/>
          <w:pgSz w:w="11906" w:h="16838" w:code="9"/>
          <w:pgMar w:top="1440" w:right="1440" w:bottom="1440" w:left="1440" w:header="397" w:footer="397" w:gutter="0"/>
          <w:cols w:space="312"/>
          <w:titlePg/>
          <w:docGrid w:linePitch="360"/>
        </w:sectPr>
      </w:pPr>
    </w:p>
    <w:p w14:paraId="43A875A4" w14:textId="7F61F835" w:rsidR="008D49A5" w:rsidRPr="00223090" w:rsidRDefault="008D49A5" w:rsidP="00223090">
      <w:pPr>
        <w:pStyle w:val="Heading1"/>
      </w:pPr>
      <w:bookmarkStart w:id="1" w:name="_Toc131673809"/>
      <w:bookmarkStart w:id="2" w:name="_Toc204867523"/>
      <w:bookmarkEnd w:id="0"/>
      <w:r w:rsidRPr="00223090">
        <w:lastRenderedPageBreak/>
        <w:t>Introduction</w:t>
      </w:r>
      <w:bookmarkEnd w:id="1"/>
      <w:bookmarkEnd w:id="2"/>
    </w:p>
    <w:p w14:paraId="3B820F86" w14:textId="77777777" w:rsidR="00E2413A" w:rsidRDefault="00053559" w:rsidP="00053559">
      <w:pPr>
        <w:pStyle w:val="F9-Paragraph"/>
      </w:pPr>
      <w:r w:rsidRPr="00C71586">
        <w:t xml:space="preserve">Technical Inspection Guides (TIGs) assist inspectors in making regulatory judgments and providing advice on Licence Conditions (LCs). Most LCs are goal-setting, leaving the specifics of arrangements to the dutyholder, who is ultimately responsible for safety. </w:t>
      </w:r>
      <w:r w:rsidR="00FD26E7" w:rsidRPr="000A1D23">
        <w:t xml:space="preserve">However, Licence Condition (LC) 9 is one of the </w:t>
      </w:r>
      <w:r w:rsidR="00400000">
        <w:t>LC’s</w:t>
      </w:r>
      <w:r w:rsidR="00FD26E7" w:rsidRPr="000A1D23">
        <w:t xml:space="preserve"> which do not formally require the licensee to make and implement adequate arrangements</w:t>
      </w:r>
      <w:r w:rsidR="003D14FC">
        <w:t>.</w:t>
      </w:r>
      <w:r w:rsidR="00FD26E7" w:rsidRPr="00C71586">
        <w:t xml:space="preserve"> </w:t>
      </w:r>
    </w:p>
    <w:p w14:paraId="493F77CC" w14:textId="217164FD" w:rsidR="00AC68A8" w:rsidRDefault="00AC68A8" w:rsidP="00AC68A8">
      <w:pPr>
        <w:pStyle w:val="F9-Paragraph"/>
      </w:pPr>
      <w:bookmarkStart w:id="3" w:name="_Hlk204777462"/>
      <w:r w:rsidRPr="009F22DC">
        <w:t>LC 9, along with LC 8</w:t>
      </w:r>
      <w:sdt>
        <w:sdtPr>
          <w:id w:val="824161933"/>
          <w:citation/>
        </w:sdtPr>
        <w:sdtEndPr/>
        <w:sdtContent>
          <w:r w:rsidR="00D0644A">
            <w:fldChar w:fldCharType="begin"/>
          </w:r>
          <w:r w:rsidR="00D0644A">
            <w:instrText xml:space="preserve"> CITATION ONR6 \l 2057 </w:instrText>
          </w:r>
          <w:r w:rsidR="00D0644A">
            <w:fldChar w:fldCharType="separate"/>
          </w:r>
          <w:r w:rsidR="00D0644A">
            <w:rPr>
              <w:noProof/>
            </w:rPr>
            <w:t xml:space="preserve"> </w:t>
          </w:r>
          <w:r w:rsidR="00D0644A" w:rsidRPr="00D0644A">
            <w:rPr>
              <w:noProof/>
            </w:rPr>
            <w:t>[1]</w:t>
          </w:r>
          <w:r w:rsidR="00D0644A">
            <w:fldChar w:fldCharType="end"/>
          </w:r>
        </w:sdtContent>
      </w:sdt>
      <w:r w:rsidRPr="009F22DC">
        <w:t>, is more prescriptive, using the term ‘</w:t>
      </w:r>
      <w:r w:rsidRPr="00A6713C">
        <w:rPr>
          <w:b/>
          <w:bCs/>
        </w:rPr>
        <w:t>shall ensure</w:t>
      </w:r>
      <w:r w:rsidRPr="009F22DC">
        <w:t>’. Both ONR and the licensee must clearly understand the adequacy of systems for delivering proper instructions to site personnel.</w:t>
      </w:r>
    </w:p>
    <w:p w14:paraId="6405C386" w14:textId="55286272" w:rsidR="00053559" w:rsidRPr="009F22DC" w:rsidRDefault="00AC68A8" w:rsidP="00A6713C">
      <w:pPr>
        <w:pStyle w:val="F9-Paragraph"/>
      </w:pPr>
      <w:r w:rsidRPr="009F22DC">
        <w:t>This guidance provides a framework for inspectors to judge compliance with LC 9 – Instructions to Persons on Site, though it is neither exhaustive nor mandatory</w:t>
      </w:r>
      <w:bookmarkEnd w:id="3"/>
      <w:r w:rsidR="009F22DC" w:rsidRPr="009F22DC">
        <w:t>.</w:t>
      </w:r>
    </w:p>
    <w:p w14:paraId="1C6CA042" w14:textId="387CDA28" w:rsidR="00C74639" w:rsidRDefault="00053559" w:rsidP="0087187D">
      <w:pPr>
        <w:pStyle w:val="F9-Paragraph"/>
      </w:pPr>
      <w:bookmarkStart w:id="4" w:name="_Hlk204777411"/>
      <w:r w:rsidRPr="00C71586">
        <w:t>Inspectors should also refer to the ONR procedure on Risk-Informed and Targeted Engagements (RITE)</w:t>
      </w:r>
      <w:r>
        <w:t xml:space="preserve"> </w:t>
      </w:r>
      <w:sdt>
        <w:sdtPr>
          <w:id w:val="2095817672"/>
          <w:citation/>
        </w:sdtPr>
        <w:sdtEndPr/>
        <w:sdtContent>
          <w:r>
            <w:fldChar w:fldCharType="begin"/>
          </w:r>
          <w:r>
            <w:instrText xml:space="preserve"> CITATION ONR2 \l 2057 </w:instrText>
          </w:r>
          <w:r>
            <w:fldChar w:fldCharType="separate"/>
          </w:r>
          <w:r w:rsidR="004D01B7" w:rsidRPr="004D01B7">
            <w:rPr>
              <w:noProof/>
            </w:rPr>
            <w:t>[2]</w:t>
          </w:r>
          <w:r>
            <w:fldChar w:fldCharType="end"/>
          </w:r>
        </w:sdtContent>
      </w:sdt>
      <w:r w:rsidRPr="00C71586">
        <w:t>, which guides risk-based prioriti</w:t>
      </w:r>
      <w:r>
        <w:t>s</w:t>
      </w:r>
      <w:r w:rsidRPr="00C71586">
        <w:t>ation in regulatory interventions and supports decisions on engaging with dutyholders</w:t>
      </w:r>
      <w:bookmarkEnd w:id="4"/>
      <w:r w:rsidR="00C74639" w:rsidRPr="0087187D">
        <w:t>.</w:t>
      </w:r>
    </w:p>
    <w:p w14:paraId="241C009A" w14:textId="77777777" w:rsidR="006D671C" w:rsidRPr="0087187D" w:rsidRDefault="006D671C" w:rsidP="006D671C">
      <w:pPr>
        <w:pStyle w:val="F9-Paragraph"/>
        <w:numPr>
          <w:ilvl w:val="0"/>
          <w:numId w:val="0"/>
        </w:numPr>
        <w:ind w:left="851"/>
      </w:pPr>
    </w:p>
    <w:p w14:paraId="68A29BDC" w14:textId="356B0D61" w:rsidR="00C74639" w:rsidRDefault="005F7DF2" w:rsidP="00663A92">
      <w:pPr>
        <w:pStyle w:val="Heading1"/>
      </w:pPr>
      <w:bookmarkStart w:id="5" w:name="_Toc131673811"/>
      <w:bookmarkStart w:id="6" w:name="_Toc204867524"/>
      <w:r>
        <w:t xml:space="preserve">LC </w:t>
      </w:r>
      <w:r w:rsidR="008175BA">
        <w:t xml:space="preserve">9 – Instruction to </w:t>
      </w:r>
      <w:r w:rsidR="006D671C">
        <w:t>p</w:t>
      </w:r>
      <w:r w:rsidR="008175BA">
        <w:t xml:space="preserve">ersons on </w:t>
      </w:r>
      <w:r w:rsidR="006D671C">
        <w:t>s</w:t>
      </w:r>
      <w:r w:rsidR="008175BA">
        <w:t>ite</w:t>
      </w:r>
      <w:bookmarkEnd w:id="5"/>
      <w:bookmarkEnd w:id="6"/>
    </w:p>
    <w:p w14:paraId="3886F6F2" w14:textId="19E253B3" w:rsidR="00663A92" w:rsidRDefault="00BF2B3E" w:rsidP="00F66B8B">
      <w:pPr>
        <w:pStyle w:val="F9-Paragraph"/>
      </w:pPr>
      <w:r w:rsidRPr="002C3F26">
        <w:t>The licensee shall ensure that every person authorised to be on the site receives adequate instructions (to the extent that this is necessary having regard to the circumstances of that person being on the site) as regards the risks and hazards associated with the plant and its operation, the precautions to be observed in connection therewith and the action to be taken in the event</w:t>
      </w:r>
      <w:r w:rsidRPr="003566E9">
        <w:t xml:space="preserve"> of an accident or emergency on the site</w:t>
      </w:r>
      <w:r w:rsidRPr="002C3F26">
        <w:t>.</w:t>
      </w:r>
    </w:p>
    <w:p w14:paraId="541587A1" w14:textId="77777777" w:rsidR="006D671C" w:rsidRDefault="006D671C" w:rsidP="00663A92">
      <w:pPr>
        <w:pStyle w:val="Heading1"/>
        <w:sectPr w:rsidR="006D671C" w:rsidSect="005F7DF2">
          <w:headerReference w:type="even" r:id="rId19"/>
          <w:headerReference w:type="default" r:id="rId20"/>
          <w:footerReference w:type="even" r:id="rId21"/>
          <w:footerReference w:type="default" r:id="rId22"/>
          <w:pgSz w:w="11906" w:h="16838" w:code="9"/>
          <w:pgMar w:top="1440" w:right="1440" w:bottom="1440" w:left="1440" w:header="397" w:footer="397" w:gutter="0"/>
          <w:cols w:space="312"/>
          <w:docGrid w:linePitch="360"/>
        </w:sectPr>
      </w:pPr>
      <w:bookmarkStart w:id="7" w:name="_Toc131673812"/>
      <w:bookmarkStart w:id="8" w:name="_Toc204867525"/>
    </w:p>
    <w:p w14:paraId="5C21839D" w14:textId="181F0EB7" w:rsidR="00BF2B3E" w:rsidRPr="00BF2B3E" w:rsidRDefault="00BF2B3E" w:rsidP="00663A92">
      <w:pPr>
        <w:pStyle w:val="Heading1"/>
      </w:pPr>
      <w:r w:rsidRPr="00BF2B3E">
        <w:lastRenderedPageBreak/>
        <w:t>P</w:t>
      </w:r>
      <w:r w:rsidR="008D283E">
        <w:t xml:space="preserve">urpose </w:t>
      </w:r>
      <w:r w:rsidR="00150FEA">
        <w:t xml:space="preserve">and </w:t>
      </w:r>
      <w:r w:rsidR="006D671C">
        <w:t>o</w:t>
      </w:r>
      <w:r w:rsidR="00150FEA">
        <w:t xml:space="preserve">utcomes </w:t>
      </w:r>
      <w:r w:rsidR="008D283E">
        <w:t xml:space="preserve">of </w:t>
      </w:r>
      <w:r w:rsidR="005F7DF2">
        <w:t>LC</w:t>
      </w:r>
      <w:r w:rsidR="008D283E">
        <w:t xml:space="preserve"> 9</w:t>
      </w:r>
      <w:bookmarkEnd w:id="7"/>
      <w:bookmarkEnd w:id="8"/>
    </w:p>
    <w:p w14:paraId="7EEB902A" w14:textId="7B6975F9" w:rsidR="008F4D89" w:rsidRDefault="00A00D1A" w:rsidP="000A1D23">
      <w:pPr>
        <w:pStyle w:val="F9-Paragraph"/>
      </w:pPr>
      <w:r>
        <w:t xml:space="preserve">The purpose </w:t>
      </w:r>
      <w:r w:rsidR="008F4D89">
        <w:t xml:space="preserve">of </w:t>
      </w:r>
      <w:r w:rsidR="00463977">
        <w:t>LC</w:t>
      </w:r>
      <w:r w:rsidR="00F31DD6">
        <w:t xml:space="preserve"> 9 </w:t>
      </w:r>
      <w:r w:rsidR="008F4D89">
        <w:t xml:space="preserve">is </w:t>
      </w:r>
      <w:r w:rsidR="008F4D89" w:rsidRPr="00D873D1">
        <w:t>to</w:t>
      </w:r>
      <w:r w:rsidR="008F4D89">
        <w:t xml:space="preserve"> </w:t>
      </w:r>
      <w:r w:rsidR="008F4D89" w:rsidRPr="00D873D1">
        <w:t>ensure that the licensee</w:t>
      </w:r>
      <w:r w:rsidR="008F4D89" w:rsidRPr="0001117E">
        <w:t xml:space="preserve"> </w:t>
      </w:r>
      <w:r w:rsidR="008F4D89" w:rsidRPr="00D873D1">
        <w:t>provides all people on the site with sufficient information</w:t>
      </w:r>
      <w:r w:rsidR="00F87E8C">
        <w:t xml:space="preserve"> in relation to the</w:t>
      </w:r>
      <w:r w:rsidR="00C618F7">
        <w:t>ir</w:t>
      </w:r>
      <w:r w:rsidR="00F87E8C">
        <w:t xml:space="preserve"> activities on the site.</w:t>
      </w:r>
    </w:p>
    <w:p w14:paraId="065C5A62" w14:textId="17DFD329" w:rsidR="0001117E" w:rsidRDefault="000C2402" w:rsidP="000A1D23">
      <w:pPr>
        <w:pStyle w:val="F9-Paragraph"/>
      </w:pPr>
      <w:r>
        <w:t xml:space="preserve">The regulatory outcomes </w:t>
      </w:r>
      <w:r w:rsidR="00525E91">
        <w:t>being sought by LC</w:t>
      </w:r>
      <w:r w:rsidR="00C618F7">
        <w:t xml:space="preserve"> </w:t>
      </w:r>
      <w:r w:rsidR="00525E91">
        <w:t xml:space="preserve">9 </w:t>
      </w:r>
      <w:r>
        <w:t>are that all persons authorised to be on site receives adequate instruction</w:t>
      </w:r>
      <w:r w:rsidR="00C26FDA">
        <w:t xml:space="preserve"> with regards to:</w:t>
      </w:r>
    </w:p>
    <w:p w14:paraId="0767B692" w14:textId="659244F9" w:rsidR="00463977" w:rsidRPr="000A1D23" w:rsidRDefault="00BF2B3E" w:rsidP="000A1D23">
      <w:pPr>
        <w:pStyle w:val="Bulletlist1"/>
      </w:pPr>
      <w:r w:rsidRPr="000A1D23">
        <w:t>the risks and hazards (including security if appropriate) associated with the plant and its operation</w:t>
      </w:r>
      <w:r w:rsidR="007E62EA" w:rsidRPr="000A1D23">
        <w:t>.</w:t>
      </w:r>
      <w:r w:rsidRPr="000A1D23">
        <w:t xml:space="preserve"> </w:t>
      </w:r>
    </w:p>
    <w:p w14:paraId="332363B2" w14:textId="56A60769" w:rsidR="005D2F60" w:rsidRPr="000A1D23" w:rsidRDefault="004707AD" w:rsidP="000A1D23">
      <w:pPr>
        <w:pStyle w:val="Bulletlist1"/>
      </w:pPr>
      <w:r w:rsidRPr="000A1D23">
        <w:t xml:space="preserve">the </w:t>
      </w:r>
      <w:r w:rsidR="00BF2B3E" w:rsidRPr="000A1D23">
        <w:t xml:space="preserve">appropriate precautions </w:t>
      </w:r>
      <w:r w:rsidR="00061CC8">
        <w:t xml:space="preserve">to be observed </w:t>
      </w:r>
      <w:r w:rsidR="005D2F60" w:rsidRPr="000A1D23">
        <w:t>whilst on site</w:t>
      </w:r>
      <w:r w:rsidR="007E62EA" w:rsidRPr="000A1D23">
        <w:t>.</w:t>
      </w:r>
    </w:p>
    <w:p w14:paraId="41867304" w14:textId="1197DD8D" w:rsidR="00BF2B3E" w:rsidRPr="000A1D23" w:rsidRDefault="00BF2B3E" w:rsidP="000A1D23">
      <w:pPr>
        <w:pStyle w:val="Bulletlist1"/>
      </w:pPr>
      <w:r w:rsidRPr="000A1D23">
        <w:t>respon</w:t>
      </w:r>
      <w:r w:rsidR="00EC04E7" w:rsidRPr="000A1D23">
        <w:t>se</w:t>
      </w:r>
      <w:r w:rsidRPr="000A1D23">
        <w:t xml:space="preserve"> </w:t>
      </w:r>
      <w:r w:rsidR="00EC04E7" w:rsidRPr="000A1D23">
        <w:t xml:space="preserve">to an incident or emergency situation </w:t>
      </w:r>
      <w:r w:rsidR="00CE7511" w:rsidRPr="000A1D23">
        <w:t xml:space="preserve">thus </w:t>
      </w:r>
      <w:r w:rsidR="00406714" w:rsidRPr="000A1D23">
        <w:t>minimising delay</w:t>
      </w:r>
      <w:r w:rsidR="00CE7511" w:rsidRPr="000A1D23">
        <w:t>.</w:t>
      </w:r>
    </w:p>
    <w:p w14:paraId="1898584D" w14:textId="681234DE" w:rsidR="00BF2B3E" w:rsidRPr="00546AC1" w:rsidRDefault="00546AC1" w:rsidP="00DE0290">
      <w:pPr>
        <w:pStyle w:val="F9-Paragraph"/>
      </w:pPr>
      <w:r w:rsidRPr="00546AC1">
        <w:t xml:space="preserve">LC 9 does not explicitly require formal arrangements, it </w:t>
      </w:r>
      <w:r w:rsidR="001820B5">
        <w:t xml:space="preserve">does </w:t>
      </w:r>
      <w:r w:rsidRPr="00546AC1">
        <w:t>place an absolute legal duty on the licensee to provide adequate instructions. This requirement is not subject to reasonable practicability. LC 9 aligns with other statutory duties ensuring people on site receive suitable instruction, training, and supervision, including:</w:t>
      </w:r>
    </w:p>
    <w:p w14:paraId="4090D869" w14:textId="77777777" w:rsidR="000A1D23" w:rsidRDefault="000A1D23" w:rsidP="000A1D23">
      <w:pPr>
        <w:pStyle w:val="Bulletlist1"/>
      </w:pPr>
      <w:hyperlink r:id="rId23" w:history="1">
        <w:r w:rsidRPr="00D06FC9">
          <w:rPr>
            <w:rStyle w:val="Hyperlink"/>
          </w:rPr>
          <w:t>Sections 2(2)(c)</w:t>
        </w:r>
      </w:hyperlink>
      <w:r w:rsidRPr="00D873D1">
        <w:t xml:space="preserve"> and </w:t>
      </w:r>
      <w:hyperlink r:id="rId24" w:history="1">
        <w:r w:rsidRPr="00E75453">
          <w:rPr>
            <w:rStyle w:val="Hyperlink"/>
          </w:rPr>
          <w:t>3(3)</w:t>
        </w:r>
      </w:hyperlink>
      <w:r w:rsidRPr="00D873D1">
        <w:t xml:space="preserve"> of Health and Safety at Work etc. Act 1974, </w:t>
      </w:r>
    </w:p>
    <w:p w14:paraId="0FCB15B4" w14:textId="77777777" w:rsidR="000A1D23" w:rsidRDefault="000A1D23" w:rsidP="000A1D23">
      <w:pPr>
        <w:pStyle w:val="Bulletlist1"/>
      </w:pPr>
      <w:hyperlink r:id="rId25" w:history="1">
        <w:r w:rsidRPr="00E97AFB">
          <w:rPr>
            <w:rStyle w:val="Hyperlink"/>
          </w:rPr>
          <w:t>Regulation 10</w:t>
        </w:r>
      </w:hyperlink>
      <w:r w:rsidRPr="00D873D1">
        <w:t xml:space="preserve"> of the Management of Health &amp; Safety at Work Regulations 1999</w:t>
      </w:r>
    </w:p>
    <w:p w14:paraId="7D0C60E5" w14:textId="77777777" w:rsidR="000A1D23" w:rsidRPr="00337F56" w:rsidRDefault="000A1D23" w:rsidP="000A1D23">
      <w:pPr>
        <w:pStyle w:val="Bulletlist1"/>
      </w:pPr>
      <w:hyperlink r:id="rId26" w:history="1">
        <w:r w:rsidRPr="00D313BC">
          <w:rPr>
            <w:rStyle w:val="Hyperlink"/>
          </w:rPr>
          <w:t>Regulation 15</w:t>
        </w:r>
      </w:hyperlink>
      <w:r>
        <w:t xml:space="preserve"> </w:t>
      </w:r>
      <w:r w:rsidRPr="00D873D1">
        <w:t>of the Ionising Radiation</w:t>
      </w:r>
      <w:r>
        <w:t>s</w:t>
      </w:r>
      <w:r w:rsidRPr="00D873D1">
        <w:t xml:space="preserve"> Regulations </w:t>
      </w:r>
      <w:r>
        <w:t>2017</w:t>
      </w:r>
    </w:p>
    <w:p w14:paraId="3CE41D7F" w14:textId="211B24E8" w:rsidR="00827DDC" w:rsidRDefault="00BD33AC" w:rsidP="000A1D23">
      <w:pPr>
        <w:pStyle w:val="F9-Paragraph"/>
      </w:pPr>
      <w:r w:rsidRPr="00BF2B3E">
        <w:t>The licensee should in particular ensure</w:t>
      </w:r>
      <w:r>
        <w:t xml:space="preserve"> consideration is given to</w:t>
      </w:r>
      <w:r w:rsidR="00827DDC">
        <w:t>:</w:t>
      </w:r>
    </w:p>
    <w:p w14:paraId="553F54E2" w14:textId="4BB9BDAA" w:rsidR="00EE6AAC" w:rsidRDefault="00BD33AC" w:rsidP="000A1D23">
      <w:pPr>
        <w:pStyle w:val="Bulletlist1"/>
      </w:pPr>
      <w:r>
        <w:t>the category of the person</w:t>
      </w:r>
      <w:r w:rsidR="00827DDC">
        <w:t xml:space="preserve">(s) e.g. </w:t>
      </w:r>
      <w:r w:rsidRPr="00BF2B3E">
        <w:t>new staff, contractors</w:t>
      </w:r>
      <w:r>
        <w:t>, delivery drivers</w:t>
      </w:r>
      <w:r w:rsidR="00827DDC">
        <w:t xml:space="preserve">. </w:t>
      </w:r>
      <w:r w:rsidR="00C652B3">
        <w:t>v</w:t>
      </w:r>
      <w:r w:rsidRPr="00BF2B3E">
        <w:t>isitors</w:t>
      </w:r>
    </w:p>
    <w:p w14:paraId="561CEC51" w14:textId="0B4AF255" w:rsidR="001D4467" w:rsidRDefault="00BD33AC" w:rsidP="000A1D23">
      <w:pPr>
        <w:pStyle w:val="Bulletlist1"/>
      </w:pPr>
      <w:r>
        <w:t>whether the person(s) are escorted</w:t>
      </w:r>
      <w:r w:rsidR="00F21A13">
        <w:t xml:space="preserve"> by experience</w:t>
      </w:r>
      <w:r w:rsidR="001D4467">
        <w:t>d personnel</w:t>
      </w:r>
    </w:p>
    <w:p w14:paraId="5729DDBE" w14:textId="0303D7F3" w:rsidR="00BD33AC" w:rsidRDefault="00BD33AC" w:rsidP="000A1D23">
      <w:pPr>
        <w:pStyle w:val="Bulletlist1"/>
      </w:pPr>
      <w:r>
        <w:t xml:space="preserve">the </w:t>
      </w:r>
      <w:r w:rsidR="001D4467">
        <w:t xml:space="preserve">site </w:t>
      </w:r>
      <w:r>
        <w:t>location of the person(s)</w:t>
      </w:r>
    </w:p>
    <w:p w14:paraId="6AE598FC" w14:textId="61CE0D0E" w:rsidR="00417C47" w:rsidRDefault="002A1D19" w:rsidP="000A1D23">
      <w:pPr>
        <w:pStyle w:val="Bulletlist1"/>
      </w:pPr>
      <w:r>
        <w:t>i</w:t>
      </w:r>
      <w:r w:rsidR="0055701B">
        <w:t xml:space="preserve">f </w:t>
      </w:r>
      <w:r w:rsidR="008A1B96">
        <w:t xml:space="preserve">the media and language used </w:t>
      </w:r>
      <w:r w:rsidR="00EE6AAC">
        <w:t>for the</w:t>
      </w:r>
      <w:r w:rsidR="008A1B96">
        <w:t xml:space="preserve"> information is </w:t>
      </w:r>
      <w:r w:rsidR="00EE6AAC">
        <w:t>suitable.</w:t>
      </w:r>
    </w:p>
    <w:p w14:paraId="26753ADF" w14:textId="77777777" w:rsidR="006D671C" w:rsidRDefault="006D671C" w:rsidP="00663A92">
      <w:pPr>
        <w:pStyle w:val="Heading1"/>
        <w:sectPr w:rsidR="006D671C" w:rsidSect="005F7DF2">
          <w:pgSz w:w="11906" w:h="16838" w:code="9"/>
          <w:pgMar w:top="1440" w:right="1440" w:bottom="1440" w:left="1440" w:header="397" w:footer="397" w:gutter="0"/>
          <w:cols w:space="312"/>
          <w:docGrid w:linePitch="360"/>
        </w:sectPr>
      </w:pPr>
      <w:bookmarkStart w:id="9" w:name="_Toc131673814"/>
      <w:bookmarkStart w:id="10" w:name="_Toc204867526"/>
    </w:p>
    <w:p w14:paraId="5E5AEECD" w14:textId="7560377D" w:rsidR="00251DB4" w:rsidRDefault="0018552E" w:rsidP="00663A92">
      <w:pPr>
        <w:pStyle w:val="Heading1"/>
      </w:pPr>
      <w:r>
        <w:lastRenderedPageBreak/>
        <w:t xml:space="preserve">Guidance on </w:t>
      </w:r>
      <w:r w:rsidR="006D671C">
        <w:t>i</w:t>
      </w:r>
      <w:r>
        <w:t xml:space="preserve">nspection of </w:t>
      </w:r>
      <w:r w:rsidR="006D671C">
        <w:t>i</w:t>
      </w:r>
      <w:r>
        <w:t>nstruction</w:t>
      </w:r>
      <w:r w:rsidR="00663A92">
        <w:t>s</w:t>
      </w:r>
      <w:r>
        <w:t xml:space="preserve"> for </w:t>
      </w:r>
      <w:r w:rsidR="005F7DF2">
        <w:t>LC 9</w:t>
      </w:r>
      <w:bookmarkEnd w:id="9"/>
      <w:bookmarkEnd w:id="10"/>
      <w:r w:rsidR="00251DB4">
        <w:t xml:space="preserve"> </w:t>
      </w:r>
    </w:p>
    <w:p w14:paraId="50322353" w14:textId="1BF2717F" w:rsidR="00FD63E5" w:rsidRPr="001820B5" w:rsidRDefault="001820B5" w:rsidP="00D73F71">
      <w:pPr>
        <w:pStyle w:val="F9-Paragraph"/>
      </w:pPr>
      <w:r w:rsidRPr="001820B5">
        <w:t>While LC 9 does not mention arrangements directly, licensees should have a management system that demonstrates compliance. Here, "arrangements" refers to the formal system used to ensure that adequate instructions are created and communicated.</w:t>
      </w:r>
    </w:p>
    <w:p w14:paraId="2E820125" w14:textId="21ADE8F0" w:rsidR="00FD63E5" w:rsidRPr="00FD63E5" w:rsidRDefault="00FD63E5" w:rsidP="00FD63E5">
      <w:pPr>
        <w:pStyle w:val="F9-Paragraph"/>
      </w:pPr>
      <w:r w:rsidRPr="00FD63E5">
        <w:t>The following provides ONR’s views on what the licensee’s arrangements might be expected to contain to comply with LC 9</w:t>
      </w:r>
      <w:r w:rsidR="007D05E4">
        <w:t>:</w:t>
      </w:r>
    </w:p>
    <w:p w14:paraId="4C72A1B0" w14:textId="27B279A9" w:rsidR="00FD63E5" w:rsidRPr="00FD63E5" w:rsidRDefault="00350E57" w:rsidP="007D05E4">
      <w:pPr>
        <w:pStyle w:val="F9-Paragraph"/>
        <w:numPr>
          <w:ilvl w:val="1"/>
          <w:numId w:val="25"/>
        </w:numPr>
        <w:rPr>
          <w:bCs/>
        </w:rPr>
      </w:pPr>
      <w:r>
        <w:rPr>
          <w:bCs/>
        </w:rPr>
        <w:t xml:space="preserve">that </w:t>
      </w:r>
      <w:r w:rsidR="00FD63E5" w:rsidRPr="00FD63E5">
        <w:rPr>
          <w:bCs/>
        </w:rPr>
        <w:t>LC requirements should be readily available and extant, signed by an appropriate senior manager and controlled under a system compliant with the requirements of LC</w:t>
      </w:r>
      <w:r w:rsidR="007D05E4">
        <w:rPr>
          <w:bCs/>
        </w:rPr>
        <w:t>1</w:t>
      </w:r>
      <w:r w:rsidR="00FD63E5" w:rsidRPr="00FD63E5">
        <w:rPr>
          <w:bCs/>
        </w:rPr>
        <w:t>7</w:t>
      </w:r>
      <w:r w:rsidR="008B6625">
        <w:rPr>
          <w:bCs/>
        </w:rPr>
        <w:t xml:space="preserve"> – Management Systems</w:t>
      </w:r>
      <w:r w:rsidR="007D05E4">
        <w:rPr>
          <w:bCs/>
        </w:rPr>
        <w:t xml:space="preserve"> </w:t>
      </w:r>
      <w:sdt>
        <w:sdtPr>
          <w:rPr>
            <w:bCs/>
          </w:rPr>
          <w:id w:val="-85471177"/>
          <w:citation/>
        </w:sdtPr>
        <w:sdtEndPr/>
        <w:sdtContent>
          <w:r w:rsidR="00744821">
            <w:rPr>
              <w:bCs/>
            </w:rPr>
            <w:fldChar w:fldCharType="begin"/>
          </w:r>
          <w:r w:rsidR="00744821">
            <w:rPr>
              <w:bCs/>
            </w:rPr>
            <w:instrText xml:space="preserve"> CITATION ONR8 \l 2057 </w:instrText>
          </w:r>
          <w:r w:rsidR="00744821">
            <w:rPr>
              <w:bCs/>
            </w:rPr>
            <w:fldChar w:fldCharType="separate"/>
          </w:r>
          <w:r w:rsidR="004D01B7" w:rsidRPr="004D01B7">
            <w:rPr>
              <w:noProof/>
            </w:rPr>
            <w:t>[3]</w:t>
          </w:r>
          <w:r w:rsidR="00744821">
            <w:rPr>
              <w:bCs/>
            </w:rPr>
            <w:fldChar w:fldCharType="end"/>
          </w:r>
        </w:sdtContent>
      </w:sdt>
    </w:p>
    <w:p w14:paraId="64B1AE15" w14:textId="1441F59B" w:rsidR="00FD63E5" w:rsidRPr="00FD63E5" w:rsidRDefault="00FD63E5" w:rsidP="008B6625">
      <w:pPr>
        <w:pStyle w:val="F9-Paragraph"/>
        <w:numPr>
          <w:ilvl w:val="1"/>
          <w:numId w:val="25"/>
        </w:numPr>
        <w:rPr>
          <w:bCs/>
        </w:rPr>
      </w:pPr>
      <w:r w:rsidRPr="00FD63E5">
        <w:rPr>
          <w:bCs/>
        </w:rPr>
        <w:t xml:space="preserve">informed by the information addressing the requirements of LC 16 </w:t>
      </w:r>
      <w:r w:rsidR="008B6625">
        <w:rPr>
          <w:bCs/>
        </w:rPr>
        <w:t xml:space="preserve">- </w:t>
      </w:r>
      <w:r w:rsidRPr="00FD63E5">
        <w:rPr>
          <w:bCs/>
        </w:rPr>
        <w:t>Site plans, designs and specifications</w:t>
      </w:r>
      <w:sdt>
        <w:sdtPr>
          <w:rPr>
            <w:bCs/>
          </w:rPr>
          <w:id w:val="-624701848"/>
          <w:citation/>
        </w:sdtPr>
        <w:sdtEndPr/>
        <w:sdtContent>
          <w:r w:rsidR="00EC175C">
            <w:rPr>
              <w:bCs/>
            </w:rPr>
            <w:fldChar w:fldCharType="begin"/>
          </w:r>
          <w:r w:rsidR="00EC175C">
            <w:rPr>
              <w:bCs/>
            </w:rPr>
            <w:instrText xml:space="preserve"> CITATION ONR9 \l 2057 </w:instrText>
          </w:r>
          <w:r w:rsidR="00EC175C">
            <w:rPr>
              <w:bCs/>
            </w:rPr>
            <w:fldChar w:fldCharType="separate"/>
          </w:r>
          <w:r w:rsidR="004D01B7">
            <w:rPr>
              <w:bCs/>
              <w:noProof/>
            </w:rPr>
            <w:t xml:space="preserve"> </w:t>
          </w:r>
          <w:r w:rsidR="004D01B7" w:rsidRPr="004D01B7">
            <w:rPr>
              <w:noProof/>
            </w:rPr>
            <w:t>[4]</w:t>
          </w:r>
          <w:r w:rsidR="00EC175C">
            <w:rPr>
              <w:bCs/>
            </w:rPr>
            <w:fldChar w:fldCharType="end"/>
          </w:r>
        </w:sdtContent>
      </w:sdt>
      <w:r w:rsidRPr="00FD63E5">
        <w:rPr>
          <w:bCs/>
        </w:rPr>
        <w:t>.</w:t>
      </w:r>
    </w:p>
    <w:p w14:paraId="0F7050F8" w14:textId="4177EF16" w:rsidR="00FD63E5" w:rsidRPr="00FD63E5" w:rsidRDefault="00FD63E5" w:rsidP="00EC175C">
      <w:pPr>
        <w:pStyle w:val="F9-Paragraph"/>
        <w:numPr>
          <w:ilvl w:val="1"/>
          <w:numId w:val="25"/>
        </w:numPr>
        <w:rPr>
          <w:bCs/>
        </w:rPr>
      </w:pPr>
      <w:r w:rsidRPr="00FD63E5">
        <w:rPr>
          <w:bCs/>
        </w:rPr>
        <w:t>that all persons on the site have been given appropriate instruction on the risks, hazards and responses necessary, during normal operations and potential accidents or emergencies. The arrangements should address any precautions that need to be observed in the event of any accident or emergency situation and could possibly vary depending on the person(s) location.</w:t>
      </w:r>
    </w:p>
    <w:p w14:paraId="62DEFECD" w14:textId="311BE62D" w:rsidR="00FD63E5" w:rsidRPr="00FD63E5" w:rsidRDefault="00FD63E5" w:rsidP="0038321E">
      <w:pPr>
        <w:pStyle w:val="F9-Paragraph"/>
        <w:numPr>
          <w:ilvl w:val="1"/>
          <w:numId w:val="25"/>
        </w:numPr>
        <w:rPr>
          <w:bCs/>
        </w:rPr>
      </w:pPr>
      <w:r w:rsidRPr="00FD63E5">
        <w:rPr>
          <w:bCs/>
        </w:rPr>
        <w:t>that instructions are given to new staff, delivery drivers, contractors and visitors and that refresher training is also given at appropriate intervals.</w:t>
      </w:r>
    </w:p>
    <w:p w14:paraId="1FE1EDF8" w14:textId="165A1541" w:rsidR="00FD63E5" w:rsidRPr="00FD63E5" w:rsidRDefault="00FD63E5" w:rsidP="0038321E">
      <w:pPr>
        <w:pStyle w:val="F9-Paragraph"/>
        <w:numPr>
          <w:ilvl w:val="1"/>
          <w:numId w:val="25"/>
        </w:numPr>
        <w:rPr>
          <w:bCs/>
        </w:rPr>
      </w:pPr>
      <w:r w:rsidRPr="00FD63E5">
        <w:rPr>
          <w:bCs/>
        </w:rPr>
        <w:t>that authorised casual visitors who do not meet normal training requirements are escorted when on the site.</w:t>
      </w:r>
    </w:p>
    <w:p w14:paraId="3973015C" w14:textId="19FEC2DB" w:rsidR="00FD63E5" w:rsidRPr="00FD63E5" w:rsidRDefault="00FD63E5" w:rsidP="004D3E15">
      <w:pPr>
        <w:pStyle w:val="F9-Paragraph"/>
        <w:numPr>
          <w:ilvl w:val="1"/>
          <w:numId w:val="25"/>
        </w:numPr>
        <w:rPr>
          <w:bCs/>
        </w:rPr>
      </w:pPr>
      <w:r w:rsidRPr="00FD63E5">
        <w:rPr>
          <w:bCs/>
        </w:rPr>
        <w:t>that records of relevant training are made, controlled and kept under the arrangements made for LC 6 (Documents, records, authorities and certificates)</w:t>
      </w:r>
      <w:sdt>
        <w:sdtPr>
          <w:rPr>
            <w:bCs/>
          </w:rPr>
          <w:id w:val="690337967"/>
          <w:citation/>
        </w:sdtPr>
        <w:sdtEndPr/>
        <w:sdtContent>
          <w:r w:rsidR="004D3E15">
            <w:rPr>
              <w:bCs/>
            </w:rPr>
            <w:fldChar w:fldCharType="begin"/>
          </w:r>
          <w:r w:rsidR="00F6196D">
            <w:rPr>
              <w:bCs/>
            </w:rPr>
            <w:instrText xml:space="preserve">CITATION ONR10 \l 2057 </w:instrText>
          </w:r>
          <w:r w:rsidR="004D3E15">
            <w:rPr>
              <w:bCs/>
            </w:rPr>
            <w:fldChar w:fldCharType="separate"/>
          </w:r>
          <w:r w:rsidR="004D01B7">
            <w:rPr>
              <w:bCs/>
              <w:noProof/>
            </w:rPr>
            <w:t xml:space="preserve"> </w:t>
          </w:r>
          <w:r w:rsidR="004D01B7" w:rsidRPr="004D01B7">
            <w:rPr>
              <w:noProof/>
            </w:rPr>
            <w:t>[5]</w:t>
          </w:r>
          <w:r w:rsidR="004D3E15">
            <w:rPr>
              <w:bCs/>
            </w:rPr>
            <w:fldChar w:fldCharType="end"/>
          </w:r>
        </w:sdtContent>
      </w:sdt>
      <w:r w:rsidRPr="00FD63E5">
        <w:rPr>
          <w:bCs/>
        </w:rPr>
        <w:t>.</w:t>
      </w:r>
    </w:p>
    <w:p w14:paraId="6580304D" w14:textId="5D86033B" w:rsidR="00FD63E5" w:rsidRDefault="00FD63E5" w:rsidP="00F6196D">
      <w:pPr>
        <w:pStyle w:val="F9-Paragraph"/>
        <w:numPr>
          <w:ilvl w:val="1"/>
          <w:numId w:val="25"/>
        </w:numPr>
      </w:pPr>
      <w:r w:rsidRPr="00FD63E5">
        <w:t>that the instruction is in an appropriate media form and language for the person(s). Person(s) understanding should be verified</w:t>
      </w:r>
    </w:p>
    <w:p w14:paraId="3C552784" w14:textId="34816361" w:rsidR="00251DB4" w:rsidRPr="00251DB4" w:rsidRDefault="00E13E34" w:rsidP="000A1D23">
      <w:pPr>
        <w:pStyle w:val="F9-Paragraph"/>
      </w:pPr>
      <w:r>
        <w:t>For</w:t>
      </w:r>
      <w:r w:rsidR="00251DB4" w:rsidRPr="00251DB4">
        <w:t xml:space="preserve"> inspectors in judging the adequacy of the licensee’s instructions. The following </w:t>
      </w:r>
      <w:r w:rsidR="006E6FBD">
        <w:t>is guidance:</w:t>
      </w:r>
    </w:p>
    <w:p w14:paraId="29D9DA48" w14:textId="77777777" w:rsidR="00251DB4" w:rsidRPr="00251DB4" w:rsidRDefault="00251DB4" w:rsidP="000A1D23">
      <w:pPr>
        <w:pStyle w:val="NumList2"/>
        <w:numPr>
          <w:ilvl w:val="1"/>
          <w:numId w:val="38"/>
        </w:numPr>
        <w:ind w:left="1276"/>
      </w:pPr>
      <w:r w:rsidRPr="00251DB4">
        <w:t>Check that documents demonstrating compliance with LC 9 are in place.</w:t>
      </w:r>
    </w:p>
    <w:p w14:paraId="2597C224" w14:textId="1EB86516" w:rsidR="00251DB4" w:rsidRPr="00350E57" w:rsidRDefault="00350E57" w:rsidP="002C727D">
      <w:pPr>
        <w:pStyle w:val="NumList2"/>
        <w:numPr>
          <w:ilvl w:val="1"/>
          <w:numId w:val="38"/>
        </w:numPr>
        <w:ind w:left="1276"/>
      </w:pPr>
      <w:r w:rsidRPr="00350E57">
        <w:t>Review the compliance arrangements to ensure they align with the site’s instructions and emergency plan. Verify that recent updates are reflected, responsible persons are correctly identified, and quality assurance measures are followed. Confirm that any changes have been properly incorporated and validated.</w:t>
      </w:r>
    </w:p>
    <w:p w14:paraId="49FFAB94" w14:textId="4FBF06CE" w:rsidR="00251DB4" w:rsidRPr="00AF0BA5" w:rsidRDefault="00AF0BA5" w:rsidP="000E3FF2">
      <w:pPr>
        <w:pStyle w:val="NumList2"/>
        <w:numPr>
          <w:ilvl w:val="1"/>
          <w:numId w:val="38"/>
        </w:numPr>
        <w:ind w:left="1276"/>
      </w:pPr>
      <w:r w:rsidRPr="00AF0BA5">
        <w:lastRenderedPageBreak/>
        <w:t>Check that information from LC 16 [4], especially regarding buildings and plant affecting safety, is appropriately incorporated into the LC 9 arrangements and informs their development.</w:t>
      </w:r>
    </w:p>
    <w:p w14:paraId="49BD3516" w14:textId="5B3BFAFE" w:rsidR="005529BE" w:rsidRPr="000E3FF2" w:rsidRDefault="000E3FF2" w:rsidP="0099441A">
      <w:pPr>
        <w:pStyle w:val="NumList2"/>
        <w:numPr>
          <w:ilvl w:val="1"/>
          <w:numId w:val="38"/>
        </w:numPr>
        <w:ind w:left="1276"/>
      </w:pPr>
      <w:r w:rsidRPr="000E3FF2">
        <w:t>Ensure that induction information matches the site's hazard level, risk, and emergency arrangements, taking into account whether access is unescorted or restricted.</w:t>
      </w:r>
    </w:p>
    <w:p w14:paraId="04B92210" w14:textId="77777777" w:rsidR="0099441A" w:rsidRDefault="00251DB4" w:rsidP="000A1D23">
      <w:pPr>
        <w:pStyle w:val="NumList2"/>
        <w:numPr>
          <w:ilvl w:val="1"/>
          <w:numId w:val="38"/>
        </w:numPr>
        <w:ind w:left="1276"/>
      </w:pPr>
      <w:r w:rsidRPr="00251DB4">
        <w:t>Check all persons on the site receive appropriate instructions during their time on the site.</w:t>
      </w:r>
      <w:r w:rsidR="005F7DF2">
        <w:t xml:space="preserve"> </w:t>
      </w:r>
      <w:r w:rsidRPr="00251DB4">
        <w:t xml:space="preserve">Confirm that they address the differing requirements </w:t>
      </w:r>
      <w:r w:rsidR="000B6E83">
        <w:t xml:space="preserve">e.g. </w:t>
      </w:r>
      <w:r w:rsidRPr="00251DB4">
        <w:t>of new staff, contractors</w:t>
      </w:r>
      <w:r w:rsidR="0056121F">
        <w:t>,</w:t>
      </w:r>
      <w:r w:rsidRPr="00251DB4">
        <w:t xml:space="preserve"> as well as suitable refresher training where necessary.</w:t>
      </w:r>
      <w:r w:rsidR="00AC6DC5" w:rsidRPr="00AC6DC5">
        <w:t xml:space="preserve"> </w:t>
      </w:r>
      <w:r w:rsidR="00AC6DC5">
        <w:t>The instruction media and language used should be suitable for the person(s) and understanding could be sampled by questioning or attending induction(s).</w:t>
      </w:r>
    </w:p>
    <w:p w14:paraId="3344AC2C" w14:textId="501894FE" w:rsidR="00251DB4" w:rsidRPr="00251DB4" w:rsidRDefault="00251DB4" w:rsidP="000A1D23">
      <w:pPr>
        <w:pStyle w:val="NumList2"/>
        <w:numPr>
          <w:ilvl w:val="1"/>
          <w:numId w:val="38"/>
        </w:numPr>
        <w:ind w:left="1276"/>
      </w:pPr>
      <w:r w:rsidRPr="00251DB4">
        <w:t>Check escorts have an adequate knowledge of the hazards</w:t>
      </w:r>
      <w:r w:rsidR="004A3884">
        <w:t>, risks</w:t>
      </w:r>
      <w:r w:rsidRPr="00251DB4">
        <w:t xml:space="preserve"> and emergency arrangements associated with the location for which they are providing the escort duties.</w:t>
      </w:r>
    </w:p>
    <w:p w14:paraId="6C8DF3BE" w14:textId="76A95137" w:rsidR="00251DB4" w:rsidRDefault="00251DB4" w:rsidP="000A1D23">
      <w:pPr>
        <w:pStyle w:val="NumList2"/>
        <w:numPr>
          <w:ilvl w:val="1"/>
          <w:numId w:val="38"/>
        </w:numPr>
        <w:ind w:left="1276"/>
      </w:pPr>
      <w:r w:rsidRPr="00251DB4">
        <w:t>Confirm that records of relevant training and instruction and check that there is suitable cross reference to</w:t>
      </w:r>
      <w:r w:rsidR="00C652B3">
        <w:t>,</w:t>
      </w:r>
      <w:r w:rsidRPr="00251DB4">
        <w:t xml:space="preserve"> and consistency with</w:t>
      </w:r>
      <w:r w:rsidR="00C652B3">
        <w:t>,</w:t>
      </w:r>
      <w:r w:rsidRPr="00251DB4">
        <w:t xml:space="preserve"> the arrangements for LC 6</w:t>
      </w:r>
      <w:sdt>
        <w:sdtPr>
          <w:id w:val="1084189500"/>
          <w:citation/>
        </w:sdtPr>
        <w:sdtEndPr/>
        <w:sdtContent>
          <w:r w:rsidR="00EC48CF">
            <w:fldChar w:fldCharType="begin"/>
          </w:r>
          <w:r w:rsidR="00EC48CF">
            <w:instrText xml:space="preserve"> CITATION ONR10 \l 2057 </w:instrText>
          </w:r>
          <w:r w:rsidR="00EC48CF">
            <w:fldChar w:fldCharType="separate"/>
          </w:r>
          <w:r w:rsidR="004D01B7">
            <w:rPr>
              <w:noProof/>
            </w:rPr>
            <w:t xml:space="preserve"> </w:t>
          </w:r>
          <w:r w:rsidR="004D01B7" w:rsidRPr="004D01B7">
            <w:rPr>
              <w:noProof/>
            </w:rPr>
            <w:t>[5]</w:t>
          </w:r>
          <w:r w:rsidR="00EC48CF">
            <w:fldChar w:fldCharType="end"/>
          </w:r>
        </w:sdtContent>
      </w:sdt>
      <w:r w:rsidRPr="00251DB4">
        <w:t>, LC 10 (Training)</w:t>
      </w:r>
      <w:sdt>
        <w:sdtPr>
          <w:id w:val="499393246"/>
          <w:citation/>
        </w:sdtPr>
        <w:sdtEndPr/>
        <w:sdtContent>
          <w:r w:rsidR="00EC48CF">
            <w:fldChar w:fldCharType="begin"/>
          </w:r>
          <w:r w:rsidR="00EC48CF">
            <w:instrText xml:space="preserve"> CITATION ONR11 \l 2057 </w:instrText>
          </w:r>
          <w:r w:rsidR="00EC48CF">
            <w:fldChar w:fldCharType="separate"/>
          </w:r>
          <w:r w:rsidR="004D01B7">
            <w:rPr>
              <w:noProof/>
            </w:rPr>
            <w:t xml:space="preserve"> </w:t>
          </w:r>
          <w:r w:rsidR="004D01B7" w:rsidRPr="004D01B7">
            <w:rPr>
              <w:noProof/>
            </w:rPr>
            <w:t>[6]</w:t>
          </w:r>
          <w:r w:rsidR="00EC48CF">
            <w:fldChar w:fldCharType="end"/>
          </w:r>
        </w:sdtContent>
      </w:sdt>
      <w:r w:rsidRPr="00251DB4">
        <w:t xml:space="preserve"> and LC 11 (Emergency arrangements)</w:t>
      </w:r>
      <w:sdt>
        <w:sdtPr>
          <w:id w:val="797799532"/>
          <w:citation/>
        </w:sdtPr>
        <w:sdtEndPr/>
        <w:sdtContent>
          <w:r w:rsidR="00EC48CF">
            <w:fldChar w:fldCharType="begin"/>
          </w:r>
          <w:r w:rsidR="00EC48CF">
            <w:instrText xml:space="preserve"> CITATION ONR7 \l 2057 </w:instrText>
          </w:r>
          <w:r w:rsidR="00EC48CF">
            <w:fldChar w:fldCharType="separate"/>
          </w:r>
          <w:r w:rsidR="004D01B7">
            <w:rPr>
              <w:noProof/>
            </w:rPr>
            <w:t xml:space="preserve"> </w:t>
          </w:r>
          <w:r w:rsidR="004D01B7" w:rsidRPr="004D01B7">
            <w:rPr>
              <w:noProof/>
            </w:rPr>
            <w:t>[7]</w:t>
          </w:r>
          <w:r w:rsidR="00EC48CF">
            <w:fldChar w:fldCharType="end"/>
          </w:r>
        </w:sdtContent>
      </w:sdt>
      <w:r w:rsidRPr="00251DB4">
        <w:t>.</w:t>
      </w:r>
    </w:p>
    <w:p w14:paraId="4EFDAE94" w14:textId="77777777" w:rsidR="006D671C" w:rsidRDefault="006D671C" w:rsidP="006D671C">
      <w:pPr>
        <w:pStyle w:val="NumList2"/>
        <w:numPr>
          <w:ilvl w:val="0"/>
          <w:numId w:val="0"/>
        </w:numPr>
        <w:ind w:left="1276"/>
      </w:pPr>
    </w:p>
    <w:bookmarkStart w:id="11" w:name="_Toc204867527" w:displacedByCustomXml="next"/>
    <w:sdt>
      <w:sdtPr>
        <w:rPr>
          <w:color w:val="auto"/>
          <w:sz w:val="24"/>
        </w:rPr>
        <w:id w:val="-1186140846"/>
        <w:docPartObj>
          <w:docPartGallery w:val="Bibliographies"/>
          <w:docPartUnique/>
        </w:docPartObj>
      </w:sdtPr>
      <w:sdtEndPr/>
      <w:sdtContent>
        <w:p w14:paraId="1601B84F" w14:textId="59BDAD18" w:rsidR="00EF0F6F" w:rsidRDefault="00EF0F6F" w:rsidP="006D671C">
          <w:pPr>
            <w:pStyle w:val="Heading1"/>
            <w:numPr>
              <w:ilvl w:val="0"/>
              <w:numId w:val="0"/>
            </w:numPr>
            <w:ind w:left="851" w:hanging="851"/>
          </w:pPr>
          <w:r>
            <w:t>References</w:t>
          </w:r>
          <w:bookmarkEnd w:id="11"/>
        </w:p>
        <w:sdt>
          <w:sdtPr>
            <w:id w:val="-573587230"/>
            <w:bibliography/>
          </w:sdtPr>
          <w:sdtEndPr/>
          <w:sdtContent>
            <w:p w14:paraId="01AD8DB2" w14:textId="77777777" w:rsidR="004D01B7" w:rsidRDefault="00EF0F6F">
              <w:pPr>
                <w:rPr>
                  <w:rFonts w:ascii="Calibri" w:hAnsi="Calibri"/>
                  <w:noProof/>
                  <w:sz w:val="20"/>
                  <w:szCs w:val="20"/>
                  <w:lang w:eastAsia="en-GB" w:bidi="ar-SA"/>
                </w:rPr>
              </w:pPr>
              <w:r>
                <w:fldChar w:fldCharType="begin"/>
              </w:r>
              <w:r>
                <w:instrText xml:space="preserve"> BIBLIOGRAPHY </w:instrText>
              </w:r>
              <w:r>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342"/>
                <w:gridCol w:w="8684"/>
              </w:tblGrid>
              <w:tr w:rsidR="004D01B7" w14:paraId="5E10A513" w14:textId="77777777">
                <w:trPr>
                  <w:divId w:val="838889588"/>
                  <w:tblCellSpacing w:w="15" w:type="dxa"/>
                </w:trPr>
                <w:tc>
                  <w:tcPr>
                    <w:tcW w:w="50" w:type="pct"/>
                    <w:hideMark/>
                  </w:tcPr>
                  <w:p w14:paraId="4DD5BC3C" w14:textId="7B6F8E28" w:rsidR="004D01B7" w:rsidRDefault="004D01B7" w:rsidP="006D671C">
                    <w:pPr>
                      <w:pStyle w:val="Bibliography"/>
                      <w:spacing w:after="0"/>
                      <w:rPr>
                        <w:noProof/>
                        <w:szCs w:val="24"/>
                      </w:rPr>
                    </w:pPr>
                    <w:r>
                      <w:rPr>
                        <w:noProof/>
                      </w:rPr>
                      <w:t xml:space="preserve">[1] </w:t>
                    </w:r>
                  </w:p>
                </w:tc>
                <w:tc>
                  <w:tcPr>
                    <w:tcW w:w="0" w:type="auto"/>
                    <w:hideMark/>
                  </w:tcPr>
                  <w:p w14:paraId="1BA32D61" w14:textId="77777777" w:rsidR="004D01B7" w:rsidRDefault="004D01B7" w:rsidP="006D671C">
                    <w:pPr>
                      <w:pStyle w:val="Bibliography"/>
                      <w:spacing w:after="0"/>
                      <w:rPr>
                        <w:noProof/>
                      </w:rPr>
                    </w:pPr>
                    <w:r>
                      <w:rPr>
                        <w:noProof/>
                      </w:rPr>
                      <w:t>ONR, “Licence Condition 8 Warning Notices Technical Inspection Guide (NS-INSP-GD-008)”.</w:t>
                    </w:r>
                  </w:p>
                </w:tc>
              </w:tr>
              <w:tr w:rsidR="004D01B7" w14:paraId="3F6859BE" w14:textId="77777777">
                <w:trPr>
                  <w:divId w:val="838889588"/>
                  <w:tblCellSpacing w:w="15" w:type="dxa"/>
                </w:trPr>
                <w:tc>
                  <w:tcPr>
                    <w:tcW w:w="50" w:type="pct"/>
                    <w:hideMark/>
                  </w:tcPr>
                  <w:p w14:paraId="3F99A4A4" w14:textId="77777777" w:rsidR="004D01B7" w:rsidRDefault="004D01B7" w:rsidP="006D671C">
                    <w:pPr>
                      <w:pStyle w:val="Bibliography"/>
                      <w:spacing w:after="0"/>
                      <w:rPr>
                        <w:noProof/>
                      </w:rPr>
                    </w:pPr>
                    <w:r>
                      <w:rPr>
                        <w:noProof/>
                      </w:rPr>
                      <w:t xml:space="preserve">[2] </w:t>
                    </w:r>
                  </w:p>
                </w:tc>
                <w:tc>
                  <w:tcPr>
                    <w:tcW w:w="0" w:type="auto"/>
                    <w:hideMark/>
                  </w:tcPr>
                  <w:p w14:paraId="044E0026" w14:textId="77777777" w:rsidR="004D01B7" w:rsidRDefault="004D01B7" w:rsidP="006D671C">
                    <w:pPr>
                      <w:pStyle w:val="Bibliography"/>
                      <w:spacing w:after="0"/>
                      <w:rPr>
                        <w:noProof/>
                      </w:rPr>
                    </w:pPr>
                    <w:r>
                      <w:rPr>
                        <w:noProof/>
                      </w:rPr>
                      <w:t>ONR, “Risk Informed and Targeted Engagements (ONR-RD-POL-002)”.</w:t>
                    </w:r>
                  </w:p>
                </w:tc>
              </w:tr>
              <w:tr w:rsidR="004D01B7" w14:paraId="00C736C9" w14:textId="77777777">
                <w:trPr>
                  <w:divId w:val="838889588"/>
                  <w:tblCellSpacing w:w="15" w:type="dxa"/>
                </w:trPr>
                <w:tc>
                  <w:tcPr>
                    <w:tcW w:w="50" w:type="pct"/>
                    <w:hideMark/>
                  </w:tcPr>
                  <w:p w14:paraId="2147A0BF" w14:textId="77777777" w:rsidR="004D01B7" w:rsidRDefault="004D01B7" w:rsidP="006D671C">
                    <w:pPr>
                      <w:pStyle w:val="Bibliography"/>
                      <w:spacing w:after="0"/>
                      <w:rPr>
                        <w:noProof/>
                      </w:rPr>
                    </w:pPr>
                    <w:r>
                      <w:rPr>
                        <w:noProof/>
                      </w:rPr>
                      <w:t xml:space="preserve">[3] </w:t>
                    </w:r>
                  </w:p>
                </w:tc>
                <w:tc>
                  <w:tcPr>
                    <w:tcW w:w="0" w:type="auto"/>
                    <w:hideMark/>
                  </w:tcPr>
                  <w:p w14:paraId="53EE873E" w14:textId="77777777" w:rsidR="004D01B7" w:rsidRDefault="004D01B7" w:rsidP="006D671C">
                    <w:pPr>
                      <w:pStyle w:val="Bibliography"/>
                      <w:spacing w:after="0"/>
                      <w:rPr>
                        <w:noProof/>
                      </w:rPr>
                    </w:pPr>
                    <w:r>
                      <w:rPr>
                        <w:noProof/>
                      </w:rPr>
                      <w:t>ONR, “Licence Condition 17 Management Systems Technical Inspection Guide (NS-INSP-GD-017 )”.</w:t>
                    </w:r>
                  </w:p>
                </w:tc>
              </w:tr>
              <w:tr w:rsidR="004D01B7" w14:paraId="233BE008" w14:textId="77777777">
                <w:trPr>
                  <w:divId w:val="838889588"/>
                  <w:tblCellSpacing w:w="15" w:type="dxa"/>
                </w:trPr>
                <w:tc>
                  <w:tcPr>
                    <w:tcW w:w="50" w:type="pct"/>
                    <w:hideMark/>
                  </w:tcPr>
                  <w:p w14:paraId="758D67A7" w14:textId="77777777" w:rsidR="004D01B7" w:rsidRDefault="004D01B7" w:rsidP="006D671C">
                    <w:pPr>
                      <w:pStyle w:val="Bibliography"/>
                      <w:spacing w:after="0"/>
                      <w:rPr>
                        <w:noProof/>
                      </w:rPr>
                    </w:pPr>
                    <w:r>
                      <w:rPr>
                        <w:noProof/>
                      </w:rPr>
                      <w:t xml:space="preserve">[4] </w:t>
                    </w:r>
                  </w:p>
                </w:tc>
                <w:tc>
                  <w:tcPr>
                    <w:tcW w:w="0" w:type="auto"/>
                    <w:hideMark/>
                  </w:tcPr>
                  <w:p w14:paraId="4CCE5912" w14:textId="77777777" w:rsidR="004D01B7" w:rsidRDefault="004D01B7" w:rsidP="006D671C">
                    <w:pPr>
                      <w:pStyle w:val="Bibliography"/>
                      <w:spacing w:after="0"/>
                      <w:rPr>
                        <w:noProof/>
                      </w:rPr>
                    </w:pPr>
                    <w:r>
                      <w:rPr>
                        <w:noProof/>
                      </w:rPr>
                      <w:t>ONR, “Licence Condition 16 Site plans, designs and specifications (NS-INSP-GD-016)”.</w:t>
                    </w:r>
                  </w:p>
                </w:tc>
              </w:tr>
              <w:tr w:rsidR="004D01B7" w14:paraId="6201C6D8" w14:textId="77777777">
                <w:trPr>
                  <w:divId w:val="838889588"/>
                  <w:tblCellSpacing w:w="15" w:type="dxa"/>
                </w:trPr>
                <w:tc>
                  <w:tcPr>
                    <w:tcW w:w="50" w:type="pct"/>
                    <w:hideMark/>
                  </w:tcPr>
                  <w:p w14:paraId="4B0E5A3D" w14:textId="77777777" w:rsidR="004D01B7" w:rsidRDefault="004D01B7" w:rsidP="006D671C">
                    <w:pPr>
                      <w:pStyle w:val="Bibliography"/>
                      <w:spacing w:after="0"/>
                      <w:rPr>
                        <w:noProof/>
                      </w:rPr>
                    </w:pPr>
                    <w:r>
                      <w:rPr>
                        <w:noProof/>
                      </w:rPr>
                      <w:t xml:space="preserve">[5] </w:t>
                    </w:r>
                  </w:p>
                </w:tc>
                <w:tc>
                  <w:tcPr>
                    <w:tcW w:w="0" w:type="auto"/>
                    <w:hideMark/>
                  </w:tcPr>
                  <w:p w14:paraId="00A8AD02" w14:textId="77777777" w:rsidR="004D01B7" w:rsidRDefault="004D01B7" w:rsidP="006D671C">
                    <w:pPr>
                      <w:pStyle w:val="Bibliography"/>
                      <w:spacing w:after="0"/>
                      <w:rPr>
                        <w:noProof/>
                      </w:rPr>
                    </w:pPr>
                    <w:r>
                      <w:rPr>
                        <w:noProof/>
                      </w:rPr>
                      <w:t>ONR, “Licence Condition 6 Documents, records, authorities and certificates (NS-INSP-GD-006)”.</w:t>
                    </w:r>
                  </w:p>
                </w:tc>
              </w:tr>
              <w:tr w:rsidR="004D01B7" w14:paraId="0172243B" w14:textId="77777777">
                <w:trPr>
                  <w:divId w:val="838889588"/>
                  <w:tblCellSpacing w:w="15" w:type="dxa"/>
                </w:trPr>
                <w:tc>
                  <w:tcPr>
                    <w:tcW w:w="50" w:type="pct"/>
                    <w:hideMark/>
                  </w:tcPr>
                  <w:p w14:paraId="7936313F" w14:textId="77777777" w:rsidR="004D01B7" w:rsidRDefault="004D01B7" w:rsidP="006D671C">
                    <w:pPr>
                      <w:pStyle w:val="Bibliography"/>
                      <w:spacing w:after="0"/>
                      <w:rPr>
                        <w:noProof/>
                      </w:rPr>
                    </w:pPr>
                    <w:r>
                      <w:rPr>
                        <w:noProof/>
                      </w:rPr>
                      <w:t xml:space="preserve">[6] </w:t>
                    </w:r>
                  </w:p>
                </w:tc>
                <w:tc>
                  <w:tcPr>
                    <w:tcW w:w="0" w:type="auto"/>
                    <w:hideMark/>
                  </w:tcPr>
                  <w:p w14:paraId="2F0C2EF4" w14:textId="77777777" w:rsidR="004D01B7" w:rsidRDefault="004D01B7" w:rsidP="006D671C">
                    <w:pPr>
                      <w:pStyle w:val="Bibliography"/>
                      <w:spacing w:after="0"/>
                      <w:rPr>
                        <w:noProof/>
                      </w:rPr>
                    </w:pPr>
                    <w:r>
                      <w:rPr>
                        <w:noProof/>
                      </w:rPr>
                      <w:t>ONR, “Licence Condition 10 Training Technical Inspection Guide (NS-INSP-GD-10)”.</w:t>
                    </w:r>
                  </w:p>
                </w:tc>
              </w:tr>
              <w:tr w:rsidR="004D01B7" w14:paraId="3510ABA5" w14:textId="77777777">
                <w:trPr>
                  <w:divId w:val="838889588"/>
                  <w:tblCellSpacing w:w="15" w:type="dxa"/>
                </w:trPr>
                <w:tc>
                  <w:tcPr>
                    <w:tcW w:w="50" w:type="pct"/>
                    <w:hideMark/>
                  </w:tcPr>
                  <w:p w14:paraId="12E499E4" w14:textId="77777777" w:rsidR="004D01B7" w:rsidRDefault="004D01B7" w:rsidP="006D671C">
                    <w:pPr>
                      <w:pStyle w:val="Bibliography"/>
                      <w:spacing w:after="0"/>
                      <w:rPr>
                        <w:noProof/>
                      </w:rPr>
                    </w:pPr>
                    <w:r>
                      <w:rPr>
                        <w:noProof/>
                      </w:rPr>
                      <w:t xml:space="preserve">[7] </w:t>
                    </w:r>
                  </w:p>
                </w:tc>
                <w:tc>
                  <w:tcPr>
                    <w:tcW w:w="0" w:type="auto"/>
                    <w:hideMark/>
                  </w:tcPr>
                  <w:p w14:paraId="66F08AFB" w14:textId="77777777" w:rsidR="004D01B7" w:rsidRDefault="004D01B7" w:rsidP="006D671C">
                    <w:pPr>
                      <w:pStyle w:val="Bibliography"/>
                      <w:spacing w:after="0"/>
                      <w:rPr>
                        <w:noProof/>
                      </w:rPr>
                    </w:pPr>
                    <w:r>
                      <w:rPr>
                        <w:noProof/>
                      </w:rPr>
                      <w:t>ONR, “Licence Condition 11 Emergency Arrangements (NS-INSP-GD-011 )”.</w:t>
                    </w:r>
                  </w:p>
                </w:tc>
              </w:tr>
            </w:tbl>
            <w:p w14:paraId="5B959CAD" w14:textId="77777777" w:rsidR="004D01B7" w:rsidRDefault="004D01B7">
              <w:pPr>
                <w:divId w:val="838889588"/>
                <w:rPr>
                  <w:rFonts w:eastAsia="Times New Roman"/>
                  <w:noProof/>
                </w:rPr>
              </w:pPr>
            </w:p>
            <w:p w14:paraId="5B087581" w14:textId="20BEFB5C" w:rsidR="00EF0F6F" w:rsidRDefault="00EF0F6F">
              <w:r>
                <w:rPr>
                  <w:b/>
                  <w:bCs/>
                  <w:noProof/>
                </w:rPr>
                <w:fldChar w:fldCharType="end"/>
              </w:r>
            </w:p>
          </w:sdtContent>
        </w:sdt>
      </w:sdtContent>
    </w:sdt>
    <w:p w14:paraId="20869F6B" w14:textId="77777777" w:rsidR="00EF0F6F" w:rsidRDefault="00EF0F6F" w:rsidP="00EF0F6F">
      <w:pPr>
        <w:pStyle w:val="NumList2"/>
        <w:numPr>
          <w:ilvl w:val="0"/>
          <w:numId w:val="0"/>
        </w:numPr>
      </w:pPr>
    </w:p>
    <w:sectPr w:rsidR="00EF0F6F" w:rsidSect="005F7DF2">
      <w:pgSz w:w="11906" w:h="16838" w:code="9"/>
      <w:pgMar w:top="1440" w:right="1440" w:bottom="1440" w:left="1440" w:header="397" w:footer="397" w:gutter="0"/>
      <w:cols w:space="312"/>
      <w:docGrid w:linePitch="360"/>
    </w:sectPr>
  </w:body>
</w:document>
</file>

<file path=word/customizations.xml><?xml version="1.0" encoding="utf-8"?>
<wne:tcg xmlns:r="http://schemas.openxmlformats.org/officeDocument/2006/relationships" xmlns:wne="http://schemas.microsoft.com/office/word/2006/wordml">
  <wne:keymaps>
    <wne:keymap wne:kcmPrimary="0074">
      <wne:acd wne:acdName="acd1"/>
    </wne:keymap>
    <wne:keymap wne:kcmPrimary="0075">
      <wne:acd wne:acdName="acd2"/>
    </wne:keymap>
    <wne:keymap wne:kcmPrimary="0076">
      <wne:acd wne:acdName="acd3"/>
    </wne:keymap>
    <wne:keymap wne:kcmPrimary="0077">
      <wne:acd wne:acdName="acd4"/>
    </wne:keymap>
    <wne:keymap wne:kcmPrimary="0078">
      <wne:acd wne:acdName="acd8"/>
    </wne:keymap>
    <wne:keymap wne:kcmPrimary="0079">
      <wne:acd wne:acdName="acd5"/>
    </wne:keymap>
    <wne:keymap wne:kcmPrimary="007A">
      <wne:acd wne:acdName="acd6"/>
    </wne:keymap>
    <wne:keymap wne:kcmPrimary="007B">
      <wne:acd wne:acdName="acd7"/>
    </wne:keymap>
  </wne:keymaps>
  <wne:toolbars>
    <wne:acdManifest>
      <wne:acdEntry wne:acdName="acd0"/>
      <wne:acdEntry wne:acdName="acd1"/>
      <wne:acdEntry wne:acdName="acd2"/>
      <wne:acdEntry wne:acdName="acd3"/>
      <wne:acdEntry wne:acdName="acd4"/>
      <wne:acdEntry wne:acdName="acd5"/>
      <wne:acdEntry wne:acdName="acd6"/>
      <wne:acdEntry wne:acdName="acd7"/>
      <wne:acdEntry wne:acdName="acd8"/>
    </wne:acdManifest>
  </wne:toolbars>
  <wne:acds>
    <wne:acd wne:acdName="acd0" wne:fciIndexBasedOn="0065"/>
    <wne:acd wne:argValue="AQAAAAEA" wne:acdName="acd1" wne:fciIndexBasedOn="0065"/>
    <wne:acd wne:argValue="AQAAAAIA" wne:acdName="acd2" wne:fciIndexBasedOn="0065"/>
    <wne:acd wne:argValue="AQAAAAMA" wne:acdName="acd3" wne:fciIndexBasedOn="0065"/>
    <wne:acd wne:argValue="AQAAAAQA" wne:acdName="acd4" wne:fciIndexBasedOn="0065"/>
    <wne:acd wne:argValue="AgBCAHUAbABsAGUAdAAgAGwAaQBzAHQAIAAxAA==" wne:acdName="acd5" wne:fciIndexBasedOn="0065"/>
    <wne:acd wne:argValue="AgBCAHUAbABsAGUAdAAgAGwAaQBzAHQAIAAyAA==" wne:acdName="acd6" wne:fciIndexBasedOn="0065"/>
    <wne:acd wne:argValue="AgBCAHUAbABsAGUAdAAgAEwAaQBzAHQAIAAzAA==" wne:acdName="acd7" wne:fciIndexBasedOn="0065"/>
    <wne:acd wne:argValue="AgBGADkAIAAtACAAIwAgAFAAYQByAGEAZwByAGEAcABoAA==" wne:acdName="acd8" wne:fciIndexBasedOn="0065"/>
  </wne:acd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44D6C8A" w14:textId="77777777" w:rsidR="000C11B2" w:rsidRDefault="000C11B2" w:rsidP="007D199A">
      <w:pPr>
        <w:spacing w:after="0"/>
      </w:pPr>
      <w:r>
        <w:separator/>
      </w:r>
    </w:p>
    <w:p w14:paraId="7949AF83" w14:textId="77777777" w:rsidR="000C11B2" w:rsidRDefault="000C11B2"/>
  </w:endnote>
  <w:endnote w:type="continuationSeparator" w:id="0">
    <w:p w14:paraId="011E544E" w14:textId="77777777" w:rsidR="000C11B2" w:rsidRDefault="000C11B2" w:rsidP="007D199A">
      <w:pPr>
        <w:spacing w:after="0"/>
      </w:pPr>
      <w:r>
        <w:continuationSeparator/>
      </w:r>
    </w:p>
    <w:p w14:paraId="0394EFFC" w14:textId="77777777" w:rsidR="000C11B2" w:rsidRDefault="000C11B2"/>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roman"/>
    <w:notTrueType/>
    <w:pitch w:val="default"/>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14E96E" w14:textId="380643BA" w:rsidR="007C3C1D" w:rsidRPr="006A525B" w:rsidRDefault="006A525B" w:rsidP="007C3C1D">
    <w:pPr>
      <w:pStyle w:val="Footer"/>
      <w:jc w:val="left"/>
      <w:rPr>
        <w:szCs w:val="24"/>
      </w:rPr>
    </w:pPr>
    <w:r w:rsidRPr="006A525B">
      <w:rPr>
        <w:szCs w:val="24"/>
      </w:rPr>
      <w:t>ONR-DOC-TEMP-</w:t>
    </w:r>
    <w:r w:rsidR="00821337">
      <w:rPr>
        <w:szCs w:val="24"/>
      </w:rPr>
      <w:t>003</w:t>
    </w:r>
    <w:r w:rsidRPr="006A525B">
      <w:rPr>
        <w:szCs w:val="24"/>
      </w:rPr>
      <w:t xml:space="preserve"> (Issue </w:t>
    </w:r>
    <w:r w:rsidR="00821337">
      <w:rPr>
        <w:szCs w:val="24"/>
      </w:rPr>
      <w:t>3</w:t>
    </w:r>
    <w:r w:rsidRPr="006A525B">
      <w:rPr>
        <w:szCs w:val="24"/>
      </w:rPr>
      <w:t>)</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5DBB12" w14:textId="77777777" w:rsidR="008C50C3" w:rsidRPr="008C50C3" w:rsidRDefault="008C50C3" w:rsidP="008229BA">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B0417BD" w14:textId="54020DBA" w:rsidR="000A1D23" w:rsidRPr="000A1D23" w:rsidRDefault="000A1D23" w:rsidP="000A1D23">
    <w:pPr>
      <w:pStyle w:val="Footer"/>
    </w:pPr>
    <w:r>
      <w:t xml:space="preserve">Page | </w:t>
    </w:r>
    <w:r>
      <w:fldChar w:fldCharType="begin"/>
    </w:r>
    <w:r>
      <w:instrText>PAGE   \* MERGEFORMAT</w:instrText>
    </w:r>
    <w:r>
      <w:fldChar w:fldCharType="separate"/>
    </w:r>
    <w:r>
      <w:t>1</w:t>
    </w:r>
    <w: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7DACC4D" w14:textId="77777777" w:rsidR="000C11B2" w:rsidRPr="005E0344" w:rsidRDefault="000C11B2" w:rsidP="005E0344">
      <w:pPr>
        <w:spacing w:after="120"/>
        <w:rPr>
          <w:color w:val="000000" w:themeColor="text2"/>
        </w:rPr>
      </w:pPr>
      <w:r w:rsidRPr="005E0344">
        <w:rPr>
          <w:color w:val="000000" w:themeColor="text2"/>
        </w:rPr>
        <w:separator/>
      </w:r>
    </w:p>
  </w:footnote>
  <w:footnote w:type="continuationSeparator" w:id="0">
    <w:p w14:paraId="059C68B8" w14:textId="77777777" w:rsidR="000C11B2" w:rsidRPr="005E0344" w:rsidRDefault="000C11B2" w:rsidP="0090581D">
      <w:pPr>
        <w:spacing w:after="120"/>
        <w:rPr>
          <w:color w:val="000000" w:themeColor="text2"/>
        </w:rPr>
      </w:pPr>
      <w:r w:rsidRPr="005E0344">
        <w:rPr>
          <w:color w:val="000000" w:themeColor="text2"/>
        </w:rPr>
        <w:continuationSeparator/>
      </w:r>
    </w:p>
    <w:p w14:paraId="5C69FF68" w14:textId="77777777" w:rsidR="000C11B2" w:rsidRDefault="000C11B2"/>
  </w:footnote>
  <w:footnote w:type="continuationNotice" w:id="1">
    <w:p w14:paraId="421E0504" w14:textId="77777777" w:rsidR="000C11B2" w:rsidRDefault="000C11B2">
      <w:pPr>
        <w:spacing w:after="0"/>
      </w:pPr>
    </w:p>
    <w:p w14:paraId="14B33ADB" w14:textId="77777777" w:rsidR="000C11B2" w:rsidRDefault="000C11B2"/>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338445" w14:textId="77777777" w:rsidR="00091EEA" w:rsidRDefault="00091EEA" w:rsidP="00091EEA">
    <w:pPr>
      <w:pStyle w:val="Header"/>
      <w:pBdr>
        <w:bottom w:val="none" w:sz="0" w:space="0" w:color="auto"/>
      </w:pBd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8800CF" w14:textId="77777777" w:rsidR="008C50C3" w:rsidRPr="008C50C3" w:rsidRDefault="008C50C3" w:rsidP="00257288">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FFC75F" w14:textId="607C89E7" w:rsidR="00177666" w:rsidRPr="0039332A" w:rsidRDefault="0055502F" w:rsidP="009E0E52">
    <w:pPr>
      <w:pStyle w:val="Header"/>
      <w:rPr>
        <w:sz w:val="20"/>
        <w:szCs w:val="24"/>
      </w:rPr>
    </w:pPr>
    <w:sdt>
      <w:sdtPr>
        <w:rPr>
          <w:sz w:val="20"/>
          <w:szCs w:val="24"/>
        </w:rPr>
        <w:alias w:val="Title"/>
        <w:tag w:val=""/>
        <w:id w:val="-545993998"/>
        <w:placeholder>
          <w:docPart w:val="71855CAFCD0440C4880AB5CD94A60020"/>
        </w:placeholder>
        <w:dataBinding w:prefixMappings="xmlns:ns0='http://purl.org/dc/elements/1.1/' xmlns:ns1='http://schemas.openxmlformats.org/package/2006/metadata/core-properties' " w:xpath="/ns1:coreProperties[1]/ns0:title[1]" w:storeItemID="{6C3C8BC8-F283-45AE-878A-BAB7291924A1}"/>
        <w:text/>
      </w:sdtPr>
      <w:sdtEndPr/>
      <w:sdtContent>
        <w:r w:rsidR="006D671C">
          <w:rPr>
            <w:sz w:val="20"/>
            <w:szCs w:val="24"/>
          </w:rPr>
          <w:t>LC 9 – Instructions to persons on site</w:t>
        </w:r>
      </w:sdtContent>
    </w:sdt>
    <w:r w:rsidR="004E3932" w:rsidRPr="0039332A">
      <w:rPr>
        <w:sz w:val="20"/>
        <w:szCs w:val="24"/>
      </w:rPr>
      <w:t xml:space="preserve"> | Issue: </w:t>
    </w:r>
    <w:sdt>
      <w:sdtPr>
        <w:rPr>
          <w:sz w:val="20"/>
          <w:szCs w:val="24"/>
        </w:rPr>
        <w:alias w:val="Status"/>
        <w:tag w:val=""/>
        <w:id w:val="-1486926938"/>
        <w:placeholder>
          <w:docPart w:val="1773E824CD9F477BB864AD976AEFC2AE"/>
        </w:placeholder>
        <w:dataBinding w:prefixMappings="xmlns:ns0='http://purl.org/dc/elements/1.1/' xmlns:ns1='http://schemas.openxmlformats.org/package/2006/metadata/core-properties' " w:xpath="/ns1:coreProperties[1]/ns1:contentStatus[1]" w:storeItemID="{6C3C8BC8-F283-45AE-878A-BAB7291924A1}"/>
        <w:text/>
      </w:sdtPr>
      <w:sdtEndPr/>
      <w:sdtContent>
        <w:r w:rsidR="003705F5">
          <w:rPr>
            <w:sz w:val="20"/>
            <w:szCs w:val="24"/>
          </w:rPr>
          <w:t>7.1</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A4B08F86"/>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F04C420E"/>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A412F59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A3406A2C"/>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3B78D91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78CC252"/>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60004E98"/>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E8BAEE8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740E971C"/>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F53A331A"/>
    <w:lvl w:ilvl="0">
      <w:start w:val="1"/>
      <w:numFmt w:val="bullet"/>
      <w:pStyle w:val="TSNumberedParagraph11"/>
      <w:lvlText w:val=""/>
      <w:lvlJc w:val="left"/>
      <w:pPr>
        <w:tabs>
          <w:tab w:val="num" w:pos="360"/>
        </w:tabs>
        <w:ind w:left="360" w:hanging="360"/>
      </w:pPr>
      <w:rPr>
        <w:rFonts w:ascii="Symbol" w:hAnsi="Symbol" w:hint="default"/>
      </w:rPr>
    </w:lvl>
  </w:abstractNum>
  <w:abstractNum w:abstractNumId="10" w15:restartNumberingAfterBreak="0">
    <w:nsid w:val="085D7F28"/>
    <w:multiLevelType w:val="multilevel"/>
    <w:tmpl w:val="FFFC24EC"/>
    <w:lvl w:ilvl="0">
      <w:start w:val="1"/>
      <w:numFmt w:val="decimal"/>
      <w:lvlText w:val="%1."/>
      <w:lvlJc w:val="left"/>
      <w:pPr>
        <w:tabs>
          <w:tab w:val="num" w:pos="720"/>
        </w:tabs>
        <w:ind w:left="720" w:hanging="720"/>
      </w:pPr>
      <w:rPr>
        <w:rFonts w:ascii="Arial" w:hAnsi="Arial" w:hint="default"/>
      </w:rPr>
    </w:lvl>
    <w:lvl w:ilvl="1">
      <w:start w:val="1"/>
      <w:numFmt w:val="decimal"/>
      <w:lvlText w:val="%1.%2"/>
      <w:lvlJc w:val="left"/>
      <w:pPr>
        <w:tabs>
          <w:tab w:val="num" w:pos="1440"/>
        </w:tabs>
        <w:ind w:left="1440" w:hanging="720"/>
      </w:pPr>
      <w:rPr>
        <w:rFonts w:ascii="Times New Roman" w:eastAsia="Times New Roman" w:hAnsi="Times New Roman" w:cs="Times New Roman"/>
      </w:rPr>
    </w:lvl>
    <w:lvl w:ilvl="2">
      <w:start w:val="1"/>
      <w:numFmt w:val="decimal"/>
      <w:lvlText w:val="%3)"/>
      <w:lvlJc w:val="left"/>
      <w:pPr>
        <w:tabs>
          <w:tab w:val="num" w:pos="0"/>
        </w:tabs>
        <w:ind w:left="2160" w:hanging="720"/>
      </w:pPr>
      <w:rPr>
        <w:rFonts w:ascii="Times New Roman" w:hAnsi="Times New Roman" w:hint="default"/>
      </w:rPr>
    </w:lvl>
    <w:lvl w:ilvl="3">
      <w:start w:val="1"/>
      <w:numFmt w:val="lowerRoman"/>
      <w:lvlText w:val="%4)"/>
      <w:lvlJc w:val="left"/>
      <w:pPr>
        <w:tabs>
          <w:tab w:val="num" w:pos="0"/>
        </w:tabs>
        <w:ind w:left="2880" w:hanging="720"/>
      </w:pPr>
      <w:rPr>
        <w:rFonts w:ascii="Times New Roman" w:hAnsi="Times New Roman" w:hint="default"/>
      </w:rPr>
    </w:lvl>
    <w:lvl w:ilvl="4">
      <w:start w:val="1"/>
      <w:numFmt w:val="decimal"/>
      <w:lvlText w:val="%5)"/>
      <w:lvlJc w:val="left"/>
      <w:pPr>
        <w:tabs>
          <w:tab w:val="num" w:pos="3600"/>
        </w:tabs>
        <w:ind w:left="3600" w:hanging="720"/>
      </w:pPr>
      <w:rPr>
        <w:rFonts w:ascii="Arial" w:hAnsi="Arial" w:hint="default"/>
        <w:color w:val="auto"/>
        <w:lang w:val="en-GB"/>
      </w:rPr>
    </w:lvl>
    <w:lvl w:ilvl="5">
      <w:start w:val="1"/>
      <w:numFmt w:val="lowerLetter"/>
      <w:lvlText w:val="%6)"/>
      <w:lvlJc w:val="left"/>
      <w:pPr>
        <w:tabs>
          <w:tab w:val="num" w:pos="0"/>
        </w:tabs>
        <w:ind w:left="4320" w:hanging="720"/>
      </w:pPr>
      <w:rPr>
        <w:rFonts w:ascii="Times New Roman" w:hAnsi="Times New Roman" w:hint="default"/>
      </w:rPr>
    </w:lvl>
    <w:lvl w:ilvl="6">
      <w:start w:val="1"/>
      <w:numFmt w:val="none"/>
      <w:lvlText w:val="%6)"/>
      <w:lvlJc w:val="left"/>
      <w:pPr>
        <w:tabs>
          <w:tab w:val="num" w:pos="0"/>
        </w:tabs>
        <w:ind w:left="5040" w:hanging="720"/>
      </w:pPr>
      <w:rPr>
        <w:rFonts w:ascii="Times New Roman" w:hAnsi="Times New Roman" w:hint="default"/>
      </w:rPr>
    </w:lvl>
    <w:lvl w:ilvl="7">
      <w:start w:val="1"/>
      <w:numFmt w:val="none"/>
      <w:lvlText w:val="%6)"/>
      <w:lvlJc w:val="left"/>
      <w:pPr>
        <w:tabs>
          <w:tab w:val="num" w:pos="0"/>
        </w:tabs>
        <w:ind w:left="5760" w:hanging="720"/>
      </w:pPr>
      <w:rPr>
        <w:rFonts w:ascii="Times New Roman" w:hAnsi="Times New Roman" w:hint="default"/>
      </w:rPr>
    </w:lvl>
    <w:lvl w:ilvl="8">
      <w:start w:val="1"/>
      <w:numFmt w:val="none"/>
      <w:lvlText w:val="%6)"/>
      <w:lvlJc w:val="left"/>
      <w:pPr>
        <w:tabs>
          <w:tab w:val="num" w:pos="0"/>
        </w:tabs>
        <w:ind w:left="6480" w:hanging="720"/>
      </w:pPr>
      <w:rPr>
        <w:rFonts w:ascii="Times New Roman" w:hAnsi="Times New Roman" w:hint="default"/>
      </w:rPr>
    </w:lvl>
  </w:abstractNum>
  <w:abstractNum w:abstractNumId="11" w15:restartNumberingAfterBreak="0">
    <w:nsid w:val="0C91439C"/>
    <w:multiLevelType w:val="hybridMultilevel"/>
    <w:tmpl w:val="2A8ED306"/>
    <w:lvl w:ilvl="0" w:tplc="08090019">
      <w:start w:val="1"/>
      <w:numFmt w:val="lowerLetter"/>
      <w:lvlText w:val="%1."/>
      <w:lvlJc w:val="left"/>
      <w:pPr>
        <w:ind w:left="1440" w:hanging="360"/>
      </w:pPr>
    </w:lvl>
    <w:lvl w:ilvl="1" w:tplc="08090019">
      <w:start w:val="1"/>
      <w:numFmt w:val="lowerLetter"/>
      <w:lvlText w:val="%2."/>
      <w:lvlJc w:val="left"/>
      <w:pPr>
        <w:ind w:left="2160" w:hanging="360"/>
      </w:pPr>
    </w:lvl>
    <w:lvl w:ilvl="2" w:tplc="0809001B" w:tentative="1">
      <w:start w:val="1"/>
      <w:numFmt w:val="lowerRoman"/>
      <w:lvlText w:val="%3."/>
      <w:lvlJc w:val="right"/>
      <w:pPr>
        <w:ind w:left="2880" w:hanging="180"/>
      </w:pPr>
    </w:lvl>
    <w:lvl w:ilvl="3" w:tplc="0809000F" w:tentative="1">
      <w:start w:val="1"/>
      <w:numFmt w:val="decimal"/>
      <w:lvlText w:val="%4."/>
      <w:lvlJc w:val="left"/>
      <w:pPr>
        <w:ind w:left="3600" w:hanging="360"/>
      </w:pPr>
    </w:lvl>
    <w:lvl w:ilvl="4" w:tplc="08090019" w:tentative="1">
      <w:start w:val="1"/>
      <w:numFmt w:val="lowerLetter"/>
      <w:lvlText w:val="%5."/>
      <w:lvlJc w:val="left"/>
      <w:pPr>
        <w:ind w:left="4320" w:hanging="360"/>
      </w:pPr>
    </w:lvl>
    <w:lvl w:ilvl="5" w:tplc="0809001B" w:tentative="1">
      <w:start w:val="1"/>
      <w:numFmt w:val="lowerRoman"/>
      <w:lvlText w:val="%6."/>
      <w:lvlJc w:val="right"/>
      <w:pPr>
        <w:ind w:left="5040" w:hanging="180"/>
      </w:pPr>
    </w:lvl>
    <w:lvl w:ilvl="6" w:tplc="0809000F" w:tentative="1">
      <w:start w:val="1"/>
      <w:numFmt w:val="decimal"/>
      <w:lvlText w:val="%7."/>
      <w:lvlJc w:val="left"/>
      <w:pPr>
        <w:ind w:left="5760" w:hanging="360"/>
      </w:pPr>
    </w:lvl>
    <w:lvl w:ilvl="7" w:tplc="08090019" w:tentative="1">
      <w:start w:val="1"/>
      <w:numFmt w:val="lowerLetter"/>
      <w:lvlText w:val="%8."/>
      <w:lvlJc w:val="left"/>
      <w:pPr>
        <w:ind w:left="6480" w:hanging="360"/>
      </w:pPr>
    </w:lvl>
    <w:lvl w:ilvl="8" w:tplc="0809001B" w:tentative="1">
      <w:start w:val="1"/>
      <w:numFmt w:val="lowerRoman"/>
      <w:lvlText w:val="%9."/>
      <w:lvlJc w:val="right"/>
      <w:pPr>
        <w:ind w:left="7200" w:hanging="180"/>
      </w:pPr>
    </w:lvl>
  </w:abstractNum>
  <w:abstractNum w:abstractNumId="12" w15:restartNumberingAfterBreak="0">
    <w:nsid w:val="0FEE5251"/>
    <w:multiLevelType w:val="hybridMultilevel"/>
    <w:tmpl w:val="7ACE9B38"/>
    <w:lvl w:ilvl="0" w:tplc="0809000F">
      <w:start w:val="1"/>
      <w:numFmt w:val="decimal"/>
      <w:lvlText w:val="%1."/>
      <w:lvlJc w:val="left"/>
      <w:pPr>
        <w:ind w:left="720" w:hanging="360"/>
      </w:p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3" w15:restartNumberingAfterBreak="0">
    <w:nsid w:val="17542A77"/>
    <w:multiLevelType w:val="multilevel"/>
    <w:tmpl w:val="4C12AB78"/>
    <w:lvl w:ilvl="0">
      <w:start w:val="1"/>
      <w:numFmt w:val="decimal"/>
      <w:lvlText w:val="%1."/>
      <w:lvlJc w:val="left"/>
      <w:pPr>
        <w:tabs>
          <w:tab w:val="num" w:pos="720"/>
        </w:tabs>
        <w:ind w:left="720" w:hanging="720"/>
      </w:pPr>
      <w:rPr>
        <w:rFonts w:hint="default"/>
      </w:rPr>
    </w:lvl>
    <w:lvl w:ilvl="1">
      <w:start w:val="1"/>
      <w:numFmt w:val="decimal"/>
      <w:lvlText w:val="%1.%2"/>
      <w:lvlJc w:val="left"/>
      <w:pPr>
        <w:tabs>
          <w:tab w:val="num" w:pos="720"/>
        </w:tabs>
        <w:ind w:left="720" w:hanging="720"/>
      </w:pPr>
      <w:rPr>
        <w:rFonts w:hint="default"/>
      </w:rPr>
    </w:lvl>
    <w:lvl w:ilvl="2">
      <w:start w:val="1"/>
      <w:numFmt w:val="lowerLetter"/>
      <w:lvlText w:val="%3)"/>
      <w:lvlJc w:val="left"/>
      <w:pPr>
        <w:tabs>
          <w:tab w:val="num" w:pos="1117"/>
        </w:tabs>
        <w:ind w:left="1117" w:hanging="397"/>
      </w:pPr>
      <w:rPr>
        <w:rFonts w:hint="default"/>
      </w:rPr>
    </w:lvl>
    <w:lvl w:ilvl="3">
      <w:start w:val="1"/>
      <w:numFmt w:val="lowerRoman"/>
      <w:lvlText w:val="%4)"/>
      <w:lvlJc w:val="left"/>
      <w:pPr>
        <w:tabs>
          <w:tab w:val="num" w:pos="1514"/>
        </w:tabs>
        <w:ind w:left="1514" w:hanging="397"/>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4" w15:restartNumberingAfterBreak="0">
    <w:nsid w:val="1EF83E2E"/>
    <w:multiLevelType w:val="hybridMultilevel"/>
    <w:tmpl w:val="55DEBE5A"/>
    <w:lvl w:ilvl="0" w:tplc="0809000F">
      <w:start w:val="1"/>
      <w:numFmt w:val="decimal"/>
      <w:lvlText w:val="%1."/>
      <w:lvlJc w:val="left"/>
      <w:pPr>
        <w:ind w:left="720" w:hanging="360"/>
      </w:p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5" w15:restartNumberingAfterBreak="0">
    <w:nsid w:val="224C6DB9"/>
    <w:multiLevelType w:val="hybridMultilevel"/>
    <w:tmpl w:val="BAB65E54"/>
    <w:lvl w:ilvl="0" w:tplc="13AAB4A8">
      <w:start w:val="1"/>
      <w:numFmt w:val="bullet"/>
      <w:lvlText w:val=""/>
      <w:lvlJc w:val="left"/>
      <w:pPr>
        <w:ind w:left="720" w:hanging="360"/>
      </w:pPr>
      <w:rPr>
        <w:rFonts w:ascii="Symbol" w:hAnsi="Symbol" w:hint="default"/>
        <w:color w:val="000000" w:themeColor="text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229A23F1"/>
    <w:multiLevelType w:val="hybridMultilevel"/>
    <w:tmpl w:val="2A8ED306"/>
    <w:lvl w:ilvl="0" w:tplc="08090019">
      <w:start w:val="1"/>
      <w:numFmt w:val="lowerLetter"/>
      <w:lvlText w:val="%1."/>
      <w:lvlJc w:val="left"/>
      <w:pPr>
        <w:ind w:left="1440" w:hanging="360"/>
      </w:pPr>
    </w:lvl>
    <w:lvl w:ilvl="1" w:tplc="08090019" w:tentative="1">
      <w:start w:val="1"/>
      <w:numFmt w:val="lowerLetter"/>
      <w:lvlText w:val="%2."/>
      <w:lvlJc w:val="left"/>
      <w:pPr>
        <w:ind w:left="2160" w:hanging="360"/>
      </w:pPr>
    </w:lvl>
    <w:lvl w:ilvl="2" w:tplc="0809001B" w:tentative="1">
      <w:start w:val="1"/>
      <w:numFmt w:val="lowerRoman"/>
      <w:lvlText w:val="%3."/>
      <w:lvlJc w:val="right"/>
      <w:pPr>
        <w:ind w:left="2880" w:hanging="180"/>
      </w:pPr>
    </w:lvl>
    <w:lvl w:ilvl="3" w:tplc="0809000F" w:tentative="1">
      <w:start w:val="1"/>
      <w:numFmt w:val="decimal"/>
      <w:lvlText w:val="%4."/>
      <w:lvlJc w:val="left"/>
      <w:pPr>
        <w:ind w:left="3600" w:hanging="360"/>
      </w:pPr>
    </w:lvl>
    <w:lvl w:ilvl="4" w:tplc="08090019" w:tentative="1">
      <w:start w:val="1"/>
      <w:numFmt w:val="lowerLetter"/>
      <w:lvlText w:val="%5."/>
      <w:lvlJc w:val="left"/>
      <w:pPr>
        <w:ind w:left="4320" w:hanging="360"/>
      </w:pPr>
    </w:lvl>
    <w:lvl w:ilvl="5" w:tplc="0809001B" w:tentative="1">
      <w:start w:val="1"/>
      <w:numFmt w:val="lowerRoman"/>
      <w:lvlText w:val="%6."/>
      <w:lvlJc w:val="right"/>
      <w:pPr>
        <w:ind w:left="5040" w:hanging="180"/>
      </w:pPr>
    </w:lvl>
    <w:lvl w:ilvl="6" w:tplc="0809000F" w:tentative="1">
      <w:start w:val="1"/>
      <w:numFmt w:val="decimal"/>
      <w:lvlText w:val="%7."/>
      <w:lvlJc w:val="left"/>
      <w:pPr>
        <w:ind w:left="5760" w:hanging="360"/>
      </w:pPr>
    </w:lvl>
    <w:lvl w:ilvl="7" w:tplc="08090019" w:tentative="1">
      <w:start w:val="1"/>
      <w:numFmt w:val="lowerLetter"/>
      <w:lvlText w:val="%8."/>
      <w:lvlJc w:val="left"/>
      <w:pPr>
        <w:ind w:left="6480" w:hanging="360"/>
      </w:pPr>
    </w:lvl>
    <w:lvl w:ilvl="8" w:tplc="0809001B" w:tentative="1">
      <w:start w:val="1"/>
      <w:numFmt w:val="lowerRoman"/>
      <w:lvlText w:val="%9."/>
      <w:lvlJc w:val="right"/>
      <w:pPr>
        <w:ind w:left="7200" w:hanging="180"/>
      </w:pPr>
    </w:lvl>
  </w:abstractNum>
  <w:abstractNum w:abstractNumId="17" w15:restartNumberingAfterBreak="0">
    <w:nsid w:val="29706A39"/>
    <w:multiLevelType w:val="multilevel"/>
    <w:tmpl w:val="5D308368"/>
    <w:lvl w:ilvl="0">
      <w:start w:val="1"/>
      <w:numFmt w:val="decimal"/>
      <w:lvlText w:val="%1"/>
      <w:lvlJc w:val="left"/>
      <w:pPr>
        <w:tabs>
          <w:tab w:val="num" w:pos="-31680"/>
        </w:tabs>
        <w:ind w:left="720" w:hanging="720"/>
      </w:pPr>
      <w:rPr>
        <w:rFonts w:hint="default"/>
        <w:sz w:val="22"/>
      </w:rPr>
    </w:lvl>
    <w:lvl w:ilvl="1">
      <w:start w:val="4"/>
      <w:numFmt w:val="decimal"/>
      <w:lvlText w:val="%1.%2"/>
      <w:lvlJc w:val="left"/>
      <w:pPr>
        <w:tabs>
          <w:tab w:val="num" w:pos="-31680"/>
        </w:tabs>
        <w:ind w:left="720" w:hanging="720"/>
      </w:pPr>
      <w:rPr>
        <w:rFonts w:hint="default"/>
        <w:b w:val="0"/>
        <w:i w:val="0"/>
        <w:sz w:val="22"/>
      </w:rPr>
    </w:lvl>
    <w:lvl w:ilvl="2">
      <w:start w:val="1"/>
      <w:numFmt w:val="decimal"/>
      <w:lvlText w:val="%1.%2.%3"/>
      <w:lvlJc w:val="left"/>
      <w:pPr>
        <w:tabs>
          <w:tab w:val="num" w:pos="-31680"/>
        </w:tabs>
        <w:ind w:left="720" w:hanging="720"/>
      </w:pPr>
      <w:rPr>
        <w:rFonts w:hint="default"/>
        <w:sz w:val="22"/>
      </w:rPr>
    </w:lvl>
    <w:lvl w:ilvl="3">
      <w:start w:val="1"/>
      <w:numFmt w:val="decimal"/>
      <w:lvlText w:val="%1.%2.%3.%4"/>
      <w:lvlJc w:val="left"/>
      <w:pPr>
        <w:tabs>
          <w:tab w:val="num" w:pos="-31680"/>
        </w:tabs>
        <w:ind w:left="720" w:hanging="720"/>
      </w:pPr>
      <w:rPr>
        <w:rFonts w:hint="default"/>
        <w:sz w:val="22"/>
      </w:rPr>
    </w:lvl>
    <w:lvl w:ilvl="4">
      <w:start w:val="1"/>
      <w:numFmt w:val="decimal"/>
      <w:lvlText w:val="%1.%2.%3.%4.%5"/>
      <w:lvlJc w:val="left"/>
      <w:pPr>
        <w:tabs>
          <w:tab w:val="num" w:pos="1008"/>
        </w:tabs>
        <w:ind w:left="1008" w:hanging="1008"/>
      </w:pPr>
      <w:rPr>
        <w:rFonts w:hint="default"/>
      </w:rPr>
    </w:lvl>
    <w:lvl w:ilvl="5">
      <w:start w:val="1"/>
      <w:numFmt w:val="decimal"/>
      <w:lvlText w:val="%1.%2.%3.%4.%5.%6"/>
      <w:lvlJc w:val="left"/>
      <w:pPr>
        <w:tabs>
          <w:tab w:val="num" w:pos="1152"/>
        </w:tabs>
        <w:ind w:left="1152" w:hanging="1152"/>
      </w:pPr>
      <w:rPr>
        <w:rFonts w:hint="default"/>
      </w:rPr>
    </w:lvl>
    <w:lvl w:ilvl="6">
      <w:start w:val="1"/>
      <w:numFmt w:val="decimal"/>
      <w:lvlText w:val="%1.%2.%3.%4.%5.%6.%7"/>
      <w:lvlJc w:val="left"/>
      <w:pPr>
        <w:tabs>
          <w:tab w:val="num" w:pos="1296"/>
        </w:tabs>
        <w:ind w:left="1296" w:hanging="1296"/>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584"/>
        </w:tabs>
        <w:ind w:left="1584" w:hanging="1584"/>
      </w:pPr>
      <w:rPr>
        <w:rFonts w:hint="default"/>
      </w:rPr>
    </w:lvl>
  </w:abstractNum>
  <w:abstractNum w:abstractNumId="18" w15:restartNumberingAfterBreak="0">
    <w:nsid w:val="2DA560BF"/>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9" w15:restartNumberingAfterBreak="0">
    <w:nsid w:val="306D14A2"/>
    <w:multiLevelType w:val="multilevel"/>
    <w:tmpl w:val="9746DF9A"/>
    <w:lvl w:ilvl="0">
      <w:start w:val="1"/>
      <w:numFmt w:val="decimal"/>
      <w:pStyle w:val="Heading1"/>
      <w:lvlText w:val="%1."/>
      <w:lvlJc w:val="left"/>
      <w:pPr>
        <w:ind w:left="360" w:hanging="360"/>
      </w:pPr>
    </w:lvl>
    <w:lvl w:ilvl="1">
      <w:start w:val="1"/>
      <w:numFmt w:val="decimal"/>
      <w:pStyle w:val="Heading2"/>
      <w:lvlText w:val="%1.%2."/>
      <w:lvlJc w:val="left"/>
      <w:pPr>
        <w:ind w:left="792" w:hanging="432"/>
      </w:pPr>
    </w:lvl>
    <w:lvl w:ilvl="2">
      <w:start w:val="1"/>
      <w:numFmt w:val="decimal"/>
      <w:pStyle w:val="Heading3"/>
      <w:lvlText w:val="%1.%2.%3."/>
      <w:lvlJc w:val="left"/>
      <w:pPr>
        <w:ind w:left="1224" w:hanging="504"/>
      </w:pPr>
    </w:lvl>
    <w:lvl w:ilvl="3">
      <w:start w:val="1"/>
      <w:numFmt w:val="decimal"/>
      <w:pStyle w:val="Heading4"/>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0" w15:restartNumberingAfterBreak="0">
    <w:nsid w:val="3BB70C27"/>
    <w:multiLevelType w:val="hybridMultilevel"/>
    <w:tmpl w:val="6658CF8E"/>
    <w:lvl w:ilvl="0" w:tplc="B1301426">
      <w:start w:val="1"/>
      <w:numFmt w:val="bullet"/>
      <w:lvlText w:val=""/>
      <w:lvlJc w:val="left"/>
      <w:pPr>
        <w:ind w:left="757" w:hanging="360"/>
      </w:pPr>
      <w:rPr>
        <w:rFonts w:ascii="Symbol" w:hAnsi="Symbol" w:hint="default"/>
        <w:strike w:val="0"/>
        <w:dstrike w:val="0"/>
        <w:color w:val="07716C" w:themeColor="accent1"/>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1" w15:restartNumberingAfterBreak="0">
    <w:nsid w:val="44E83E54"/>
    <w:multiLevelType w:val="hybridMultilevel"/>
    <w:tmpl w:val="5B402306"/>
    <w:lvl w:ilvl="0" w:tplc="F71C92C0">
      <w:start w:val="1"/>
      <w:numFmt w:val="decimal"/>
      <w:pStyle w:val="F9-Paragraph"/>
      <w:lvlText w:val="%1."/>
      <w:lvlJc w:val="left"/>
      <w:pPr>
        <w:ind w:left="2486" w:hanging="360"/>
      </w:p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2" w15:restartNumberingAfterBreak="0">
    <w:nsid w:val="46CE0110"/>
    <w:multiLevelType w:val="multilevel"/>
    <w:tmpl w:val="37144888"/>
    <w:lvl w:ilvl="0">
      <w:start w:val="1"/>
      <w:numFmt w:val="bullet"/>
      <w:lvlText w:val=""/>
      <w:lvlJc w:val="left"/>
      <w:pPr>
        <w:tabs>
          <w:tab w:val="num" w:pos="720"/>
        </w:tabs>
        <w:ind w:left="720" w:hanging="360"/>
      </w:pPr>
      <w:rPr>
        <w:rFonts w:ascii="Symbol" w:hAnsi="Symbol" w:hint="default"/>
        <w:sz w:val="20"/>
      </w:rPr>
    </w:lvl>
    <w:lvl w:ilvl="1">
      <w:start w:val="1"/>
      <w:numFmt w:val="lowerLetter"/>
      <w:lvlText w:val="%2)"/>
      <w:lvlJc w:val="left"/>
      <w:pPr>
        <w:ind w:left="1440" w:hanging="360"/>
      </w:pPr>
      <w:rPr>
        <w:rFonts w:hint="default"/>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3" w15:restartNumberingAfterBreak="0">
    <w:nsid w:val="47280BDF"/>
    <w:multiLevelType w:val="hybridMultilevel"/>
    <w:tmpl w:val="5A06F81C"/>
    <w:lvl w:ilvl="0" w:tplc="08090001">
      <w:start w:val="1"/>
      <w:numFmt w:val="bullet"/>
      <w:lvlText w:val=""/>
      <w:lvlJc w:val="left"/>
      <w:pPr>
        <w:ind w:left="1080" w:hanging="360"/>
      </w:pPr>
      <w:rPr>
        <w:rFonts w:ascii="Symbol" w:hAnsi="Symbol" w:hint="default"/>
      </w:rPr>
    </w:lvl>
    <w:lvl w:ilvl="1" w:tplc="FFFFFFFF">
      <w:start w:val="1"/>
      <w:numFmt w:val="lowerLetter"/>
      <w:lvlText w:val="%2."/>
      <w:lvlJc w:val="left"/>
      <w:pPr>
        <w:ind w:left="1800" w:hanging="360"/>
      </w:pPr>
    </w:lvl>
    <w:lvl w:ilvl="2" w:tplc="FFFFFFFF" w:tentative="1">
      <w:start w:val="1"/>
      <w:numFmt w:val="lowerRoman"/>
      <w:lvlText w:val="%3."/>
      <w:lvlJc w:val="righ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righ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right"/>
      <w:pPr>
        <w:ind w:left="6840" w:hanging="180"/>
      </w:pPr>
    </w:lvl>
  </w:abstractNum>
  <w:abstractNum w:abstractNumId="24" w15:restartNumberingAfterBreak="0">
    <w:nsid w:val="56251AC3"/>
    <w:multiLevelType w:val="hybridMultilevel"/>
    <w:tmpl w:val="336C4152"/>
    <w:lvl w:ilvl="0" w:tplc="3148E282">
      <w:start w:val="1"/>
      <w:numFmt w:val="bullet"/>
      <w:lvlText w:val=""/>
      <w:lvlJc w:val="left"/>
      <w:pPr>
        <w:ind w:left="1072" w:hanging="358"/>
      </w:pPr>
      <w:rPr>
        <w:rFonts w:ascii="Symbol" w:hAnsi="Symbol" w:hint="default"/>
        <w:strike w:val="0"/>
        <w:dstrike w:val="0"/>
        <w:color w:val="106470"/>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5" w15:restartNumberingAfterBreak="0">
    <w:nsid w:val="65971AA2"/>
    <w:multiLevelType w:val="multilevel"/>
    <w:tmpl w:val="C63EE6D6"/>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6" w15:restartNumberingAfterBreak="0">
    <w:nsid w:val="6C902408"/>
    <w:multiLevelType w:val="multilevel"/>
    <w:tmpl w:val="5EE4A70A"/>
    <w:lvl w:ilvl="0">
      <w:start w:val="1"/>
      <w:numFmt w:val="lowerRoman"/>
      <w:pStyle w:val="NumList1"/>
      <w:lvlText w:val="%1."/>
      <w:lvlJc w:val="right"/>
      <w:pPr>
        <w:ind w:left="357" w:hanging="357"/>
      </w:pPr>
      <w:rPr>
        <w:rFonts w:hint="default"/>
      </w:rPr>
    </w:lvl>
    <w:lvl w:ilvl="1">
      <w:start w:val="1"/>
      <w:numFmt w:val="lowerLetter"/>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7" w15:restartNumberingAfterBreak="0">
    <w:nsid w:val="6DC57D61"/>
    <w:multiLevelType w:val="hybridMultilevel"/>
    <w:tmpl w:val="5C5EEA76"/>
    <w:lvl w:ilvl="0" w:tplc="08090001">
      <w:start w:val="1"/>
      <w:numFmt w:val="bullet"/>
      <w:lvlText w:val=""/>
      <w:lvlJc w:val="left"/>
      <w:pPr>
        <w:ind w:left="2486" w:hanging="360"/>
      </w:pPr>
      <w:rPr>
        <w:rFonts w:ascii="Symbol" w:hAnsi="Symbol" w:hint="default"/>
      </w:rPr>
    </w:lvl>
    <w:lvl w:ilvl="1" w:tplc="FFFFFFFF">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8" w15:restartNumberingAfterBreak="0">
    <w:nsid w:val="718A0F99"/>
    <w:multiLevelType w:val="multilevel"/>
    <w:tmpl w:val="241CA254"/>
    <w:lvl w:ilvl="0">
      <w:start w:val="1"/>
      <w:numFmt w:val="decimal"/>
      <w:lvlText w:val="%1."/>
      <w:lvlJc w:val="left"/>
      <w:pPr>
        <w:ind w:left="357" w:hanging="357"/>
      </w:pPr>
      <w:rPr>
        <w:rFonts w:hint="default"/>
      </w:rPr>
    </w:lvl>
    <w:lvl w:ilvl="1">
      <w:start w:val="1"/>
      <w:numFmt w:val="lowerLetter"/>
      <w:pStyle w:val="NumList2"/>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9" w15:restartNumberingAfterBreak="0">
    <w:nsid w:val="75F46359"/>
    <w:multiLevelType w:val="hybridMultilevel"/>
    <w:tmpl w:val="9BB87E30"/>
    <w:lvl w:ilvl="0" w:tplc="6F324380">
      <w:start w:val="1"/>
      <w:numFmt w:val="bullet"/>
      <w:pStyle w:val="Bulletlist1"/>
      <w:lvlText w:val=""/>
      <w:lvlJc w:val="left"/>
      <w:pPr>
        <w:ind w:left="360" w:hanging="360"/>
      </w:pPr>
      <w:rPr>
        <w:rFonts w:ascii="Symbol" w:hAnsi="Symbol" w:hint="default"/>
        <w:strike w:val="0"/>
        <w:dstrike w:val="0"/>
        <w:color w:val="07716C" w:themeColor="accent1"/>
        <w:sz w:val="24"/>
      </w:rPr>
    </w:lvl>
    <w:lvl w:ilvl="1" w:tplc="AE78E28A">
      <w:start w:val="1"/>
      <w:numFmt w:val="bullet"/>
      <w:pStyle w:val="Bulletlist2"/>
      <w:lvlText w:val="o"/>
      <w:lvlJc w:val="left"/>
      <w:pPr>
        <w:ind w:left="1440" w:hanging="360"/>
      </w:pPr>
      <w:rPr>
        <w:rFonts w:ascii="Courier New" w:hAnsi="Courier New" w:cs="Courier New" w:hint="default"/>
      </w:rPr>
    </w:lvl>
    <w:lvl w:ilvl="2" w:tplc="6730F432">
      <w:start w:val="1"/>
      <w:numFmt w:val="bullet"/>
      <w:pStyle w:val="BulletList3"/>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0" w15:restartNumberingAfterBreak="0">
    <w:nsid w:val="79447535"/>
    <w:multiLevelType w:val="multilevel"/>
    <w:tmpl w:val="FC8AD34E"/>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num w:numId="1" w16cid:durableId="499657215">
    <w:abstractNumId w:val="9"/>
  </w:num>
  <w:num w:numId="2" w16cid:durableId="1618946589">
    <w:abstractNumId w:val="7"/>
  </w:num>
  <w:num w:numId="3" w16cid:durableId="970477743">
    <w:abstractNumId w:val="6"/>
  </w:num>
  <w:num w:numId="4" w16cid:durableId="1156218245">
    <w:abstractNumId w:val="5"/>
  </w:num>
  <w:num w:numId="5" w16cid:durableId="296688556">
    <w:abstractNumId w:val="4"/>
  </w:num>
  <w:num w:numId="6" w16cid:durableId="744256941">
    <w:abstractNumId w:val="8"/>
  </w:num>
  <w:num w:numId="7" w16cid:durableId="1360203194">
    <w:abstractNumId w:val="3"/>
  </w:num>
  <w:num w:numId="8" w16cid:durableId="776022842">
    <w:abstractNumId w:val="2"/>
  </w:num>
  <w:num w:numId="9" w16cid:durableId="398015789">
    <w:abstractNumId w:val="1"/>
  </w:num>
  <w:num w:numId="10" w16cid:durableId="655692118">
    <w:abstractNumId w:val="0"/>
  </w:num>
  <w:num w:numId="11" w16cid:durableId="1116369079">
    <w:abstractNumId w:val="13"/>
  </w:num>
  <w:num w:numId="12" w16cid:durableId="713233767">
    <w:abstractNumId w:val="29"/>
  </w:num>
  <w:num w:numId="13" w16cid:durableId="933828232">
    <w:abstractNumId w:val="20"/>
  </w:num>
  <w:num w:numId="14" w16cid:durableId="1104156615">
    <w:abstractNumId w:val="15"/>
  </w:num>
  <w:num w:numId="15" w16cid:durableId="2130464601">
    <w:abstractNumId w:val="29"/>
    <w:lvlOverride w:ilvl="0">
      <w:startOverride w:val="1"/>
    </w:lvlOverride>
  </w:num>
  <w:num w:numId="16" w16cid:durableId="937176816">
    <w:abstractNumId w:val="20"/>
    <w:lvlOverride w:ilvl="0">
      <w:startOverride w:val="1"/>
    </w:lvlOverride>
  </w:num>
  <w:num w:numId="17" w16cid:durableId="1372534860">
    <w:abstractNumId w:val="15"/>
    <w:lvlOverride w:ilvl="0">
      <w:startOverride w:val="1"/>
    </w:lvlOverride>
  </w:num>
  <w:num w:numId="18" w16cid:durableId="2090805570">
    <w:abstractNumId w:val="28"/>
  </w:num>
  <w:num w:numId="19" w16cid:durableId="1957439761">
    <w:abstractNumId w:val="24"/>
  </w:num>
  <w:num w:numId="20" w16cid:durableId="990527743">
    <w:abstractNumId w:val="19"/>
  </w:num>
  <w:num w:numId="21" w16cid:durableId="549459451">
    <w:abstractNumId w:val="25"/>
  </w:num>
  <w:num w:numId="22" w16cid:durableId="976253627">
    <w:abstractNumId w:val="18"/>
  </w:num>
  <w:num w:numId="23" w16cid:durableId="644235728">
    <w:abstractNumId w:val="30"/>
  </w:num>
  <w:num w:numId="24" w16cid:durableId="1768227977">
    <w:abstractNumId w:val="22"/>
  </w:num>
  <w:num w:numId="25" w16cid:durableId="2019574978">
    <w:abstractNumId w:val="21"/>
  </w:num>
  <w:num w:numId="26" w16cid:durableId="124196924">
    <w:abstractNumId w:val="26"/>
  </w:num>
  <w:num w:numId="27" w16cid:durableId="427235615">
    <w:abstractNumId w:val="21"/>
    <w:lvlOverride w:ilvl="0">
      <w:startOverride w:val="1"/>
    </w:lvlOverride>
  </w:num>
  <w:num w:numId="28" w16cid:durableId="295457616">
    <w:abstractNumId w:val="17"/>
  </w:num>
  <w:num w:numId="29" w16cid:durableId="1709144924">
    <w:abstractNumId w:val="10"/>
  </w:num>
  <w:num w:numId="30" w16cid:durableId="87311756">
    <w:abstractNumId w:val="14"/>
  </w:num>
  <w:num w:numId="31" w16cid:durableId="1194920737">
    <w:abstractNumId w:val="16"/>
  </w:num>
  <w:num w:numId="32" w16cid:durableId="449788577">
    <w:abstractNumId w:val="11"/>
  </w:num>
  <w:num w:numId="33" w16cid:durableId="1112285628">
    <w:abstractNumId w:val="21"/>
  </w:num>
  <w:num w:numId="34" w16cid:durableId="882520172">
    <w:abstractNumId w:val="21"/>
  </w:num>
  <w:num w:numId="35" w16cid:durableId="297300530">
    <w:abstractNumId w:val="23"/>
  </w:num>
  <w:num w:numId="36" w16cid:durableId="1094864390">
    <w:abstractNumId w:val="12"/>
  </w:num>
  <w:num w:numId="37" w16cid:durableId="1405644421">
    <w:abstractNumId w:val="27"/>
  </w:num>
  <w:num w:numId="38" w16cid:durableId="47150433">
    <w:abstractNumId w:val="2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hideSpellingErrors/>
  <w:hideGrammaticalErrors/>
  <w:proofState w:spelling="clean"/>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0B66"/>
    <w:rsid w:val="00002CDC"/>
    <w:rsid w:val="00002F03"/>
    <w:rsid w:val="00004C16"/>
    <w:rsid w:val="000050D4"/>
    <w:rsid w:val="00011177"/>
    <w:rsid w:val="0001117E"/>
    <w:rsid w:val="000144E7"/>
    <w:rsid w:val="00014814"/>
    <w:rsid w:val="00021BE4"/>
    <w:rsid w:val="00022033"/>
    <w:rsid w:val="00024522"/>
    <w:rsid w:val="00024B2E"/>
    <w:rsid w:val="00027F4F"/>
    <w:rsid w:val="00030430"/>
    <w:rsid w:val="0003078E"/>
    <w:rsid w:val="00031B89"/>
    <w:rsid w:val="0003693D"/>
    <w:rsid w:val="0004440F"/>
    <w:rsid w:val="00052C8A"/>
    <w:rsid w:val="00053559"/>
    <w:rsid w:val="000548C8"/>
    <w:rsid w:val="000553DE"/>
    <w:rsid w:val="00056DEA"/>
    <w:rsid w:val="00061CC8"/>
    <w:rsid w:val="00064A0D"/>
    <w:rsid w:val="00064A1B"/>
    <w:rsid w:val="00065494"/>
    <w:rsid w:val="00067B07"/>
    <w:rsid w:val="00071030"/>
    <w:rsid w:val="00075605"/>
    <w:rsid w:val="00075C66"/>
    <w:rsid w:val="000817D4"/>
    <w:rsid w:val="00082879"/>
    <w:rsid w:val="00091051"/>
    <w:rsid w:val="00091EEA"/>
    <w:rsid w:val="0009225F"/>
    <w:rsid w:val="00094A6D"/>
    <w:rsid w:val="000955B3"/>
    <w:rsid w:val="000A105C"/>
    <w:rsid w:val="000A1D23"/>
    <w:rsid w:val="000B6E83"/>
    <w:rsid w:val="000C11B2"/>
    <w:rsid w:val="000C2402"/>
    <w:rsid w:val="000C2DDC"/>
    <w:rsid w:val="000C2F9C"/>
    <w:rsid w:val="000C5F5A"/>
    <w:rsid w:val="000C675F"/>
    <w:rsid w:val="000D10BC"/>
    <w:rsid w:val="000D2FD4"/>
    <w:rsid w:val="000D3232"/>
    <w:rsid w:val="000D3A7B"/>
    <w:rsid w:val="000E3FF2"/>
    <w:rsid w:val="000F1B7B"/>
    <w:rsid w:val="000F2ED4"/>
    <w:rsid w:val="000F485A"/>
    <w:rsid w:val="001028E8"/>
    <w:rsid w:val="001111DD"/>
    <w:rsid w:val="00122FCC"/>
    <w:rsid w:val="00124C2B"/>
    <w:rsid w:val="00126752"/>
    <w:rsid w:val="00130B30"/>
    <w:rsid w:val="0013667E"/>
    <w:rsid w:val="00140E1C"/>
    <w:rsid w:val="00147AE4"/>
    <w:rsid w:val="00150FEA"/>
    <w:rsid w:val="001571E5"/>
    <w:rsid w:val="001632F7"/>
    <w:rsid w:val="00164B4F"/>
    <w:rsid w:val="001712CE"/>
    <w:rsid w:val="00177666"/>
    <w:rsid w:val="001820B5"/>
    <w:rsid w:val="001849CA"/>
    <w:rsid w:val="00185410"/>
    <w:rsid w:val="0018552E"/>
    <w:rsid w:val="001873BE"/>
    <w:rsid w:val="00192352"/>
    <w:rsid w:val="001A34D0"/>
    <w:rsid w:val="001A78E8"/>
    <w:rsid w:val="001B4D5A"/>
    <w:rsid w:val="001C4D63"/>
    <w:rsid w:val="001C7380"/>
    <w:rsid w:val="001D0DE0"/>
    <w:rsid w:val="001D4467"/>
    <w:rsid w:val="001D569E"/>
    <w:rsid w:val="001D5AFF"/>
    <w:rsid w:val="001D74B4"/>
    <w:rsid w:val="001E03E1"/>
    <w:rsid w:val="001F059F"/>
    <w:rsid w:val="00200811"/>
    <w:rsid w:val="00200CA1"/>
    <w:rsid w:val="0021338D"/>
    <w:rsid w:val="00214D43"/>
    <w:rsid w:val="00223090"/>
    <w:rsid w:val="002238B4"/>
    <w:rsid w:val="002319AB"/>
    <w:rsid w:val="002319AC"/>
    <w:rsid w:val="00234342"/>
    <w:rsid w:val="0024040D"/>
    <w:rsid w:val="00251CD7"/>
    <w:rsid w:val="00251DB4"/>
    <w:rsid w:val="00255FA3"/>
    <w:rsid w:val="00257288"/>
    <w:rsid w:val="00261AF3"/>
    <w:rsid w:val="00261FB6"/>
    <w:rsid w:val="002629F8"/>
    <w:rsid w:val="00263396"/>
    <w:rsid w:val="002659FA"/>
    <w:rsid w:val="00267815"/>
    <w:rsid w:val="00276C93"/>
    <w:rsid w:val="00280DDF"/>
    <w:rsid w:val="002917FF"/>
    <w:rsid w:val="00292ADF"/>
    <w:rsid w:val="00296DBB"/>
    <w:rsid w:val="002A0DEC"/>
    <w:rsid w:val="002A1D19"/>
    <w:rsid w:val="002B1C53"/>
    <w:rsid w:val="002C727D"/>
    <w:rsid w:val="002E0BE4"/>
    <w:rsid w:val="002E3B58"/>
    <w:rsid w:val="002E3E8A"/>
    <w:rsid w:val="002E6A6A"/>
    <w:rsid w:val="002F3397"/>
    <w:rsid w:val="002F619C"/>
    <w:rsid w:val="0030380D"/>
    <w:rsid w:val="00312411"/>
    <w:rsid w:val="00323E71"/>
    <w:rsid w:val="00326F77"/>
    <w:rsid w:val="00337F56"/>
    <w:rsid w:val="003401B0"/>
    <w:rsid w:val="00340A1D"/>
    <w:rsid w:val="00346C8E"/>
    <w:rsid w:val="00350DA6"/>
    <w:rsid w:val="00350E57"/>
    <w:rsid w:val="00353F58"/>
    <w:rsid w:val="00367BD5"/>
    <w:rsid w:val="003705F5"/>
    <w:rsid w:val="00377BBC"/>
    <w:rsid w:val="00382179"/>
    <w:rsid w:val="0038321E"/>
    <w:rsid w:val="00390327"/>
    <w:rsid w:val="0039332A"/>
    <w:rsid w:val="00393B78"/>
    <w:rsid w:val="003A01E9"/>
    <w:rsid w:val="003B1C3D"/>
    <w:rsid w:val="003B4E34"/>
    <w:rsid w:val="003C0306"/>
    <w:rsid w:val="003C114C"/>
    <w:rsid w:val="003C465D"/>
    <w:rsid w:val="003D14FC"/>
    <w:rsid w:val="003D2814"/>
    <w:rsid w:val="003D34ED"/>
    <w:rsid w:val="003D495D"/>
    <w:rsid w:val="003E098E"/>
    <w:rsid w:val="003E2FAE"/>
    <w:rsid w:val="003F148D"/>
    <w:rsid w:val="003F5F74"/>
    <w:rsid w:val="00400000"/>
    <w:rsid w:val="004045D2"/>
    <w:rsid w:val="00406714"/>
    <w:rsid w:val="00407CF7"/>
    <w:rsid w:val="0041211A"/>
    <w:rsid w:val="00415ED6"/>
    <w:rsid w:val="00417C47"/>
    <w:rsid w:val="00417CAF"/>
    <w:rsid w:val="00420A11"/>
    <w:rsid w:val="0042219F"/>
    <w:rsid w:val="00422265"/>
    <w:rsid w:val="004344C1"/>
    <w:rsid w:val="004373A7"/>
    <w:rsid w:val="00437D94"/>
    <w:rsid w:val="0044030C"/>
    <w:rsid w:val="0045370A"/>
    <w:rsid w:val="00463977"/>
    <w:rsid w:val="004648A4"/>
    <w:rsid w:val="00467912"/>
    <w:rsid w:val="004707AD"/>
    <w:rsid w:val="00471380"/>
    <w:rsid w:val="0049123B"/>
    <w:rsid w:val="00494F0D"/>
    <w:rsid w:val="00496BFD"/>
    <w:rsid w:val="004A1CF3"/>
    <w:rsid w:val="004A3884"/>
    <w:rsid w:val="004A3DF2"/>
    <w:rsid w:val="004B0CAF"/>
    <w:rsid w:val="004B1730"/>
    <w:rsid w:val="004C361D"/>
    <w:rsid w:val="004C4891"/>
    <w:rsid w:val="004D01B7"/>
    <w:rsid w:val="004D0398"/>
    <w:rsid w:val="004D2C89"/>
    <w:rsid w:val="004D3E15"/>
    <w:rsid w:val="004E1EAF"/>
    <w:rsid w:val="004E3932"/>
    <w:rsid w:val="004F1E79"/>
    <w:rsid w:val="004F5F33"/>
    <w:rsid w:val="0050103A"/>
    <w:rsid w:val="00503673"/>
    <w:rsid w:val="005063F6"/>
    <w:rsid w:val="00511B0F"/>
    <w:rsid w:val="00521DC5"/>
    <w:rsid w:val="00525E91"/>
    <w:rsid w:val="005307AA"/>
    <w:rsid w:val="0053756E"/>
    <w:rsid w:val="0054434F"/>
    <w:rsid w:val="0054474B"/>
    <w:rsid w:val="00546AC1"/>
    <w:rsid w:val="005529BE"/>
    <w:rsid w:val="0055388E"/>
    <w:rsid w:val="0055701B"/>
    <w:rsid w:val="005575DD"/>
    <w:rsid w:val="0056121F"/>
    <w:rsid w:val="00573123"/>
    <w:rsid w:val="005754AE"/>
    <w:rsid w:val="00577044"/>
    <w:rsid w:val="00577FB5"/>
    <w:rsid w:val="005852D1"/>
    <w:rsid w:val="00586ABF"/>
    <w:rsid w:val="00587A22"/>
    <w:rsid w:val="0059299D"/>
    <w:rsid w:val="00595C8C"/>
    <w:rsid w:val="00597747"/>
    <w:rsid w:val="005A163C"/>
    <w:rsid w:val="005A21AF"/>
    <w:rsid w:val="005A4CDD"/>
    <w:rsid w:val="005B0F74"/>
    <w:rsid w:val="005B57E4"/>
    <w:rsid w:val="005B5ABD"/>
    <w:rsid w:val="005C140A"/>
    <w:rsid w:val="005C1E52"/>
    <w:rsid w:val="005C28BD"/>
    <w:rsid w:val="005C2C98"/>
    <w:rsid w:val="005C3367"/>
    <w:rsid w:val="005C6763"/>
    <w:rsid w:val="005D2F60"/>
    <w:rsid w:val="005D3164"/>
    <w:rsid w:val="005E0344"/>
    <w:rsid w:val="005E3A45"/>
    <w:rsid w:val="005E440B"/>
    <w:rsid w:val="005F2C85"/>
    <w:rsid w:val="005F46F1"/>
    <w:rsid w:val="005F7C02"/>
    <w:rsid w:val="005F7DF2"/>
    <w:rsid w:val="00605ADB"/>
    <w:rsid w:val="00611C9F"/>
    <w:rsid w:val="006130D9"/>
    <w:rsid w:val="0061516E"/>
    <w:rsid w:val="006248DE"/>
    <w:rsid w:val="00627555"/>
    <w:rsid w:val="006322A0"/>
    <w:rsid w:val="006361FD"/>
    <w:rsid w:val="0064226F"/>
    <w:rsid w:val="00642DDB"/>
    <w:rsid w:val="00653298"/>
    <w:rsid w:val="00653D09"/>
    <w:rsid w:val="00663A7C"/>
    <w:rsid w:val="00663A92"/>
    <w:rsid w:val="00667DF2"/>
    <w:rsid w:val="00670D2F"/>
    <w:rsid w:val="00670DF1"/>
    <w:rsid w:val="0067120B"/>
    <w:rsid w:val="00671345"/>
    <w:rsid w:val="00672A9B"/>
    <w:rsid w:val="006749F9"/>
    <w:rsid w:val="00674A32"/>
    <w:rsid w:val="00675884"/>
    <w:rsid w:val="00694265"/>
    <w:rsid w:val="00696275"/>
    <w:rsid w:val="00696EE0"/>
    <w:rsid w:val="00697980"/>
    <w:rsid w:val="006A19EF"/>
    <w:rsid w:val="006A43D5"/>
    <w:rsid w:val="006A525B"/>
    <w:rsid w:val="006B6544"/>
    <w:rsid w:val="006C045F"/>
    <w:rsid w:val="006C4196"/>
    <w:rsid w:val="006C5BDF"/>
    <w:rsid w:val="006C63B0"/>
    <w:rsid w:val="006C76A2"/>
    <w:rsid w:val="006C792E"/>
    <w:rsid w:val="006D116C"/>
    <w:rsid w:val="006D134A"/>
    <w:rsid w:val="006D671C"/>
    <w:rsid w:val="006E6FBD"/>
    <w:rsid w:val="006E7C42"/>
    <w:rsid w:val="006F11BF"/>
    <w:rsid w:val="006F168A"/>
    <w:rsid w:val="006F5076"/>
    <w:rsid w:val="006F6009"/>
    <w:rsid w:val="006F7ACF"/>
    <w:rsid w:val="006F7E5F"/>
    <w:rsid w:val="00701BC3"/>
    <w:rsid w:val="0070321D"/>
    <w:rsid w:val="007068BA"/>
    <w:rsid w:val="007158A7"/>
    <w:rsid w:val="00716AB1"/>
    <w:rsid w:val="00721D63"/>
    <w:rsid w:val="00724B2B"/>
    <w:rsid w:val="00726662"/>
    <w:rsid w:val="0073173A"/>
    <w:rsid w:val="00732C7B"/>
    <w:rsid w:val="00734D2B"/>
    <w:rsid w:val="00737705"/>
    <w:rsid w:val="007408D4"/>
    <w:rsid w:val="00740F24"/>
    <w:rsid w:val="007420AC"/>
    <w:rsid w:val="00742617"/>
    <w:rsid w:val="00744821"/>
    <w:rsid w:val="007519E0"/>
    <w:rsid w:val="00782A78"/>
    <w:rsid w:val="00783AFA"/>
    <w:rsid w:val="00785427"/>
    <w:rsid w:val="007868F1"/>
    <w:rsid w:val="00790540"/>
    <w:rsid w:val="007968CA"/>
    <w:rsid w:val="007A43FF"/>
    <w:rsid w:val="007B3918"/>
    <w:rsid w:val="007C3C1D"/>
    <w:rsid w:val="007D05E4"/>
    <w:rsid w:val="007D199A"/>
    <w:rsid w:val="007D2EBE"/>
    <w:rsid w:val="007D3479"/>
    <w:rsid w:val="007E1C07"/>
    <w:rsid w:val="007E62EA"/>
    <w:rsid w:val="007F24B6"/>
    <w:rsid w:val="00803504"/>
    <w:rsid w:val="00803D94"/>
    <w:rsid w:val="00814805"/>
    <w:rsid w:val="008175BA"/>
    <w:rsid w:val="00821337"/>
    <w:rsid w:val="008229BA"/>
    <w:rsid w:val="00824151"/>
    <w:rsid w:val="008246F9"/>
    <w:rsid w:val="00826634"/>
    <w:rsid w:val="00827DDC"/>
    <w:rsid w:val="00845390"/>
    <w:rsid w:val="00845D82"/>
    <w:rsid w:val="0084601B"/>
    <w:rsid w:val="00851270"/>
    <w:rsid w:val="00856528"/>
    <w:rsid w:val="008606F0"/>
    <w:rsid w:val="00865489"/>
    <w:rsid w:val="0086553D"/>
    <w:rsid w:val="00867428"/>
    <w:rsid w:val="0087187D"/>
    <w:rsid w:val="00874FEB"/>
    <w:rsid w:val="00881B6F"/>
    <w:rsid w:val="00882AA4"/>
    <w:rsid w:val="00883E22"/>
    <w:rsid w:val="00884E43"/>
    <w:rsid w:val="00887EC6"/>
    <w:rsid w:val="0089084C"/>
    <w:rsid w:val="0089304A"/>
    <w:rsid w:val="00893409"/>
    <w:rsid w:val="00893D9F"/>
    <w:rsid w:val="008A1B96"/>
    <w:rsid w:val="008A2379"/>
    <w:rsid w:val="008A4329"/>
    <w:rsid w:val="008A578E"/>
    <w:rsid w:val="008B1519"/>
    <w:rsid w:val="008B17C6"/>
    <w:rsid w:val="008B6625"/>
    <w:rsid w:val="008B7BCC"/>
    <w:rsid w:val="008C00DE"/>
    <w:rsid w:val="008C50C3"/>
    <w:rsid w:val="008C7094"/>
    <w:rsid w:val="008C7C02"/>
    <w:rsid w:val="008D283E"/>
    <w:rsid w:val="008D2B97"/>
    <w:rsid w:val="008D49A5"/>
    <w:rsid w:val="008D6C81"/>
    <w:rsid w:val="008E62E4"/>
    <w:rsid w:val="008E6CF0"/>
    <w:rsid w:val="008F1439"/>
    <w:rsid w:val="008F4D89"/>
    <w:rsid w:val="008F5C2E"/>
    <w:rsid w:val="008F7051"/>
    <w:rsid w:val="009033A9"/>
    <w:rsid w:val="0090581D"/>
    <w:rsid w:val="00906B85"/>
    <w:rsid w:val="0091369F"/>
    <w:rsid w:val="0091439C"/>
    <w:rsid w:val="00915C8C"/>
    <w:rsid w:val="00920572"/>
    <w:rsid w:val="009209CB"/>
    <w:rsid w:val="00920BF2"/>
    <w:rsid w:val="00922A3A"/>
    <w:rsid w:val="009349A9"/>
    <w:rsid w:val="00936C52"/>
    <w:rsid w:val="009417AD"/>
    <w:rsid w:val="00947082"/>
    <w:rsid w:val="009527CA"/>
    <w:rsid w:val="00954097"/>
    <w:rsid w:val="0095489B"/>
    <w:rsid w:val="00966FB9"/>
    <w:rsid w:val="009671CD"/>
    <w:rsid w:val="009751A9"/>
    <w:rsid w:val="00980F9C"/>
    <w:rsid w:val="0098632B"/>
    <w:rsid w:val="009904D3"/>
    <w:rsid w:val="00993CFA"/>
    <w:rsid w:val="0099441A"/>
    <w:rsid w:val="00997BFB"/>
    <w:rsid w:val="009A7348"/>
    <w:rsid w:val="009B462C"/>
    <w:rsid w:val="009C15F3"/>
    <w:rsid w:val="009C3146"/>
    <w:rsid w:val="009C35CB"/>
    <w:rsid w:val="009C3689"/>
    <w:rsid w:val="009C5388"/>
    <w:rsid w:val="009C600C"/>
    <w:rsid w:val="009E07C2"/>
    <w:rsid w:val="009E0E52"/>
    <w:rsid w:val="009F22DC"/>
    <w:rsid w:val="009F72F9"/>
    <w:rsid w:val="00A00205"/>
    <w:rsid w:val="00A00AF0"/>
    <w:rsid w:val="00A00D1A"/>
    <w:rsid w:val="00A018D9"/>
    <w:rsid w:val="00A07A19"/>
    <w:rsid w:val="00A14B5A"/>
    <w:rsid w:val="00A25E69"/>
    <w:rsid w:val="00A3567F"/>
    <w:rsid w:val="00A37698"/>
    <w:rsid w:val="00A4074A"/>
    <w:rsid w:val="00A41ED3"/>
    <w:rsid w:val="00A44359"/>
    <w:rsid w:val="00A519DF"/>
    <w:rsid w:val="00A6085B"/>
    <w:rsid w:val="00A63035"/>
    <w:rsid w:val="00A6713C"/>
    <w:rsid w:val="00A706C2"/>
    <w:rsid w:val="00A81D82"/>
    <w:rsid w:val="00A90B29"/>
    <w:rsid w:val="00A9118F"/>
    <w:rsid w:val="00A93E33"/>
    <w:rsid w:val="00AB3129"/>
    <w:rsid w:val="00AB6970"/>
    <w:rsid w:val="00AC1939"/>
    <w:rsid w:val="00AC68A8"/>
    <w:rsid w:val="00AC6DC5"/>
    <w:rsid w:val="00AC7C05"/>
    <w:rsid w:val="00AD167C"/>
    <w:rsid w:val="00AD17C7"/>
    <w:rsid w:val="00AD2420"/>
    <w:rsid w:val="00AD3E68"/>
    <w:rsid w:val="00AD4041"/>
    <w:rsid w:val="00AD4985"/>
    <w:rsid w:val="00AE302B"/>
    <w:rsid w:val="00AF0BA5"/>
    <w:rsid w:val="00B0248D"/>
    <w:rsid w:val="00B16BE5"/>
    <w:rsid w:val="00B259DF"/>
    <w:rsid w:val="00B44B1F"/>
    <w:rsid w:val="00B64141"/>
    <w:rsid w:val="00B64E72"/>
    <w:rsid w:val="00B77913"/>
    <w:rsid w:val="00B81960"/>
    <w:rsid w:val="00B824FB"/>
    <w:rsid w:val="00B82646"/>
    <w:rsid w:val="00B9245E"/>
    <w:rsid w:val="00B9511D"/>
    <w:rsid w:val="00B97359"/>
    <w:rsid w:val="00B97A8F"/>
    <w:rsid w:val="00BA4E58"/>
    <w:rsid w:val="00BA7074"/>
    <w:rsid w:val="00BB7829"/>
    <w:rsid w:val="00BC323E"/>
    <w:rsid w:val="00BD1457"/>
    <w:rsid w:val="00BD33AC"/>
    <w:rsid w:val="00BE2AD9"/>
    <w:rsid w:val="00BE7B1F"/>
    <w:rsid w:val="00BF27FE"/>
    <w:rsid w:val="00BF2B3E"/>
    <w:rsid w:val="00C043B3"/>
    <w:rsid w:val="00C079AB"/>
    <w:rsid w:val="00C10E61"/>
    <w:rsid w:val="00C14567"/>
    <w:rsid w:val="00C14787"/>
    <w:rsid w:val="00C1596D"/>
    <w:rsid w:val="00C15B8D"/>
    <w:rsid w:val="00C17010"/>
    <w:rsid w:val="00C20562"/>
    <w:rsid w:val="00C215C3"/>
    <w:rsid w:val="00C23A96"/>
    <w:rsid w:val="00C23F52"/>
    <w:rsid w:val="00C249C6"/>
    <w:rsid w:val="00C26FDA"/>
    <w:rsid w:val="00C31263"/>
    <w:rsid w:val="00C32CC1"/>
    <w:rsid w:val="00C426EC"/>
    <w:rsid w:val="00C5563B"/>
    <w:rsid w:val="00C618F7"/>
    <w:rsid w:val="00C6483C"/>
    <w:rsid w:val="00C64AE9"/>
    <w:rsid w:val="00C652B3"/>
    <w:rsid w:val="00C70CFF"/>
    <w:rsid w:val="00C718FE"/>
    <w:rsid w:val="00C74639"/>
    <w:rsid w:val="00C86CEC"/>
    <w:rsid w:val="00C8773D"/>
    <w:rsid w:val="00C87ABB"/>
    <w:rsid w:val="00C91831"/>
    <w:rsid w:val="00C953DF"/>
    <w:rsid w:val="00C963E6"/>
    <w:rsid w:val="00CB5715"/>
    <w:rsid w:val="00CD5401"/>
    <w:rsid w:val="00CE2709"/>
    <w:rsid w:val="00CE2D64"/>
    <w:rsid w:val="00CE427F"/>
    <w:rsid w:val="00CE6198"/>
    <w:rsid w:val="00CE6CD6"/>
    <w:rsid w:val="00CE739D"/>
    <w:rsid w:val="00CE7511"/>
    <w:rsid w:val="00CF3221"/>
    <w:rsid w:val="00CF6230"/>
    <w:rsid w:val="00D017FC"/>
    <w:rsid w:val="00D0226A"/>
    <w:rsid w:val="00D0644A"/>
    <w:rsid w:val="00D06FC9"/>
    <w:rsid w:val="00D13147"/>
    <w:rsid w:val="00D14EB7"/>
    <w:rsid w:val="00D313BC"/>
    <w:rsid w:val="00D36A63"/>
    <w:rsid w:val="00D419DA"/>
    <w:rsid w:val="00D463FF"/>
    <w:rsid w:val="00D5715A"/>
    <w:rsid w:val="00D60BCB"/>
    <w:rsid w:val="00D71687"/>
    <w:rsid w:val="00D73F71"/>
    <w:rsid w:val="00D74813"/>
    <w:rsid w:val="00D76325"/>
    <w:rsid w:val="00D772D7"/>
    <w:rsid w:val="00D913FA"/>
    <w:rsid w:val="00DA30BC"/>
    <w:rsid w:val="00DA69C2"/>
    <w:rsid w:val="00DA6D70"/>
    <w:rsid w:val="00DB4954"/>
    <w:rsid w:val="00DB6050"/>
    <w:rsid w:val="00DB6E49"/>
    <w:rsid w:val="00DC1B2F"/>
    <w:rsid w:val="00DC2C34"/>
    <w:rsid w:val="00DE0290"/>
    <w:rsid w:val="00DE2C87"/>
    <w:rsid w:val="00DE459A"/>
    <w:rsid w:val="00DF2695"/>
    <w:rsid w:val="00DF27DA"/>
    <w:rsid w:val="00DF4DBE"/>
    <w:rsid w:val="00E13E34"/>
    <w:rsid w:val="00E2413A"/>
    <w:rsid w:val="00E40820"/>
    <w:rsid w:val="00E4658F"/>
    <w:rsid w:val="00E54A67"/>
    <w:rsid w:val="00E61C0D"/>
    <w:rsid w:val="00E63EB4"/>
    <w:rsid w:val="00E66160"/>
    <w:rsid w:val="00E67C5F"/>
    <w:rsid w:val="00E71329"/>
    <w:rsid w:val="00E75453"/>
    <w:rsid w:val="00E8363B"/>
    <w:rsid w:val="00E84966"/>
    <w:rsid w:val="00E92383"/>
    <w:rsid w:val="00E97AFB"/>
    <w:rsid w:val="00EA1B3A"/>
    <w:rsid w:val="00EA2109"/>
    <w:rsid w:val="00EB1773"/>
    <w:rsid w:val="00EB5EA0"/>
    <w:rsid w:val="00EB73EE"/>
    <w:rsid w:val="00EC04E7"/>
    <w:rsid w:val="00EC175C"/>
    <w:rsid w:val="00EC48CF"/>
    <w:rsid w:val="00ED4D4E"/>
    <w:rsid w:val="00ED5F29"/>
    <w:rsid w:val="00ED682B"/>
    <w:rsid w:val="00EE0C77"/>
    <w:rsid w:val="00EE1EC1"/>
    <w:rsid w:val="00EE4E54"/>
    <w:rsid w:val="00EE6AAC"/>
    <w:rsid w:val="00EF0F6F"/>
    <w:rsid w:val="00EF4334"/>
    <w:rsid w:val="00EF5BE6"/>
    <w:rsid w:val="00EF693A"/>
    <w:rsid w:val="00F20560"/>
    <w:rsid w:val="00F21A13"/>
    <w:rsid w:val="00F31DD6"/>
    <w:rsid w:val="00F436BB"/>
    <w:rsid w:val="00F47145"/>
    <w:rsid w:val="00F545BF"/>
    <w:rsid w:val="00F55900"/>
    <w:rsid w:val="00F57059"/>
    <w:rsid w:val="00F6196D"/>
    <w:rsid w:val="00F66B8B"/>
    <w:rsid w:val="00F71B56"/>
    <w:rsid w:val="00F734DD"/>
    <w:rsid w:val="00F74689"/>
    <w:rsid w:val="00F8106F"/>
    <w:rsid w:val="00F832C8"/>
    <w:rsid w:val="00F873B3"/>
    <w:rsid w:val="00F87E8C"/>
    <w:rsid w:val="00FA00BE"/>
    <w:rsid w:val="00FA32F4"/>
    <w:rsid w:val="00FA33EA"/>
    <w:rsid w:val="00FA33FE"/>
    <w:rsid w:val="00FA42B9"/>
    <w:rsid w:val="00FA755A"/>
    <w:rsid w:val="00FB2AB4"/>
    <w:rsid w:val="00FB2B0F"/>
    <w:rsid w:val="00FB30AA"/>
    <w:rsid w:val="00FB4F6B"/>
    <w:rsid w:val="00FB5FE1"/>
    <w:rsid w:val="00FC0E8D"/>
    <w:rsid w:val="00FC46EF"/>
    <w:rsid w:val="00FC79F4"/>
    <w:rsid w:val="00FD26E7"/>
    <w:rsid w:val="00FD31B3"/>
    <w:rsid w:val="00FD4204"/>
    <w:rsid w:val="00FD43BB"/>
    <w:rsid w:val="00FD63E5"/>
    <w:rsid w:val="00FF0902"/>
    <w:rsid w:val="00FF0D9A"/>
    <w:rsid w:val="00FF3CCB"/>
    <w:rsid w:val="00FF57B5"/>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15:docId w15:val="{1FFB1F25-DD3A-4304-B987-5C5BF61DD47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0"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0"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81B6F"/>
    <w:pPr>
      <w:spacing w:after="240" w:line="252" w:lineRule="auto"/>
    </w:pPr>
    <w:rPr>
      <w:rFonts w:ascii="Arial" w:hAnsi="Arial"/>
      <w:sz w:val="24"/>
      <w:szCs w:val="22"/>
      <w:lang w:eastAsia="en-US" w:bidi="he-IL"/>
    </w:rPr>
  </w:style>
  <w:style w:type="paragraph" w:styleId="Heading1">
    <w:name w:val="heading 1"/>
    <w:basedOn w:val="Normal"/>
    <w:next w:val="Normal"/>
    <w:link w:val="Heading1Char"/>
    <w:uiPriority w:val="9"/>
    <w:qFormat/>
    <w:rsid w:val="00223090"/>
    <w:pPr>
      <w:keepNext/>
      <w:numPr>
        <w:numId w:val="20"/>
      </w:numPr>
      <w:spacing w:before="240"/>
      <w:ind w:left="851" w:hanging="851"/>
      <w:outlineLvl w:val="0"/>
    </w:pPr>
    <w:rPr>
      <w:color w:val="22413A"/>
      <w:sz w:val="48"/>
    </w:rPr>
  </w:style>
  <w:style w:type="paragraph" w:styleId="Heading2">
    <w:name w:val="heading 2"/>
    <w:basedOn w:val="Normal"/>
    <w:next w:val="Normal"/>
    <w:link w:val="Heading2Char"/>
    <w:qFormat/>
    <w:rsid w:val="00FA33FE"/>
    <w:pPr>
      <w:keepNext/>
      <w:numPr>
        <w:ilvl w:val="1"/>
        <w:numId w:val="20"/>
      </w:numPr>
      <w:ind w:left="851" w:hanging="851"/>
      <w:outlineLvl w:val="1"/>
    </w:pPr>
    <w:rPr>
      <w:color w:val="22413A"/>
      <w:sz w:val="36"/>
    </w:rPr>
  </w:style>
  <w:style w:type="paragraph" w:styleId="Heading3">
    <w:name w:val="heading 3"/>
    <w:basedOn w:val="Heading2"/>
    <w:next w:val="Normal"/>
    <w:link w:val="Heading3Char"/>
    <w:qFormat/>
    <w:rsid w:val="00D463FF"/>
    <w:pPr>
      <w:numPr>
        <w:ilvl w:val="2"/>
      </w:numPr>
      <w:ind w:left="851" w:hanging="851"/>
      <w:outlineLvl w:val="2"/>
    </w:pPr>
    <w:rPr>
      <w:sz w:val="28"/>
      <w:szCs w:val="18"/>
    </w:rPr>
  </w:style>
  <w:style w:type="paragraph" w:styleId="Heading4">
    <w:name w:val="heading 4"/>
    <w:basedOn w:val="Heading3"/>
    <w:next w:val="Normal"/>
    <w:link w:val="Heading4Char"/>
    <w:qFormat/>
    <w:rsid w:val="003401B0"/>
    <w:pPr>
      <w:numPr>
        <w:ilvl w:val="3"/>
      </w:numPr>
      <w:ind w:left="851" w:hanging="851"/>
      <w:outlineLvl w:val="3"/>
    </w:pPr>
    <w:rPr>
      <w:b/>
      <w:bCs/>
      <w:sz w:val="24"/>
      <w:szCs w:val="16"/>
    </w:rPr>
  </w:style>
  <w:style w:type="paragraph" w:styleId="Heading5">
    <w:name w:val="heading 5"/>
    <w:basedOn w:val="Normal"/>
    <w:next w:val="Normal"/>
    <w:link w:val="Heading5Char"/>
    <w:qFormat/>
    <w:rsid w:val="00F47145"/>
    <w:pPr>
      <w:keepNext/>
      <w:outlineLvl w:val="4"/>
    </w:pPr>
    <w:rPr>
      <w:i/>
      <w:noProof/>
      <w:color w:val="22413A"/>
    </w:rPr>
  </w:style>
  <w:style w:type="paragraph" w:styleId="Heading6">
    <w:name w:val="heading 6"/>
    <w:basedOn w:val="Normal"/>
    <w:next w:val="Normal"/>
    <w:link w:val="Heading6Char"/>
    <w:qFormat/>
    <w:rsid w:val="00F47145"/>
    <w:pPr>
      <w:keepNext/>
      <w:keepLines/>
      <w:outlineLvl w:val="5"/>
    </w:pPr>
    <w:rPr>
      <w:rFonts w:asciiTheme="majorHAnsi" w:eastAsiaTheme="majorEastAsia" w:hAnsiTheme="majorHAnsi" w:cstheme="majorBidi"/>
      <w:i/>
      <w:color w:val="22413A"/>
      <w:u w:val="single"/>
    </w:rPr>
  </w:style>
  <w:style w:type="paragraph" w:styleId="Heading7">
    <w:name w:val="heading 7"/>
    <w:basedOn w:val="Normal"/>
    <w:next w:val="Normal"/>
    <w:link w:val="Heading7Char"/>
    <w:qFormat/>
    <w:rsid w:val="00A4074A"/>
    <w:pPr>
      <w:tabs>
        <w:tab w:val="num" w:pos="1296"/>
      </w:tabs>
      <w:spacing w:before="240" w:after="60" w:line="240" w:lineRule="auto"/>
      <w:ind w:left="1296" w:hanging="1296"/>
      <w:outlineLvl w:val="6"/>
    </w:pPr>
    <w:rPr>
      <w:rFonts w:ascii="Times New Roman" w:eastAsia="Times New Roman" w:hAnsi="Times New Roman" w:cs="Times New Roman"/>
      <w:szCs w:val="24"/>
      <w:lang w:bidi="ar-SA"/>
    </w:rPr>
  </w:style>
  <w:style w:type="paragraph" w:styleId="Heading8">
    <w:name w:val="heading 8"/>
    <w:basedOn w:val="Normal"/>
    <w:next w:val="Normal"/>
    <w:link w:val="Heading8Char"/>
    <w:qFormat/>
    <w:rsid w:val="00A4074A"/>
    <w:pPr>
      <w:tabs>
        <w:tab w:val="num" w:pos="1440"/>
      </w:tabs>
      <w:spacing w:before="240" w:after="60" w:line="240" w:lineRule="auto"/>
      <w:ind w:left="1440" w:hanging="1440"/>
      <w:outlineLvl w:val="7"/>
    </w:pPr>
    <w:rPr>
      <w:rFonts w:ascii="Times New Roman" w:eastAsia="Times New Roman" w:hAnsi="Times New Roman" w:cs="Times New Roman"/>
      <w:i/>
      <w:iCs/>
      <w:szCs w:val="24"/>
      <w:lang w:bidi="ar-SA"/>
    </w:rPr>
  </w:style>
  <w:style w:type="paragraph" w:styleId="Heading9">
    <w:name w:val="heading 9"/>
    <w:basedOn w:val="Normal"/>
    <w:next w:val="Normal"/>
    <w:link w:val="Heading9Char"/>
    <w:qFormat/>
    <w:rsid w:val="00A4074A"/>
    <w:pPr>
      <w:tabs>
        <w:tab w:val="num" w:pos="1584"/>
      </w:tabs>
      <w:spacing w:before="240" w:after="60" w:line="240" w:lineRule="auto"/>
      <w:ind w:left="1584" w:hanging="1584"/>
      <w:outlineLvl w:val="8"/>
    </w:pPr>
    <w:rPr>
      <w:rFonts w:eastAsia="Times New Roman"/>
      <w:sz w:val="22"/>
      <w:lang w:bidi="ar-SA"/>
    </w:r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uiPriority w:val="99"/>
    <w:semiHidden/>
    <w:rsid w:val="00257288"/>
    <w:rPr>
      <w:rFonts w:ascii="Arial" w:hAnsi="Arial"/>
      <w:color w:val="22413A"/>
      <w:sz w:val="18"/>
      <w:szCs w:val="22"/>
      <w:lang w:eastAsia="en-US" w:bidi="he-IL"/>
    </w:rPr>
  </w:style>
  <w:style w:type="paragraph" w:styleId="Footer">
    <w:name w:val="footer"/>
    <w:basedOn w:val="Normal"/>
    <w:link w:val="FooterChar"/>
    <w:uiPriority w:val="99"/>
    <w:semiHidden/>
    <w:rsid w:val="008229BA"/>
    <w:pPr>
      <w:tabs>
        <w:tab w:val="center" w:pos="4513"/>
        <w:tab w:val="right" w:pos="9026"/>
      </w:tabs>
      <w:jc w:val="right"/>
    </w:pPr>
    <w:rPr>
      <w:color w:val="22413A"/>
    </w:rPr>
  </w:style>
  <w:style w:type="character" w:customStyle="1" w:styleId="FooterChar">
    <w:name w:val="Footer Char"/>
    <w:link w:val="Footer"/>
    <w:uiPriority w:val="99"/>
    <w:semiHidden/>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link w:val="Heading2"/>
    <w:rsid w:val="00FA33FE"/>
    <w:rPr>
      <w:rFonts w:ascii="Arial" w:hAnsi="Arial"/>
      <w:color w:val="22413A"/>
      <w:sz w:val="36"/>
      <w:szCs w:val="22"/>
      <w:lang w:eastAsia="en-US" w:bidi="he-IL"/>
    </w:rPr>
  </w:style>
  <w:style w:type="character" w:customStyle="1" w:styleId="Heading3Char">
    <w:name w:val="Heading 3 Char"/>
    <w:link w:val="Heading3"/>
    <w:rsid w:val="00D463FF"/>
    <w:rPr>
      <w:rFonts w:ascii="Arial" w:hAnsi="Arial"/>
      <w:color w:val="22413A"/>
      <w:sz w:val="28"/>
      <w:szCs w:val="18"/>
      <w:lang w:eastAsia="en-US" w:bidi="he-IL"/>
    </w:rPr>
  </w:style>
  <w:style w:type="character" w:customStyle="1" w:styleId="Heading4Char">
    <w:name w:val="Heading 4 Char"/>
    <w:link w:val="Heading4"/>
    <w:rsid w:val="003401B0"/>
    <w:rPr>
      <w:rFonts w:ascii="Arial" w:hAnsi="Arial"/>
      <w:b/>
      <w:bCs/>
      <w:color w:val="22413A"/>
      <w:sz w:val="24"/>
      <w:szCs w:val="16"/>
      <w:lang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link w:val="Heading1"/>
    <w:uiPriority w:val="9"/>
    <w:rsid w:val="00223090"/>
    <w:rPr>
      <w:rFonts w:ascii="Arial" w:hAnsi="Arial"/>
      <w:color w:val="22413A"/>
      <w:sz w:val="48"/>
      <w:szCs w:val="22"/>
      <w:lang w:eastAsia="en-US" w:bidi="he-IL"/>
    </w:rPr>
  </w:style>
  <w:style w:type="table" w:styleId="TableGrid">
    <w:name w:val="Table Grid"/>
    <w:basedOn w:val="TableNormal"/>
    <w:uiPriority w:val="39"/>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uiPriority w:val="1"/>
    <w:qFormat/>
    <w:rsid w:val="000A1D23"/>
    <w:pPr>
      <w:numPr>
        <w:numId w:val="12"/>
      </w:numPr>
      <w:ind w:left="1276"/>
    </w:pPr>
    <w:rPr>
      <w:bCs/>
      <w:noProof/>
    </w:rPr>
  </w:style>
  <w:style w:type="paragraph" w:customStyle="1" w:styleId="Bulletlist2">
    <w:name w:val="Bullet list 2"/>
    <w:basedOn w:val="Bulletlist1"/>
    <w:uiPriority w:val="1"/>
    <w:qFormat/>
    <w:rsid w:val="00C963E6"/>
    <w:pPr>
      <w:numPr>
        <w:ilvl w:val="1"/>
      </w:numPr>
      <w:ind w:left="1560"/>
    </w:pPr>
    <w:rPr>
      <w:bCs w:val="0"/>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3401B0"/>
    <w:pPr>
      <w:spacing w:before="60" w:after="60" w:line="240" w:lineRule="auto"/>
    </w:pPr>
    <w:rPr>
      <w:rFonts w:eastAsiaTheme="minorHAnsi" w:cstheme="minorBidi"/>
    </w:rPr>
  </w:style>
  <w:style w:type="paragraph" w:styleId="TOC1">
    <w:name w:val="toc 1"/>
    <w:basedOn w:val="Normal"/>
    <w:next w:val="Normal"/>
    <w:uiPriority w:val="39"/>
    <w:rsid w:val="00C1596D"/>
    <w:pPr>
      <w:tabs>
        <w:tab w:val="right" w:leader="dot" w:pos="9752"/>
      </w:tabs>
      <w:spacing w:before="240" w:after="0"/>
    </w:pPr>
    <w:rPr>
      <w:noProof/>
    </w:rPr>
  </w:style>
  <w:style w:type="paragraph" w:styleId="TOC2">
    <w:name w:val="toc 2"/>
    <w:basedOn w:val="Normal"/>
    <w:next w:val="Normal"/>
    <w:uiPriority w:val="39"/>
    <w:rsid w:val="00C1596D"/>
    <w:pPr>
      <w:tabs>
        <w:tab w:val="right" w:leader="dot" w:pos="9752"/>
      </w:tabs>
      <w:spacing w:before="120" w:after="0"/>
      <w:ind w:left="284"/>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semiHidden/>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uiPriority w:val="99"/>
    <w:semiHidden/>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uiPriority w:val="99"/>
    <w:semiHidden/>
    <w:rsid w:val="00C32CC1"/>
    <w:rPr>
      <w:lang w:eastAsia="en-US" w:bidi="he-IL"/>
    </w:rPr>
  </w:style>
  <w:style w:type="character" w:styleId="FootnoteReference">
    <w:name w:val="footnote reference"/>
    <w:basedOn w:val="DefaultParagraphFont"/>
    <w:uiPriority w:val="99"/>
    <w:semiHidden/>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C963E6"/>
    <w:pPr>
      <w:pBdr>
        <w:top w:val="single" w:sz="4" w:space="6" w:color="22413A"/>
        <w:bottom w:val="single" w:sz="4" w:space="6" w:color="22413A"/>
      </w:pBdr>
      <w:spacing w:before="240"/>
      <w:ind w:left="851"/>
    </w:pPr>
    <w:rPr>
      <w:rFonts w:asciiTheme="minorHAnsi" w:eastAsiaTheme="minorHAnsi" w:hAnsiTheme="minorHAnsi" w:cstheme="minorBidi"/>
      <w:color w:val="22413A"/>
      <w:sz w:val="28"/>
      <w:szCs w:val="30"/>
      <w:lang w:bidi="ar-SA"/>
    </w:rPr>
  </w:style>
  <w:style w:type="paragraph" w:customStyle="1" w:styleId="NumList1">
    <w:name w:val="Num List 1"/>
    <w:basedOn w:val="Normal"/>
    <w:uiPriority w:val="1"/>
    <w:qFormat/>
    <w:rsid w:val="00C963E6"/>
    <w:pPr>
      <w:numPr>
        <w:numId w:val="26"/>
      </w:numPr>
      <w:ind w:left="1276" w:hanging="283"/>
    </w:pPr>
    <w:rPr>
      <w:rFonts w:asciiTheme="minorHAnsi" w:eastAsiaTheme="minorHAnsi" w:hAnsiTheme="minorHAnsi" w:cstheme="minorBidi"/>
      <w:bCs/>
      <w:noProof/>
      <w:lang w:bidi="ar-SA"/>
    </w:rPr>
  </w:style>
  <w:style w:type="paragraph" w:customStyle="1" w:styleId="NumList2">
    <w:name w:val="Num List 2"/>
    <w:basedOn w:val="Normal"/>
    <w:uiPriority w:val="1"/>
    <w:qFormat/>
    <w:rsid w:val="00C963E6"/>
    <w:pPr>
      <w:numPr>
        <w:ilvl w:val="1"/>
        <w:numId w:val="18"/>
      </w:numPr>
      <w:ind w:left="1276" w:hanging="425"/>
    </w:pPr>
    <w:rPr>
      <w:rFonts w:asciiTheme="minorHAnsi" w:eastAsiaTheme="minorHAnsi" w:hAnsiTheme="minorHAnsi" w:cstheme="minorBidi"/>
      <w:bCs/>
      <w:lang w:bidi="ar-SA"/>
    </w:rPr>
  </w:style>
  <w:style w:type="paragraph" w:customStyle="1" w:styleId="BulletList3">
    <w:name w:val="Bullet List 3"/>
    <w:basedOn w:val="Bulletlist2"/>
    <w:uiPriority w:val="1"/>
    <w:qFormat/>
    <w:rsid w:val="00C963E6"/>
    <w:pPr>
      <w:numPr>
        <w:ilvl w:val="2"/>
      </w:numPr>
      <w:ind w:left="1985"/>
    </w:pPr>
  </w:style>
  <w:style w:type="character" w:styleId="CommentReference">
    <w:name w:val="annotation reference"/>
    <w:basedOn w:val="DefaultParagraphFont"/>
    <w:uiPriority w:val="99"/>
    <w:semiHidden/>
    <w:unhideWhenUsed/>
    <w:rsid w:val="00FD31B3"/>
    <w:rPr>
      <w:sz w:val="16"/>
      <w:szCs w:val="16"/>
    </w:rPr>
  </w:style>
  <w:style w:type="paragraph" w:styleId="CommentText">
    <w:name w:val="annotation text"/>
    <w:basedOn w:val="Normal"/>
    <w:link w:val="CommentTextChar"/>
    <w:uiPriority w:val="99"/>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uiPriority w:val="99"/>
    <w:rsid w:val="00FD31B3"/>
    <w:rPr>
      <w:rFonts w:asciiTheme="minorHAnsi" w:eastAsiaTheme="minorHAnsi" w:hAnsiTheme="minorHAnsi" w:cstheme="minorBidi"/>
      <w:lang w:eastAsia="en-US"/>
    </w:rPr>
  </w:style>
  <w:style w:type="paragraph" w:styleId="ListParagraph">
    <w:name w:val="List Paragraph"/>
    <w:basedOn w:val="Normal"/>
    <w:uiPriority w:val="34"/>
    <w:semiHidden/>
    <w:qFormat/>
    <w:rsid w:val="00FD31B3"/>
    <w:pPr>
      <w:ind w:left="720"/>
      <w:contextualSpacing/>
    </w:pPr>
  </w:style>
  <w:style w:type="character" w:styleId="IntenseEmphasis">
    <w:name w:val="Intense Emphasis"/>
    <w:basedOn w:val="DefaultParagraphFont"/>
    <w:uiPriority w:val="21"/>
    <w:semiHidden/>
    <w:qFormat/>
    <w:rsid w:val="004648A4"/>
    <w:rPr>
      <w:i/>
      <w:iCs/>
      <w:color w:val="22413A"/>
    </w:rPr>
  </w:style>
  <w:style w:type="character" w:styleId="IntenseReference">
    <w:name w:val="Intense Reference"/>
    <w:basedOn w:val="DefaultParagraphFont"/>
    <w:uiPriority w:val="32"/>
    <w:semiHidden/>
    <w:qFormat/>
    <w:rsid w:val="004648A4"/>
    <w:rPr>
      <w:b/>
      <w:bCs/>
      <w:smallCaps/>
      <w:color w:val="22413A"/>
      <w:spacing w:val="5"/>
    </w:rPr>
  </w:style>
  <w:style w:type="paragraph" w:styleId="IntenseQuote">
    <w:name w:val="Intense Quote"/>
    <w:basedOn w:val="Normal"/>
    <w:next w:val="Normal"/>
    <w:link w:val="IntenseQuoteChar"/>
    <w:uiPriority w:val="30"/>
    <w:semiHidden/>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semiHidden/>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basedOn w:val="Normal"/>
    <w:next w:val="Normal"/>
    <w:uiPriority w:val="35"/>
    <w:unhideWhenUsed/>
    <w:qFormat/>
    <w:rsid w:val="00C215C3"/>
    <w:pPr>
      <w:spacing w:after="20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customStyle="1" w:styleId="F9-Paragraph">
    <w:name w:val="F9 - # Paragraph"/>
    <w:basedOn w:val="ListParagraph"/>
    <w:link w:val="F9-ParagraphChar"/>
    <w:qFormat/>
    <w:rsid w:val="000A1D23"/>
    <w:pPr>
      <w:numPr>
        <w:numId w:val="25"/>
      </w:numPr>
      <w:ind w:left="851" w:hanging="851"/>
      <w:contextualSpacing w:val="0"/>
    </w:pPr>
  </w:style>
  <w:style w:type="character" w:customStyle="1" w:styleId="F9-ParagraphChar">
    <w:name w:val="F9 - # Paragraph Char"/>
    <w:basedOn w:val="DefaultParagraphFont"/>
    <w:link w:val="F9-Paragraph"/>
    <w:rsid w:val="000A1D23"/>
    <w:rPr>
      <w:rFonts w:ascii="Arial" w:hAnsi="Arial"/>
      <w:sz w:val="24"/>
      <w:szCs w:val="22"/>
      <w:lang w:eastAsia="en-US" w:bidi="he-IL"/>
    </w:rPr>
  </w:style>
  <w:style w:type="paragraph" w:styleId="NormalWeb">
    <w:name w:val="Normal (Web)"/>
    <w:basedOn w:val="Normal"/>
    <w:rsid w:val="00FA00BE"/>
    <w:pPr>
      <w:spacing w:before="100" w:beforeAutospacing="1" w:after="100" w:afterAutospacing="1" w:line="240" w:lineRule="auto"/>
    </w:pPr>
    <w:rPr>
      <w:rFonts w:ascii="Times New Roman" w:eastAsia="Times New Roman" w:hAnsi="Times New Roman" w:cs="Times New Roman"/>
      <w:szCs w:val="24"/>
      <w:lang w:eastAsia="en-GB" w:bidi="ar-SA"/>
    </w:rPr>
  </w:style>
  <w:style w:type="character" w:styleId="Strong">
    <w:name w:val="Strong"/>
    <w:qFormat/>
    <w:rsid w:val="00FA00BE"/>
    <w:rPr>
      <w:b/>
      <w:bCs/>
    </w:rPr>
  </w:style>
  <w:style w:type="character" w:customStyle="1" w:styleId="Heading7Char">
    <w:name w:val="Heading 7 Char"/>
    <w:basedOn w:val="DefaultParagraphFont"/>
    <w:link w:val="Heading7"/>
    <w:rsid w:val="00A4074A"/>
    <w:rPr>
      <w:rFonts w:ascii="Times New Roman" w:eastAsia="Times New Roman" w:hAnsi="Times New Roman" w:cs="Times New Roman"/>
      <w:sz w:val="24"/>
      <w:szCs w:val="24"/>
      <w:lang w:eastAsia="en-US"/>
    </w:rPr>
  </w:style>
  <w:style w:type="character" w:customStyle="1" w:styleId="Heading8Char">
    <w:name w:val="Heading 8 Char"/>
    <w:basedOn w:val="DefaultParagraphFont"/>
    <w:link w:val="Heading8"/>
    <w:rsid w:val="00A4074A"/>
    <w:rPr>
      <w:rFonts w:ascii="Times New Roman" w:eastAsia="Times New Roman" w:hAnsi="Times New Roman" w:cs="Times New Roman"/>
      <w:i/>
      <w:iCs/>
      <w:sz w:val="24"/>
      <w:szCs w:val="24"/>
      <w:lang w:eastAsia="en-US"/>
    </w:rPr>
  </w:style>
  <w:style w:type="character" w:customStyle="1" w:styleId="Heading9Char">
    <w:name w:val="Heading 9 Char"/>
    <w:basedOn w:val="DefaultParagraphFont"/>
    <w:link w:val="Heading9"/>
    <w:rsid w:val="00A4074A"/>
    <w:rPr>
      <w:rFonts w:ascii="Arial" w:eastAsia="Times New Roman" w:hAnsi="Arial"/>
      <w:sz w:val="22"/>
      <w:szCs w:val="22"/>
      <w:lang w:eastAsia="en-US"/>
    </w:rPr>
  </w:style>
  <w:style w:type="paragraph" w:customStyle="1" w:styleId="TSHeadingNumbered1">
    <w:name w:val="TS Heading Numbered 1."/>
    <w:basedOn w:val="Normal"/>
    <w:rsid w:val="00A4074A"/>
    <w:pPr>
      <w:tabs>
        <w:tab w:val="num" w:pos="-31680"/>
      </w:tabs>
      <w:spacing w:after="220" w:line="240" w:lineRule="auto"/>
      <w:ind w:left="720" w:hanging="720"/>
      <w:outlineLvl w:val="0"/>
    </w:pPr>
    <w:rPr>
      <w:rFonts w:ascii="Arial Bold" w:eastAsia="Times New Roman" w:hAnsi="Arial Bold" w:cs="Times New Roman"/>
      <w:b/>
      <w:caps/>
      <w:sz w:val="22"/>
      <w:szCs w:val="24"/>
      <w:lang w:bidi="ar-SA"/>
    </w:rPr>
  </w:style>
  <w:style w:type="paragraph" w:customStyle="1" w:styleId="TSHeadingNumbered11">
    <w:name w:val="TS Heading Numbered 1.1"/>
    <w:basedOn w:val="TSHeadingNumbered1"/>
    <w:rsid w:val="00A4074A"/>
  </w:style>
  <w:style w:type="paragraph" w:customStyle="1" w:styleId="TSHeadingNumbered111">
    <w:name w:val="TS Heading Numbered 1.1.1"/>
    <w:basedOn w:val="TSHeadingNumbered1"/>
    <w:rsid w:val="00A4074A"/>
  </w:style>
  <w:style w:type="paragraph" w:customStyle="1" w:styleId="TSHeadingNumbered1111">
    <w:name w:val="TS Heading Numbered 1.1.1.1"/>
    <w:basedOn w:val="TSHeadingNumbered1"/>
    <w:rsid w:val="00A4074A"/>
  </w:style>
  <w:style w:type="paragraph" w:customStyle="1" w:styleId="StyleTSNumberedParagraph11Justified">
    <w:name w:val="Style TS Numbered Paragraph 1.1 + Justified"/>
    <w:basedOn w:val="Normal"/>
    <w:rsid w:val="00A4074A"/>
    <w:pPr>
      <w:spacing w:after="220" w:line="240" w:lineRule="auto"/>
      <w:ind w:left="1440" w:hanging="360"/>
      <w:jc w:val="both"/>
      <w:outlineLvl w:val="0"/>
    </w:pPr>
    <w:rPr>
      <w:rFonts w:eastAsia="Times New Roman" w:cs="Times New Roman"/>
      <w:sz w:val="22"/>
      <w:szCs w:val="20"/>
      <w:lang w:bidi="ar-SA"/>
    </w:rPr>
  </w:style>
  <w:style w:type="paragraph" w:customStyle="1" w:styleId="TSNumberedParagraph11">
    <w:name w:val="TS Numbered Paragraph 1.1"/>
    <w:basedOn w:val="TSHeadingNumbered11"/>
    <w:rsid w:val="00C74639"/>
    <w:pPr>
      <w:numPr>
        <w:ilvl w:val="1"/>
        <w:numId w:val="1"/>
      </w:numPr>
    </w:pPr>
    <w:rPr>
      <w:rFonts w:ascii="Arial" w:hAnsi="Arial"/>
      <w:b w:val="0"/>
      <w:caps w:val="0"/>
    </w:rPr>
  </w:style>
  <w:style w:type="paragraph" w:customStyle="1" w:styleId="3-Number1">
    <w:name w:val="3-Number 1)"/>
    <w:basedOn w:val="Normal"/>
    <w:rsid w:val="00C74639"/>
    <w:pPr>
      <w:overflowPunct w:val="0"/>
      <w:autoSpaceDE w:val="0"/>
      <w:autoSpaceDN w:val="0"/>
      <w:adjustRightInd w:val="0"/>
      <w:spacing w:line="240" w:lineRule="auto"/>
      <w:jc w:val="both"/>
      <w:textAlignment w:val="baseline"/>
    </w:pPr>
    <w:rPr>
      <w:rFonts w:eastAsia="Times New Roman" w:cs="Times New Roman"/>
      <w:szCs w:val="20"/>
      <w:lang w:bidi="ar-SA"/>
    </w:rPr>
  </w:style>
  <w:style w:type="character" w:customStyle="1" w:styleId="ui-provider">
    <w:name w:val="ui-provider"/>
    <w:basedOn w:val="DefaultParagraphFont"/>
    <w:rsid w:val="000955B3"/>
  </w:style>
  <w:style w:type="paragraph" w:styleId="Revision">
    <w:name w:val="Revision"/>
    <w:hidden/>
    <w:uiPriority w:val="99"/>
    <w:semiHidden/>
    <w:rsid w:val="00F8106F"/>
    <w:rPr>
      <w:rFonts w:ascii="Arial" w:hAnsi="Arial"/>
      <w:sz w:val="24"/>
      <w:szCs w:val="22"/>
      <w:lang w:eastAsia="en-US" w:bidi="he-IL"/>
    </w:rPr>
  </w:style>
  <w:style w:type="paragraph" w:styleId="CommentSubject">
    <w:name w:val="annotation subject"/>
    <w:basedOn w:val="CommentText"/>
    <w:next w:val="CommentText"/>
    <w:link w:val="CommentSubjectChar"/>
    <w:uiPriority w:val="99"/>
    <w:semiHidden/>
    <w:unhideWhenUsed/>
    <w:rsid w:val="00064A0D"/>
    <w:rPr>
      <w:rFonts w:ascii="Arial" w:eastAsia="Calibri" w:hAnsi="Arial" w:cs="Arial"/>
      <w:b/>
      <w:bCs/>
      <w:lang w:bidi="he-IL"/>
    </w:rPr>
  </w:style>
  <w:style w:type="character" w:customStyle="1" w:styleId="CommentSubjectChar">
    <w:name w:val="Comment Subject Char"/>
    <w:basedOn w:val="CommentTextChar"/>
    <w:link w:val="CommentSubject"/>
    <w:uiPriority w:val="99"/>
    <w:semiHidden/>
    <w:rsid w:val="00064A0D"/>
    <w:rPr>
      <w:rFonts w:ascii="Arial" w:eastAsiaTheme="minorHAnsi" w:hAnsi="Arial" w:cstheme="minorBidi"/>
      <w:b/>
      <w:bCs/>
      <w:lang w:eastAsia="en-US" w:bidi="he-I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227348466">
      <w:bodyDiv w:val="1"/>
      <w:marLeft w:val="0"/>
      <w:marRight w:val="0"/>
      <w:marTop w:val="0"/>
      <w:marBottom w:val="0"/>
      <w:divBdr>
        <w:top w:val="none" w:sz="0" w:space="0" w:color="auto"/>
        <w:left w:val="none" w:sz="0" w:space="0" w:color="auto"/>
        <w:bottom w:val="none" w:sz="0" w:space="0" w:color="auto"/>
        <w:right w:val="none" w:sz="0" w:space="0" w:color="auto"/>
      </w:divBdr>
    </w:div>
    <w:div w:id="268588245">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439880084">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481236240">
      <w:bodyDiv w:val="1"/>
      <w:marLeft w:val="0"/>
      <w:marRight w:val="0"/>
      <w:marTop w:val="0"/>
      <w:marBottom w:val="0"/>
      <w:divBdr>
        <w:top w:val="none" w:sz="0" w:space="0" w:color="auto"/>
        <w:left w:val="none" w:sz="0" w:space="0" w:color="auto"/>
        <w:bottom w:val="none" w:sz="0" w:space="0" w:color="auto"/>
        <w:right w:val="none" w:sz="0" w:space="0" w:color="auto"/>
      </w:divBdr>
    </w:div>
    <w:div w:id="503908490">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735592326">
      <w:bodyDiv w:val="1"/>
      <w:marLeft w:val="0"/>
      <w:marRight w:val="0"/>
      <w:marTop w:val="0"/>
      <w:marBottom w:val="0"/>
      <w:divBdr>
        <w:top w:val="none" w:sz="0" w:space="0" w:color="auto"/>
        <w:left w:val="none" w:sz="0" w:space="0" w:color="auto"/>
        <w:bottom w:val="none" w:sz="0" w:space="0" w:color="auto"/>
        <w:right w:val="none" w:sz="0" w:space="0" w:color="auto"/>
      </w:divBdr>
    </w:div>
    <w:div w:id="812529240">
      <w:bodyDiv w:val="1"/>
      <w:marLeft w:val="0"/>
      <w:marRight w:val="0"/>
      <w:marTop w:val="0"/>
      <w:marBottom w:val="0"/>
      <w:divBdr>
        <w:top w:val="none" w:sz="0" w:space="0" w:color="auto"/>
        <w:left w:val="none" w:sz="0" w:space="0" w:color="auto"/>
        <w:bottom w:val="none" w:sz="0" w:space="0" w:color="auto"/>
        <w:right w:val="none" w:sz="0" w:space="0" w:color="auto"/>
      </w:divBdr>
    </w:div>
    <w:div w:id="836581695">
      <w:bodyDiv w:val="1"/>
      <w:marLeft w:val="0"/>
      <w:marRight w:val="0"/>
      <w:marTop w:val="0"/>
      <w:marBottom w:val="0"/>
      <w:divBdr>
        <w:top w:val="none" w:sz="0" w:space="0" w:color="auto"/>
        <w:left w:val="none" w:sz="0" w:space="0" w:color="auto"/>
        <w:bottom w:val="none" w:sz="0" w:space="0" w:color="auto"/>
        <w:right w:val="none" w:sz="0" w:space="0" w:color="auto"/>
      </w:divBdr>
    </w:div>
    <w:div w:id="838889588">
      <w:bodyDiv w:val="1"/>
      <w:marLeft w:val="0"/>
      <w:marRight w:val="0"/>
      <w:marTop w:val="0"/>
      <w:marBottom w:val="0"/>
      <w:divBdr>
        <w:top w:val="none" w:sz="0" w:space="0" w:color="auto"/>
        <w:left w:val="none" w:sz="0" w:space="0" w:color="auto"/>
        <w:bottom w:val="none" w:sz="0" w:space="0" w:color="auto"/>
        <w:right w:val="none" w:sz="0" w:space="0" w:color="auto"/>
      </w:divBdr>
    </w:div>
    <w:div w:id="882710513">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1023703369">
      <w:bodyDiv w:val="1"/>
      <w:marLeft w:val="0"/>
      <w:marRight w:val="0"/>
      <w:marTop w:val="0"/>
      <w:marBottom w:val="0"/>
      <w:divBdr>
        <w:top w:val="none" w:sz="0" w:space="0" w:color="auto"/>
        <w:left w:val="none" w:sz="0" w:space="0" w:color="auto"/>
        <w:bottom w:val="none" w:sz="0" w:space="0" w:color="auto"/>
        <w:right w:val="none" w:sz="0" w:space="0" w:color="auto"/>
      </w:divBdr>
    </w:div>
    <w:div w:id="1057170909">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152524514">
      <w:bodyDiv w:val="1"/>
      <w:marLeft w:val="0"/>
      <w:marRight w:val="0"/>
      <w:marTop w:val="0"/>
      <w:marBottom w:val="0"/>
      <w:divBdr>
        <w:top w:val="none" w:sz="0" w:space="0" w:color="auto"/>
        <w:left w:val="none" w:sz="0" w:space="0" w:color="auto"/>
        <w:bottom w:val="none" w:sz="0" w:space="0" w:color="auto"/>
        <w:right w:val="none" w:sz="0" w:space="0" w:color="auto"/>
      </w:divBdr>
    </w:div>
    <w:div w:id="1209301594">
      <w:bodyDiv w:val="1"/>
      <w:marLeft w:val="0"/>
      <w:marRight w:val="0"/>
      <w:marTop w:val="0"/>
      <w:marBottom w:val="0"/>
      <w:divBdr>
        <w:top w:val="none" w:sz="0" w:space="0" w:color="auto"/>
        <w:left w:val="none" w:sz="0" w:space="0" w:color="auto"/>
        <w:bottom w:val="none" w:sz="0" w:space="0" w:color="auto"/>
        <w:right w:val="none" w:sz="0" w:space="0" w:color="auto"/>
      </w:divBdr>
    </w:div>
    <w:div w:id="1257516584">
      <w:bodyDiv w:val="1"/>
      <w:marLeft w:val="0"/>
      <w:marRight w:val="0"/>
      <w:marTop w:val="0"/>
      <w:marBottom w:val="0"/>
      <w:divBdr>
        <w:top w:val="none" w:sz="0" w:space="0" w:color="auto"/>
        <w:left w:val="none" w:sz="0" w:space="0" w:color="auto"/>
        <w:bottom w:val="none" w:sz="0" w:space="0" w:color="auto"/>
        <w:right w:val="none" w:sz="0" w:space="0" w:color="auto"/>
      </w:divBdr>
    </w:div>
    <w:div w:id="1294018618">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583177101">
      <w:bodyDiv w:val="1"/>
      <w:marLeft w:val="0"/>
      <w:marRight w:val="0"/>
      <w:marTop w:val="0"/>
      <w:marBottom w:val="0"/>
      <w:divBdr>
        <w:top w:val="none" w:sz="0" w:space="0" w:color="auto"/>
        <w:left w:val="none" w:sz="0" w:space="0" w:color="auto"/>
        <w:bottom w:val="none" w:sz="0" w:space="0" w:color="auto"/>
        <w:right w:val="none" w:sz="0" w:space="0" w:color="auto"/>
      </w:divBdr>
    </w:div>
    <w:div w:id="1603107240">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796217158">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03840946">
      <w:bodyDiv w:val="1"/>
      <w:marLeft w:val="0"/>
      <w:marRight w:val="0"/>
      <w:marTop w:val="0"/>
      <w:marBottom w:val="0"/>
      <w:divBdr>
        <w:top w:val="none" w:sz="0" w:space="0" w:color="auto"/>
        <w:left w:val="none" w:sz="0" w:space="0" w:color="auto"/>
        <w:bottom w:val="none" w:sz="0" w:space="0" w:color="auto"/>
        <w:right w:val="none" w:sz="0" w:space="0" w:color="auto"/>
      </w:divBdr>
    </w:div>
    <w:div w:id="1804076040">
      <w:bodyDiv w:val="1"/>
      <w:marLeft w:val="0"/>
      <w:marRight w:val="0"/>
      <w:marTop w:val="0"/>
      <w:marBottom w:val="0"/>
      <w:divBdr>
        <w:top w:val="none" w:sz="0" w:space="0" w:color="auto"/>
        <w:left w:val="none" w:sz="0" w:space="0" w:color="auto"/>
        <w:bottom w:val="none" w:sz="0" w:space="0" w:color="auto"/>
        <w:right w:val="none" w:sz="0" w:space="0" w:color="auto"/>
      </w:divBdr>
    </w:div>
    <w:div w:id="1820606527">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854296208">
      <w:bodyDiv w:val="1"/>
      <w:marLeft w:val="0"/>
      <w:marRight w:val="0"/>
      <w:marTop w:val="0"/>
      <w:marBottom w:val="0"/>
      <w:divBdr>
        <w:top w:val="none" w:sz="0" w:space="0" w:color="auto"/>
        <w:left w:val="none" w:sz="0" w:space="0" w:color="auto"/>
        <w:bottom w:val="none" w:sz="0" w:space="0" w:color="auto"/>
        <w:right w:val="none" w:sz="0" w:space="0" w:color="auto"/>
      </w:divBdr>
    </w:div>
    <w:div w:id="1898541110">
      <w:bodyDiv w:val="1"/>
      <w:marLeft w:val="0"/>
      <w:marRight w:val="0"/>
      <w:marTop w:val="0"/>
      <w:marBottom w:val="0"/>
      <w:divBdr>
        <w:top w:val="none" w:sz="0" w:space="0" w:color="auto"/>
        <w:left w:val="none" w:sz="0" w:space="0" w:color="auto"/>
        <w:bottom w:val="none" w:sz="0" w:space="0" w:color="auto"/>
        <w:right w:val="none" w:sz="0" w:space="0" w:color="auto"/>
      </w:divBdr>
    </w:div>
    <w:div w:id="1920481453">
      <w:bodyDiv w:val="1"/>
      <w:marLeft w:val="0"/>
      <w:marRight w:val="0"/>
      <w:marTop w:val="0"/>
      <w:marBottom w:val="0"/>
      <w:divBdr>
        <w:top w:val="none" w:sz="0" w:space="0" w:color="auto"/>
        <w:left w:val="none" w:sz="0" w:space="0" w:color="auto"/>
        <w:bottom w:val="none" w:sz="0" w:space="0" w:color="auto"/>
        <w:right w:val="none" w:sz="0" w:space="0" w:color="auto"/>
      </w:divBdr>
    </w:div>
    <w:div w:id="2059551829">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7.xml"/><Relationship Id="rId13" Type="http://schemas.openxmlformats.org/officeDocument/2006/relationships/footnotes" Target="footnotes.xml"/><Relationship Id="rId18" Type="http://schemas.openxmlformats.org/officeDocument/2006/relationships/footer" Target="footer1.xml"/><Relationship Id="rId26" Type="http://schemas.openxmlformats.org/officeDocument/2006/relationships/hyperlink" Target="https://www.legislation.gov.uk/uksi/2017/1075/regulation/15/made" TargetMode="External"/><Relationship Id="rId3" Type="http://schemas.openxmlformats.org/officeDocument/2006/relationships/customXml" Target="../customXml/item2.xml"/><Relationship Id="rId21" Type="http://schemas.openxmlformats.org/officeDocument/2006/relationships/footer" Target="footer2.xml"/><Relationship Id="rId7" Type="http://schemas.openxmlformats.org/officeDocument/2006/relationships/customXml" Target="../customXml/item6.xml"/><Relationship Id="rId12" Type="http://schemas.openxmlformats.org/officeDocument/2006/relationships/webSettings" Target="webSettings.xml"/><Relationship Id="rId17" Type="http://schemas.openxmlformats.org/officeDocument/2006/relationships/header" Target="header1.xml"/><Relationship Id="rId25" Type="http://schemas.openxmlformats.org/officeDocument/2006/relationships/hyperlink" Target="https://www.legislation.gov.uk/uksi/1999/3242/regulation/10/made" TargetMode="External"/><Relationship Id="rId2" Type="http://schemas.openxmlformats.org/officeDocument/2006/relationships/customXml" Target="../customXml/item1.xml"/><Relationship Id="rId16" Type="http://schemas.openxmlformats.org/officeDocument/2006/relationships/hyperlink" Target="https://prodonrgov.sharepoint.com/sites/HOW2Hub/_layouts/15/DocIdRedir.aspx?ID=ONRHH-822789359-20393" TargetMode="External"/><Relationship Id="rId20" Type="http://schemas.openxmlformats.org/officeDocument/2006/relationships/header" Target="header3.xml"/><Relationship Id="rId29" Type="http://schemas.openxmlformats.org/officeDocument/2006/relationships/theme" Target="theme/theme1.xml"/><Relationship Id="rId1" Type="http://schemas.microsoft.com/office/2006/relationships/keyMapCustomizations" Target="customizations.xml"/><Relationship Id="rId6" Type="http://schemas.openxmlformats.org/officeDocument/2006/relationships/customXml" Target="../customXml/item5.xml"/><Relationship Id="rId11" Type="http://schemas.openxmlformats.org/officeDocument/2006/relationships/settings" Target="settings.xml"/><Relationship Id="rId24" Type="http://schemas.openxmlformats.org/officeDocument/2006/relationships/hyperlink" Target="https://www.legislation.gov.uk/ukpga/1974/37/section/3" TargetMode="External"/><Relationship Id="rId5" Type="http://schemas.openxmlformats.org/officeDocument/2006/relationships/customXml" Target="../customXml/item4.xml"/><Relationship Id="rId15" Type="http://schemas.openxmlformats.org/officeDocument/2006/relationships/image" Target="media/image1.png"/><Relationship Id="rId23" Type="http://schemas.openxmlformats.org/officeDocument/2006/relationships/hyperlink" Target="https://www.legislation.gov.uk/ukpga/1974/37/section/2" TargetMode="External"/><Relationship Id="rId28" Type="http://schemas.openxmlformats.org/officeDocument/2006/relationships/glossaryDocument" Target="glossary/document.xml"/><Relationship Id="rId10" Type="http://schemas.openxmlformats.org/officeDocument/2006/relationships/styles" Target="styles.xml"/><Relationship Id="rId19" Type="http://schemas.openxmlformats.org/officeDocument/2006/relationships/header" Target="header2.xml"/><Relationship Id="rId4" Type="http://schemas.openxmlformats.org/officeDocument/2006/relationships/customXml" Target="../customXml/item3.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footer" Target="footer3.xml"/><Relationship Id="rId27" Type="http://schemas.openxmlformats.org/officeDocument/2006/relationships/fontTable" Target="fontTable.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dunning\Downloads\ONR-DOC-TEMP-305%20-%20ONR%20Word%20Template%20-%20Generi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91DE249B2D64236B5C9B282FE9D467B"/>
        <w:category>
          <w:name w:val="General"/>
          <w:gallery w:val="placeholder"/>
        </w:category>
        <w:types>
          <w:type w:val="bbPlcHdr"/>
        </w:types>
        <w:behaviors>
          <w:behavior w:val="content"/>
        </w:behaviors>
        <w:guid w:val="{C5DC39C0-0CE5-4537-B89C-2FEA41A0420F}"/>
      </w:docPartPr>
      <w:docPartBody>
        <w:p w:rsidR="00E318CE" w:rsidRDefault="007154C5" w:rsidP="007154C5">
          <w:pPr>
            <w:pStyle w:val="F91DE249B2D64236B5C9B282FE9D467B"/>
          </w:pPr>
          <w:r w:rsidRPr="0069507A">
            <w:rPr>
              <w:rStyle w:val="PlaceholderText"/>
            </w:rPr>
            <w:t>[Title]</w:t>
          </w:r>
        </w:p>
      </w:docPartBody>
    </w:docPart>
    <w:docPart>
      <w:docPartPr>
        <w:name w:val="71855CAFCD0440C4880AB5CD94A60020"/>
        <w:category>
          <w:name w:val="General"/>
          <w:gallery w:val="placeholder"/>
        </w:category>
        <w:types>
          <w:type w:val="bbPlcHdr"/>
        </w:types>
        <w:behaviors>
          <w:behavior w:val="content"/>
        </w:behaviors>
        <w:guid w:val="{7279B32C-8585-42D0-AA3C-928708152906}"/>
      </w:docPartPr>
      <w:docPartBody>
        <w:p w:rsidR="00E646E1" w:rsidRDefault="007154C5" w:rsidP="007154C5">
          <w:pPr>
            <w:pStyle w:val="71855CAFCD0440C4880AB5CD94A60020"/>
          </w:pPr>
          <w:r w:rsidRPr="00561874">
            <w:rPr>
              <w:rStyle w:val="PlaceholderText"/>
            </w:rPr>
            <w:t>[Title]</w:t>
          </w:r>
        </w:p>
      </w:docPartBody>
    </w:docPart>
    <w:docPart>
      <w:docPartPr>
        <w:name w:val="1773E824CD9F477BB864AD976AEFC2AE"/>
        <w:category>
          <w:name w:val="General"/>
          <w:gallery w:val="placeholder"/>
        </w:category>
        <w:types>
          <w:type w:val="bbPlcHdr"/>
        </w:types>
        <w:behaviors>
          <w:behavior w:val="content"/>
        </w:behaviors>
        <w:guid w:val="{7C9FD058-D468-49CF-A926-78CF9E35620F}"/>
      </w:docPartPr>
      <w:docPartBody>
        <w:p w:rsidR="002550FD" w:rsidRDefault="007154C5" w:rsidP="007154C5">
          <w:pPr>
            <w:pStyle w:val="1773E824CD9F477BB864AD976AEFC2AE"/>
          </w:pPr>
          <w:r w:rsidRPr="00D1240B">
            <w:rPr>
              <w:rStyle w:val="PlaceholderText"/>
            </w:rPr>
            <w:t>[Status]</w:t>
          </w:r>
        </w:p>
      </w:docPartBody>
    </w:docPart>
    <w:docPart>
      <w:docPartPr>
        <w:name w:val="DefaultPlaceholder_-1854013440"/>
        <w:category>
          <w:name w:val="General"/>
          <w:gallery w:val="placeholder"/>
        </w:category>
        <w:types>
          <w:type w:val="bbPlcHdr"/>
        </w:types>
        <w:behaviors>
          <w:behavior w:val="content"/>
        </w:behaviors>
        <w:guid w:val="{91482595-A552-4826-943C-30779AA50C82}"/>
      </w:docPartPr>
      <w:docPartBody>
        <w:p w:rsidR="00183F29" w:rsidRDefault="007154C5">
          <w:r w:rsidRPr="00812B14">
            <w:rPr>
              <w:rStyle w:val="PlaceholderText"/>
            </w:rPr>
            <w:t>Click or tap here to enter text.</w:t>
          </w:r>
        </w:p>
      </w:docPartBody>
    </w:docPart>
    <w:docPart>
      <w:docPartPr>
        <w:name w:val="7059B6F672C24F8487D7AFF2B2EB1FE6"/>
        <w:category>
          <w:name w:val="General"/>
          <w:gallery w:val="placeholder"/>
        </w:category>
        <w:types>
          <w:type w:val="bbPlcHdr"/>
        </w:types>
        <w:behaviors>
          <w:behavior w:val="content"/>
        </w:behaviors>
        <w:guid w:val="{97C860AC-0002-4AB3-96F9-106123B0F416}"/>
      </w:docPartPr>
      <w:docPartBody>
        <w:p w:rsidR="00183F29" w:rsidRDefault="007154C5">
          <w:r w:rsidRPr="00812B14">
            <w:rPr>
              <w:rStyle w:val="PlaceholderText"/>
            </w:rPr>
            <w:t>[Status]</w:t>
          </w:r>
        </w:p>
      </w:docPartBody>
    </w:docPart>
    <w:docPart>
      <w:docPartPr>
        <w:name w:val="DAC6149FE6A74335990CEA540F130DE8"/>
        <w:category>
          <w:name w:val="General"/>
          <w:gallery w:val="placeholder"/>
        </w:category>
        <w:types>
          <w:type w:val="bbPlcHdr"/>
        </w:types>
        <w:behaviors>
          <w:behavior w:val="content"/>
        </w:behaviors>
        <w:guid w:val="{9C22ECC2-0EEE-4BD5-8CEB-450628F32CDB}"/>
      </w:docPartPr>
      <w:docPartBody>
        <w:p w:rsidR="00183F29" w:rsidRDefault="007154C5">
          <w:r w:rsidRPr="00812B14">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roman"/>
    <w:notTrueType/>
    <w:pitch w:val="default"/>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000B66"/>
    <w:rsid w:val="000E76D6"/>
    <w:rsid w:val="00173D0E"/>
    <w:rsid w:val="00183F29"/>
    <w:rsid w:val="002550FD"/>
    <w:rsid w:val="002B46D3"/>
    <w:rsid w:val="00327FC3"/>
    <w:rsid w:val="00333F8E"/>
    <w:rsid w:val="00350199"/>
    <w:rsid w:val="00480084"/>
    <w:rsid w:val="00694265"/>
    <w:rsid w:val="00701BC3"/>
    <w:rsid w:val="007154C5"/>
    <w:rsid w:val="0074124B"/>
    <w:rsid w:val="00764F6F"/>
    <w:rsid w:val="007E26FC"/>
    <w:rsid w:val="00835E07"/>
    <w:rsid w:val="00947082"/>
    <w:rsid w:val="00953807"/>
    <w:rsid w:val="009D6AC4"/>
    <w:rsid w:val="00A657B0"/>
    <w:rsid w:val="00AF7E59"/>
    <w:rsid w:val="00B2686C"/>
    <w:rsid w:val="00BC472E"/>
    <w:rsid w:val="00C17C1E"/>
    <w:rsid w:val="00C41BCC"/>
    <w:rsid w:val="00DD7BA4"/>
    <w:rsid w:val="00E27559"/>
    <w:rsid w:val="00E318CE"/>
    <w:rsid w:val="00E646E1"/>
    <w:rsid w:val="00EE1EC1"/>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7154C5"/>
    <w:rPr>
      <w:color w:val="808080"/>
    </w:rPr>
  </w:style>
  <w:style w:type="paragraph" w:customStyle="1" w:styleId="F91DE249B2D64236B5C9B282FE9D467B">
    <w:name w:val="F91DE249B2D64236B5C9B282FE9D467B"/>
    <w:rsid w:val="007154C5"/>
    <w:pPr>
      <w:spacing w:after="240" w:line="252" w:lineRule="auto"/>
      <w:ind w:left="227"/>
    </w:pPr>
    <w:rPr>
      <w:rFonts w:ascii="Arial" w:eastAsia="Calibri" w:hAnsi="Arial" w:cs="Arial"/>
      <w:b/>
      <w:sz w:val="90"/>
      <w:szCs w:val="88"/>
      <w:lang w:eastAsia="en-US" w:bidi="he-IL"/>
    </w:rPr>
  </w:style>
  <w:style w:type="paragraph" w:customStyle="1" w:styleId="71855CAFCD0440C4880AB5CD94A60020">
    <w:name w:val="71855CAFCD0440C4880AB5CD94A60020"/>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1773E824CD9F477BB864AD976AEFC2AE">
    <w:name w:val="1773E824CD9F477BB864AD976AEFC2AE"/>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IEEE2006OfficeOnline.xsl" StyleName="IEEE" Version="2006">
  <b:Source>
    <b:Tag>ONR2</b:Tag>
    <b:SourceType>ElectronicSource</b:SourceType>
    <b:Guid>{741D4356-42FE-4349-B2D6-56B497B1DA0B}</b:Guid>
    <b:Author>
      <b:Author>
        <b:NameList>
          <b:Person>
            <b:Last>ONR</b:Last>
          </b:Person>
        </b:NameList>
      </b:Author>
    </b:Author>
    <b:Title>Risk Informed and Targeted Engagements (ONR-RD-POL-002)</b:Title>
    <b:RefOrder>2</b:RefOrder>
  </b:Source>
  <b:Source>
    <b:Tag>ONR6</b:Tag>
    <b:SourceType>ElectronicSource</b:SourceType>
    <b:Guid>{D9D87928-4E10-4523-8856-0364C67021E5}</b:Guid>
    <b:Author>
      <b:Author>
        <b:NameList>
          <b:Person>
            <b:Last>ONR</b:Last>
          </b:Person>
        </b:NameList>
      </b:Author>
    </b:Author>
    <b:Title>Licence Condition 8 Warning Notices Technical Inspection Guide (NS-INSP-GD-008)</b:Title>
    <b:RefOrder>1</b:RefOrder>
  </b:Source>
  <b:Source>
    <b:Tag>ONR7</b:Tag>
    <b:SourceType>ElectronicSource</b:SourceType>
    <b:Guid>{0D489206-C643-4304-8131-41E7D2BF9C35}</b:Guid>
    <b:Author>
      <b:Author>
        <b:NameList>
          <b:Person>
            <b:Last>ONR</b:Last>
          </b:Person>
        </b:NameList>
      </b:Author>
    </b:Author>
    <b:Title>Licence Condition 11 Emergency Arrangements (NS-INSP-GD-011 )</b:Title>
    <b:RefOrder>7</b:RefOrder>
  </b:Source>
  <b:Source>
    <b:Tag>ONR8</b:Tag>
    <b:SourceType>ElectronicSource</b:SourceType>
    <b:Guid>{BB07A848-708D-44D9-A005-CBEA168A5ADA}</b:Guid>
    <b:Author>
      <b:Author>
        <b:NameList>
          <b:Person>
            <b:Last>ONR</b:Last>
          </b:Person>
        </b:NameList>
      </b:Author>
    </b:Author>
    <b:Title>Licence Condition 17 Management Systems Technical Inspection Guide (NS-INSP-GD-017 )</b:Title>
    <b:RefOrder>3</b:RefOrder>
  </b:Source>
  <b:Source>
    <b:Tag>ONR9</b:Tag>
    <b:SourceType>ElectronicSource</b:SourceType>
    <b:Guid>{A5BF024B-D311-4908-81BE-89119F0B7D9E}</b:Guid>
    <b:Author>
      <b:Author>
        <b:NameList>
          <b:Person>
            <b:Last>ONR</b:Last>
          </b:Person>
        </b:NameList>
      </b:Author>
    </b:Author>
    <b:Title>Licence Condition 16 Site plans, designs and specifications (NS-INSP-GD-016)</b:Title>
    <b:RefOrder>4</b:RefOrder>
  </b:Source>
  <b:Source>
    <b:Tag>ONR10</b:Tag>
    <b:SourceType>ElectronicSource</b:SourceType>
    <b:Guid>{7511832D-3386-4B56-BEC2-736F6D6E4642}</b:Guid>
    <b:Author>
      <b:Author>
        <b:NameList>
          <b:Person>
            <b:Last>ONR</b:Last>
          </b:Person>
        </b:NameList>
      </b:Author>
    </b:Author>
    <b:Title>Licence Condition 6 Documents, records, authorities and certificates (NS-INSP-GD-006)</b:Title>
    <b:RefOrder>5</b:RefOrder>
  </b:Source>
  <b:Source>
    <b:Tag>ONR11</b:Tag>
    <b:SourceType>ElectronicSource</b:SourceType>
    <b:Guid>{FED9FC37-A53C-46D3-A556-2D9EDCC9C360}</b:Guid>
    <b:Author>
      <b:Author>
        <b:NameList>
          <b:Person>
            <b:Last>ONR</b:Last>
          </b:Person>
        </b:NameList>
      </b:Author>
    </b:Author>
    <b:Title>Licence Condition 10 Training Technical Inspection Guide (NS-INSP-GD-10)</b:Title>
    <b:RefOrder>6</b:RefOrder>
  </b:Source>
</b:Sources>
</file>

<file path=customXml/item3.xml><?xml version="1.0" encoding="utf-8"?>
<ct:contentTypeSchema xmlns:ct="http://schemas.microsoft.com/office/2006/metadata/contentType" xmlns:ma="http://schemas.microsoft.com/office/2006/metadata/properties/metaAttributes" ct:_="" ma:_="" ma:contentTypeName="HOW2 Hub Document" ma:contentTypeID="0x0101000C70A82DFAAC384DB9F6EBA2C8B87C5700D27B61D2EA57AC4F87A5F2CF441D8227" ma:contentTypeVersion="214" ma:contentTypeDescription="" ma:contentTypeScope="" ma:versionID="cd80e0ab5641c11fa105a08bc5fcfc4b">
  <xsd:schema xmlns:xsd="http://www.w3.org/2001/XMLSchema" xmlns:xs="http://www.w3.org/2001/XMLSchema" xmlns:p="http://schemas.microsoft.com/office/2006/metadata/properties" xmlns:ns2="8c4e2855-9588-4bc9-9890-af639bd565eb" xmlns:ns3="05350e14-297a-489c-ad04-faf6563b232c" targetNamespace="http://schemas.microsoft.com/office/2006/metadata/properties" ma:root="true" ma:fieldsID="0ffff6b6fed12c22ec5198c71c21af27" ns2:_="" ns3:_="">
    <xsd:import namespace="8c4e2855-9588-4bc9-9890-af639bd565eb"/>
    <xsd:import namespace="05350e14-297a-489c-ad04-faf6563b232c"/>
    <xsd:element name="properties">
      <xsd:complexType>
        <xsd:sequence>
          <xsd:element name="documentManagement">
            <xsd:complexType>
              <xsd:all>
                <xsd:element ref="ns2:PolicyPortalIssueNo" minOccurs="0"/>
                <xsd:element ref="ns2:PolicyPortalDocRef" minOccurs="0"/>
                <xsd:element ref="ns2:PolicyPortalDocType" minOccurs="0"/>
                <xsd:element ref="ns2:PolicyPortalDirectorate" minOccurs="0"/>
                <xsd:element ref="ns2:PolicyPortalProcessSpecialismFunctionTopic" minOccurs="0"/>
                <xsd:element ref="ns2:PolicyPortalProcessOwnerPostTitle" minOccurs="0"/>
                <xsd:element ref="ns2:PolicyPortalProcessOwnerRoleHolder" minOccurs="0"/>
                <xsd:element ref="ns2:PolicyPortalResponsibleDelegatePostTitle" minOccurs="0"/>
                <xsd:element ref="ns2:PolicyPortalResponsibleDelegateRoleHolder" minOccurs="0"/>
                <xsd:element ref="ns2:PolicyPortalIssueDate" minOccurs="0"/>
                <xsd:element ref="ns2:PolicyPortalReviewDate" minOccurs="0"/>
                <xsd:element ref="ns2:PolicyPortalIssueHistoryComments" minOccurs="0"/>
                <xsd:element ref="ns2:PolicyPortalFirstPublicationDate" minOccurs="0"/>
                <xsd:element ref="ns2:PolicyPortalOldDocRef" minOccurs="0"/>
                <xsd:element ref="ns2:PolicyPortalOldRecordRef" minOccurs="0"/>
                <xsd:element ref="ns2:PolicyPortalPublishStatus" minOccurs="0"/>
                <xsd:element ref="ns3:_dlc_DocId" minOccurs="0"/>
                <xsd:element ref="ns3:_dlc_DocIdUrl" minOccurs="0"/>
                <xsd:element ref="ns3: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c4e2855-9588-4bc9-9890-af639bd565eb" elementFormDefault="qualified">
    <xsd:import namespace="http://schemas.microsoft.com/office/2006/documentManagement/types"/>
    <xsd:import namespace="http://schemas.microsoft.com/office/infopath/2007/PartnerControls"/>
    <xsd:element name="PolicyPortalIssueNo" ma:index="2" nillable="true" ma:displayName="Issue No." ma:internalName="PolicyPortalIssueNo" ma:percentage="FALSE">
      <xsd:simpleType>
        <xsd:restriction base="dms:Number"/>
      </xsd:simpleType>
    </xsd:element>
    <xsd:element name="PolicyPortalDocRef" ma:index="3" nillable="true" ma:displayName="Doc. Ref." ma:internalName="PolicyPortalDocRef">
      <xsd:simpleType>
        <xsd:restriction base="dms:Text">
          <xsd:maxLength value="255"/>
        </xsd:restriction>
      </xsd:simpleType>
    </xsd:element>
    <xsd:element name="PolicyPortalDocType" ma:index="4" nillable="true" ma:displayName="Doc. Type" ma:format="Dropdown" ma:internalName="PolicyPortalDocType">
      <xsd:simpleType>
        <xsd:restriction base="dms:Choice">
          <xsd:enumeration value="Framework/Strategy"/>
          <xsd:enumeration value="Guidance (Gen.)"/>
          <xsd:enumeration value="Handbook"/>
          <xsd:enumeration value="HSW Standard"/>
          <xsd:enumeration value="Instruction"/>
          <xsd:enumeration value="Manual"/>
          <xsd:enumeration value="MoU"/>
          <xsd:enumeration value="Policy"/>
          <xsd:enumeration value="Procedure"/>
          <xsd:enumeration value="Protocol"/>
          <xsd:enumeration value="R2A2"/>
          <xsd:enumeration value="Strategy"/>
          <xsd:enumeration value="TAG"/>
          <xsd:enumeration value="Template"/>
          <xsd:enumeration value="TIG"/>
          <xsd:enumeration value="TOR"/>
          <xsd:enumeration value="N/A"/>
        </xsd:restriction>
      </xsd:simpleType>
    </xsd:element>
    <xsd:element name="PolicyPortalDirectorate" ma:index="5" nillable="true" ma:displayName="Directorate" ma:format="Dropdown" ma:internalName="PolicyPortalDirectorate">
      <xsd:simpleType>
        <xsd:restriction base="dms:Choice">
          <xsd:enumeration value="Corporate Security and Resilience Office"/>
          <xsd:enumeration value="Finance"/>
          <xsd:enumeration value="Governance and Private Office"/>
          <xsd:enumeration value="HR"/>
          <xsd:enumeration value="IT"/>
          <xsd:enumeration value="New Reactors"/>
          <xsd:enumeration value="Operating Facilities"/>
          <xsd:enumeration value="Sellafield Decommissioning and Waste"/>
          <xsd:enumeration value="Strategy and Corporate Affairs"/>
          <xsd:enumeration value="Technical"/>
        </xsd:restriction>
      </xsd:simpleType>
    </xsd:element>
    <xsd:element name="PolicyPortalProcessSpecialismFunctionTopic" ma:index="6" nillable="true" ma:displayName="Process / Specialism / Function / Topic" ma:format="Dropdown" ma:internalName="PolicyPortalProcessSpecialismFunctionTopic">
      <xsd:simpleType>
        <xsd:union memberTypes="dms:Text">
          <xsd:simpleType>
            <xsd:restriction base="dms:Choice">
              <xsd:enumeration value="Academy - Training / L&amp;D"/>
              <xsd:enumeration value="Accessibility"/>
              <xsd:enumeration value="Accounting &amp; Budgeting"/>
              <xsd:enumeration value="ALARP Working Group"/>
              <xsd:enumeration value="Anti-Bribery and Corruption, and Fraud Prevention Compliance"/>
              <xsd:enumeration value="Assessment (Nuclear safety)"/>
              <xsd:enumeration value="Business Impact Target (BIT)"/>
              <xsd:enumeration value="Business Travel"/>
              <xsd:enumeration value="Change Management (Org.)"/>
              <xsd:enumeration value="Chemistry &amp; Chemical Engineering"/>
              <xsd:enumeration value="Civil Engineering"/>
              <xsd:enumeration value="Civil Engineering and External Hazards (CEEH)"/>
              <xsd:enumeration value="Civil Nuclear Security"/>
              <xsd:enumeration value="Comms"/>
              <xsd:enumeration value="Conducting Investigations"/>
              <xsd:enumeration value="Compliance"/>
              <xsd:enumeration value="Contractor Management"/>
              <xsd:enumeration value="Cyber Security and Information Assurance"/>
              <xsd:enumeration value="Data Protection"/>
              <xsd:enumeration value="Defence - Propulsion"/>
              <xsd:enumeration value="Delivery Lead - Technical Division (R&amp;TS)"/>
              <xsd:enumeration value="Development of Regulations and Guides"/>
              <xsd:enumeration value="Diversity &amp; Inclusion (HR)"/>
              <xsd:enumeration value="Divisional Delivery Support (DDS)"/>
              <xsd:enumeration value="EC&amp;I Engineering"/>
              <xsd:enumeration value="Efficiency Framework"/>
              <xsd:enumeration value="Emergency P&amp;R"/>
              <xsd:enumeration value="Emergency Preparedness &amp; Response (EP&amp;R)"/>
              <xsd:enumeration value="Environment and Sustainability"/>
              <xsd:enumeration value="Estates"/>
              <xsd:enumeration value="Expenses"/>
              <xsd:enumeration value="Export Control"/>
              <xsd:enumeration value="Fault Analysis"/>
              <xsd:enumeration value="Freedom of Information (FOI) &amp; Gen. Enquiries"/>
              <xsd:enumeration value="GDA"/>
              <xsd:enumeration value="Gifts and Hospitality"/>
              <xsd:enumeration value="Governance"/>
              <xsd:enumeration value="Health, Safety and Wellbeing (HSW)"/>
              <xsd:enumeration value="Human &amp; Organisational Capability"/>
              <xsd:enumeration value="Incident Management and Business Continuity"/>
              <xsd:enumeration value="Information Management"/>
              <xsd:enumeration value="Information Security"/>
              <xsd:enumeration value="International Cooperation"/>
              <xsd:enumeration value="Invoice Management"/>
              <xsd:enumeration value="IT"/>
              <xsd:enumeration value="Land Use Planning"/>
              <xsd:enumeration value="Leadership and Management for Safety and Security"/>
              <xsd:enumeration value="Learning &amp; Development"/>
              <xsd:enumeration value="Legal Support"/>
              <xsd:enumeration value="Management System"/>
              <xsd:enumeration value="Mechanical Engineering"/>
              <xsd:enumeration value="New build/construction"/>
              <xsd:enumeration value="NHSS"/>
              <xsd:enumeration value="Notification &amp; Authorisation"/>
              <xsd:enumeration value="Nuclear Liabilities Regulation"/>
              <xsd:enumeration value="Operating Reactors"/>
              <xsd:enumeration value="Operational Inspection"/>
              <xsd:enumeration value="Organisational Learning"/>
              <xsd:enumeration value="People Services"/>
              <xsd:enumeration value="Performance Management (HR)"/>
              <xsd:enumeration value="Permissioning"/>
              <xsd:enumeration value="PMO"/>
              <xsd:enumeration value="Policy"/>
              <xsd:enumeration value="Procurement"/>
              <xsd:enumeration value="Radiological Protection &amp; Criticality"/>
              <xsd:enumeration value="Regulations &amp; Regulatory Issues"/>
              <xsd:enumeration value="Regulatory Assurance"/>
              <xsd:enumeration value="Regulatory Oversight"/>
              <xsd:enumeration value="Research &amp; Development"/>
              <xsd:enumeration value="Risk Management"/>
              <xsd:enumeration value="RITE"/>
              <xsd:enumeration value="Safeguards"/>
              <xsd:enumeration value="Safety Case Working Group"/>
              <xsd:enumeration value="Security &amp; Information Regulatory Assurance"/>
              <xsd:enumeration value="Sellafield"/>
              <xsd:enumeration value="Shared Services"/>
              <xsd:enumeration value="Structural Integrity"/>
              <xsd:enumeration value="Transport Competent Authority (TCA)"/>
              <xsd:enumeration value="Whistleblowing"/>
              <xsd:enumeration value="WIReD"/>
            </xsd:restriction>
          </xsd:simpleType>
        </xsd:union>
      </xsd:simpleType>
    </xsd:element>
    <xsd:element name="PolicyPortalProcessOwnerPostTitle" ma:index="7" nillable="true" ma:displayName="Process Owner (Post Title)" ma:format="Dropdown" ma:internalName="PolicyPortalProcessOwnerPostTitle">
      <xsd:simpleType>
        <xsd:restriction base="dms:Choice">
          <xsd:enumeration value="CIO"/>
          <xsd:enumeration value="CISO"/>
          <xsd:enumeration value="Data Protection Officer (DPO)"/>
          <xsd:enumeration value="Finance Director"/>
          <xsd:enumeration value="Head of Governance and Private Office"/>
          <xsd:enumeration value="HR Director"/>
          <xsd:enumeration value="New Reactors Director"/>
          <xsd:enumeration value="Operating Facilities Director"/>
          <xsd:enumeration value="Sellafield Decommissioning and Waste Director"/>
          <xsd:enumeration value="Senior Director of Regulation"/>
          <xsd:enumeration value="Strategy and Corporate Affairs Director"/>
          <xsd:enumeration value="Head of Regulation for Development of Regulations and Guides"/>
          <xsd:enumeration value="Head of Regulation for Research and Development"/>
          <xsd:enumeration value="Head of Regulation for Emergency Preparedness and Response"/>
          <xsd:enumeration value="Head of Regulation for Transport Competent Authority (TCA)"/>
          <xsd:enumeration value="Head of Regulation for Sellafield Compliance Intelligence and Enforcement"/>
          <xsd:enumeration value="Head of Regulation for Sellafield Project Delivery"/>
          <xsd:enumeration value="Head of Regulation for Sellafield Decommissioning"/>
          <xsd:enumeration value="Export Control Manager"/>
          <xsd:enumeration value="Head of Academy"/>
          <xsd:enumeration value="Head of Commercial Management and Procurement"/>
          <xsd:enumeration value="Head of Communications"/>
          <xsd:enumeration value="Head of Compliance"/>
          <xsd:enumeration value="Head of Governance and Compliance"/>
          <xsd:enumeration value="Head of Executive Office"/>
          <xsd:enumeration value="Head of Estates and Shared Services"/>
          <xsd:enumeration value="Head of Finance and Commercial"/>
          <xsd:enumeration value="Head of Incident Management and Business Continuity"/>
          <xsd:enumeration value="Head of Organisation Development (HR)"/>
          <xsd:enumeration value="Head of People Services"/>
          <xsd:enumeration value="Head of PMO"/>
          <xsd:enumeration value="Head of Policy"/>
          <xsd:enumeration value="Head of Risk and Assurance"/>
          <xsd:enumeration value="HSW Manager"/>
          <xsd:enumeration value="Information Management Manager"/>
          <xsd:enumeration value="HoP - Civil Engineering and External Hazards"/>
          <xsd:enumeration value="HoP - Cyber Security &amp; Information Assurance"/>
          <xsd:enumeration value="HoP - Divisional Delivery Support"/>
          <xsd:enumeration value="HoP - Electrical, Control and Instrumentation Engineering"/>
          <xsd:enumeration value="HoP - Fault Analysis"/>
          <xsd:enumeration value="HoP - Human and Organisational Capability"/>
          <xsd:enumeration value="HoP - Innovation"/>
          <xsd:enumeration value="HoP - Mechanical Engineering and Structural Integrity"/>
          <xsd:enumeration value="HoP - Nuclear Internal Hazards and Site Safety"/>
          <xsd:enumeration value="HoP - Nuclear Liabilities, Chemistry and Chemical Engineering"/>
          <xsd:enumeration value="HoP - Operational Inspection"/>
          <xsd:enumeration value="HoP - Protective Security"/>
          <xsd:enumeration value="HoP - Radiological Protection and Criticality"/>
          <xsd:enumeration value="HoP - Regulatory Programme and Business Management"/>
          <xsd:enumeration value="HoP – Safeguards"/>
          <xsd:enumeration value="Technical Director"/>
        </xsd:restriction>
      </xsd:simpleType>
    </xsd:element>
    <xsd:element name="PolicyPortalProcessOwnerRoleHolder" ma:index="8" nillable="true" ma:displayName="Process Owner (Role Holder)" ma:list="UserInfo" ma:SharePointGroup="0" ma:internalName="PolicyPortalProcessOwnerRoleHold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olicyPortalResponsibleDelegatePostTitle" ma:index="9" nillable="true" ma:displayName="Responsible Delegate (Post Title)" ma:format="Dropdown" ma:internalName="PolicyPortalResponsibleDelegatePostTitle">
      <xsd:simpleType>
        <xsd:union memberTypes="dms:Text">
          <xsd:simpleType>
            <xsd:restriction base="dms:Choice">
              <xsd:enumeration value="Chair of Accessibility Working Group (AWG)"/>
              <xsd:enumeration value="Compliance Manager"/>
              <xsd:enumeration value="Corporate Security Manager"/>
              <xsd:enumeration value="Data Protection Compliance Lead"/>
              <xsd:enumeration value="Deputy Director (TD)"/>
              <xsd:enumeration value="Deputy Director of Regulation"/>
              <xsd:enumeration value="Executive Office Support"/>
              <xsd:enumeration value="Export Control Manager"/>
              <xsd:enumeration value="Governance and Compliance Lead"/>
              <xsd:enumeration value="Governance Manager"/>
              <xsd:enumeration value="Head of Academy"/>
              <xsd:enumeration value="Head of Commercial Management and Procurement"/>
              <xsd:enumeration value="Head of Communications"/>
              <xsd:enumeration value="Head of Compliance"/>
              <xsd:enumeration value="Head of Data and Analytics"/>
              <xsd:enumeration value="Head of Governance and Compliance"/>
              <xsd:enumeration value="Head of Executive Office"/>
              <xsd:enumeration value="Head of Estates and Shared Services"/>
              <xsd:enumeration value="Head of Finance and Commercial"/>
              <xsd:enumeration value="Head of Incident Management and Business Continuity"/>
              <xsd:enumeration value="Head of International Strategy and Public Correspondence"/>
              <xsd:enumeration value="Head of IT"/>
              <xsd:enumeration value="Head of Legal Liaison"/>
              <xsd:enumeration value="Head of Organisational Development (HR)"/>
              <xsd:enumeration value="Head of Organisational Learning"/>
              <xsd:enumeration value="Head of People Services"/>
              <xsd:enumeration value="Head of PMO"/>
              <xsd:enumeration value="Head of Policy"/>
              <xsd:enumeration value="Head of Regulation for Advanced Nuclear Technologies (ANTs) and Holtec SMR-300 GDA"/>
              <xsd:enumeration value="Head of Regulation for Development of Regulations and Guides"/>
              <xsd:enumeration value="Head of Regulation for Emergency Preparedness and Response"/>
              <xsd:enumeration value="Head of Regulation for Research and Development"/>
              <xsd:enumeration value="Head of Regulation for Rolls-Royce SMR (GDA)"/>
              <xsd:enumeration value="Head of Regulation for Transport Competent Authority (TCA)"/>
              <xsd:enumeration value="Head of Regulation for Sellafield Compliance Intelligence and Enforcement"/>
              <xsd:enumeration value="Head of Regulation for Sellafield Project Delivery"/>
              <xsd:enumeration value="Head of Regulation for Sellafield Decommissioning"/>
              <xsd:enumeration value="Head of Regulatory Development (TD)"/>
              <xsd:enumeration value="Head of Risk and Assurance"/>
              <xsd:enumeration value="HoP - Civil Engineering and External Hazards"/>
              <xsd:enumeration value="HoP - Cyber Security &amp; Information Assurance"/>
              <xsd:enumeration value="HoP - DDS"/>
              <xsd:enumeration value="HoP - Electrical, Control and Instrumentation Engineering"/>
              <xsd:enumeration value="HoP - Fault Analysis"/>
              <xsd:enumeration value="HoP - Human and Organisational Capability"/>
              <xsd:enumeration value="HoP - Innovation"/>
              <xsd:enumeration value="HoP - Mechanical Engineering and Structural Integrity"/>
              <xsd:enumeration value="HoP - Nuclear Internal Hazards and Site Safety"/>
              <xsd:enumeration value="HoP - Nuclear Liabilities, Chemistry and Chemical Engineering"/>
              <xsd:enumeration value="HoP - Operational Inspection"/>
              <xsd:enumeration value="HoP - Protective Security"/>
              <xsd:enumeration value="HoP - Radiological Protection and Criticality"/>
              <xsd:enumeration value="HoP - Regulatory Programme and Business Management"/>
              <xsd:enumeration value="HoP - Safeguards"/>
              <xsd:enumeration value="HR Director"/>
              <xsd:enumeration value="HSW Manager"/>
              <xsd:enumeration value="Information Management Manager"/>
              <xsd:enumeration value="Legal Cell Lead"/>
              <xsd:enumeration value="New Reactors Director"/>
              <xsd:enumeration value="Operating Facilities Director"/>
              <xsd:enumeration value="Regulatory Capability Lead"/>
              <xsd:enumeration value="Regulatory Intelligence Lead"/>
              <xsd:enumeration value="Technical Director"/>
              <xsd:enumeration value="WIReD Product Owner"/>
            </xsd:restriction>
          </xsd:simpleType>
        </xsd:union>
      </xsd:simpleType>
    </xsd:element>
    <xsd:element name="PolicyPortalResponsibleDelegateRoleHolder" ma:index="10" nillable="true" ma:displayName="Responsible Delegate (Role Holder)" ma:list="UserInfo" ma:SharePointGroup="0" ma:internalName="PolicyPortalResponsibleDelegateRoleHold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olicyPortalIssueDate" ma:index="11" nillable="true" ma:displayName="Issue Date" ma:format="DateOnly" ma:internalName="PolicyPortalIssueDate">
      <xsd:simpleType>
        <xsd:restriction base="dms:DateTime"/>
      </xsd:simpleType>
    </xsd:element>
    <xsd:element name="PolicyPortalReviewDate" ma:index="12" nillable="true" ma:displayName="Review Date" ma:format="DateOnly" ma:internalName="PolicyPortalReviewDate">
      <xsd:simpleType>
        <xsd:restriction base="dms:DateTime"/>
      </xsd:simpleType>
    </xsd:element>
    <xsd:element name="PolicyPortalIssueHistoryComments" ma:index="15" nillable="true" ma:displayName="Issue History/Comments" ma:internalName="PolicyPortalIssueHistoryComments">
      <xsd:simpleType>
        <xsd:restriction base="dms:Note">
          <xsd:maxLength value="255"/>
        </xsd:restriction>
      </xsd:simpleType>
    </xsd:element>
    <xsd:element name="PolicyPortalFirstPublicationDate" ma:index="16" nillable="true" ma:displayName="First Publication Date" ma:format="DateOnly" ma:internalName="PolicyPortalFirstPublicationDate">
      <xsd:simpleType>
        <xsd:restriction base="dms:DateTime"/>
      </xsd:simpleType>
    </xsd:element>
    <xsd:element name="PolicyPortalOldDocRef" ma:index="17" nillable="true" ma:displayName="Old Doc. Ref." ma:internalName="PolicyPortalOldDocRef">
      <xsd:simpleType>
        <xsd:restriction base="dms:Text">
          <xsd:maxLength value="255"/>
        </xsd:restriction>
      </xsd:simpleType>
    </xsd:element>
    <xsd:element name="PolicyPortalOldRecordRef" ma:index="18" nillable="true" ma:displayName="Old Record Ref." ma:internalName="PolicyPortalOldRecordRef">
      <xsd:simpleType>
        <xsd:restriction base="dms:Text">
          <xsd:maxLength value="255"/>
        </xsd:restriction>
      </xsd:simpleType>
    </xsd:element>
    <xsd:element name="PolicyPortalPublishStatus" ma:index="25" nillable="true" ma:displayName="Publish Status" ma:format="Dropdown" ma:internalName="PolicyPortalPublishStatus">
      <xsd:simpleType>
        <xsd:restriction base="dms:Choice">
          <xsd:enumeration value="Live"/>
          <xsd:enumeration value="Unpublished"/>
          <xsd:enumeration value="Withdrawn"/>
        </xsd:restriction>
      </xsd:simpleType>
    </xsd:element>
  </xsd:schema>
  <xsd:schema xmlns:xsd="http://www.w3.org/2001/XMLSchema" xmlns:xs="http://www.w3.org/2001/XMLSchema" xmlns:dms="http://schemas.microsoft.com/office/2006/documentManagement/types" xmlns:pc="http://schemas.microsoft.com/office/infopath/2007/PartnerControls" targetNamespace="05350e14-297a-489c-ad04-faf6563b232c" elementFormDefault="qualified">
    <xsd:import namespace="http://schemas.microsoft.com/office/2006/documentManagement/types"/>
    <xsd:import namespace="http://schemas.microsoft.com/office/infopath/2007/PartnerControls"/>
    <xsd:element name="_dlc_DocId" ma:index="26" nillable="true" ma:displayName="Document ID Value" ma:description="The value of the document ID assigned to this item." ma:indexed="true" ma:internalName="_dlc_DocId" ma:readOnly="true">
      <xsd:simpleType>
        <xsd:restriction base="dms:Text"/>
      </xsd:simpleType>
    </xsd:element>
    <xsd:element name="_dlc_DocIdUrl" ma:index="2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8"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3"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haredContentType xmlns="Microsoft.SharePoint.Taxonomy.ContentTypeSync" SourceId="66693000-3e12-4b44-a742-9a2ba35b7d28" ContentTypeId="0x0101000C70A82DFAAC384DB9F6EBA2C8B87C57" PreviousValue="false"/>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p:properties xmlns:p="http://schemas.microsoft.com/office/2006/metadata/properties" xmlns:xsi="http://www.w3.org/2001/XMLSchema-instance" xmlns:pc="http://schemas.microsoft.com/office/infopath/2007/PartnerControls">
  <documentManagement>
    <PolicyPortalProcessSpecialismFunctionTopic xmlns="8c4e2855-9588-4bc9-9890-af639bd565eb" xsi:nil="true"/>
    <PolicyPortalFirstPublicationDate xmlns="8c4e2855-9588-4bc9-9890-af639bd565eb" xsi:nil="true"/>
    <PolicyPortalProcessOwnerRoleHolder xmlns="8c4e2855-9588-4bc9-9890-af639bd565eb">
      <UserInfo>
        <DisplayName/>
        <AccountId xsi:nil="true"/>
        <AccountType/>
      </UserInfo>
    </PolicyPortalProcessOwnerRoleHolder>
    <PolicyPortalPublishStatus xmlns="8c4e2855-9588-4bc9-9890-af639bd565eb" xsi:nil="true"/>
    <PolicyPortalResponsibleDelegatePostTitle xmlns="8c4e2855-9588-4bc9-9890-af639bd565eb" xsi:nil="true"/>
    <PolicyPortalDocRef xmlns="8c4e2855-9588-4bc9-9890-af639bd565eb" xsi:nil="true"/>
    <PolicyPortalDocType xmlns="8c4e2855-9588-4bc9-9890-af639bd565eb" xsi:nil="true"/>
    <PolicyPortalIssueDate xmlns="8c4e2855-9588-4bc9-9890-af639bd565eb" xsi:nil="true"/>
    <PolicyPortalIssueNo xmlns="8c4e2855-9588-4bc9-9890-af639bd565eb" xsi:nil="true"/>
    <PolicyPortalOldDocRef xmlns="8c4e2855-9588-4bc9-9890-af639bd565eb" xsi:nil="true"/>
    <PolicyPortalOldRecordRef xmlns="8c4e2855-9588-4bc9-9890-af639bd565eb" xsi:nil="true"/>
    <PolicyPortalProcessOwnerPostTitle xmlns="8c4e2855-9588-4bc9-9890-af639bd565eb" xsi:nil="true"/>
    <PolicyPortalResponsibleDelegateRoleHolder xmlns="8c4e2855-9588-4bc9-9890-af639bd565eb">
      <UserInfo>
        <DisplayName/>
        <AccountId xsi:nil="true"/>
        <AccountType/>
      </UserInfo>
    </PolicyPortalResponsibleDelegateRoleHolder>
    <PolicyPortalDirectorate xmlns="8c4e2855-9588-4bc9-9890-af639bd565eb" xsi:nil="true"/>
    <PolicyPortalReviewDate xmlns="8c4e2855-9588-4bc9-9890-af639bd565eb" xsi:nil="true"/>
    <PolicyPortalIssueHistoryComments xmlns="8c4e2855-9588-4bc9-9890-af639bd565eb" xsi:nil="true"/>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7B83FA71-F7D7-4FA3-941C-C065E9149A78}">
  <ds:schemaRefs>
    <ds:schemaRef ds:uri="http://schemas.openxmlformats.org/officeDocument/2006/bibliography"/>
  </ds:schemaRefs>
</ds:datastoreItem>
</file>

<file path=customXml/itemProps3.xml><?xml version="1.0" encoding="utf-8"?>
<ds:datastoreItem xmlns:ds="http://schemas.openxmlformats.org/officeDocument/2006/customXml" ds:itemID="{8619204B-59CD-46CF-9403-BBDF59B8F99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c4e2855-9588-4bc9-9890-af639bd565eb"/>
    <ds:schemaRef ds:uri="05350e14-297a-489c-ad04-faf6563b232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E0806C29-5C23-46C4-A6F4-AFFAFF4AAA86}">
  <ds:schemaRefs>
    <ds:schemaRef ds:uri="Microsoft.SharePoint.Taxonomy.ContentTypeSync"/>
  </ds:schemaRefs>
</ds:datastoreItem>
</file>

<file path=customXml/itemProps5.xml><?xml version="1.0" encoding="utf-8"?>
<ds:datastoreItem xmlns:ds="http://schemas.openxmlformats.org/officeDocument/2006/customXml" ds:itemID="{C11FEA92-8B46-4A94-838B-0525D0F78398}">
  <ds:schemaRefs>
    <ds:schemaRef ds:uri="http://schemas.microsoft.com/sharepoint/events"/>
  </ds:schemaRefs>
</ds:datastoreItem>
</file>

<file path=customXml/itemProps6.xml><?xml version="1.0" encoding="utf-8"?>
<ds:datastoreItem xmlns:ds="http://schemas.openxmlformats.org/officeDocument/2006/customXml" ds:itemID="{C878FFEF-D4A1-4312-8DE5-0BAB12F64044}">
  <ds:schemaRefs>
    <ds:schemaRef ds:uri="http://schemas.microsoft.com/sharepoint/v3/contenttype/forms"/>
  </ds:schemaRefs>
</ds:datastoreItem>
</file>

<file path=customXml/itemProps7.xml><?xml version="1.0" encoding="utf-8"?>
<ds:datastoreItem xmlns:ds="http://schemas.openxmlformats.org/officeDocument/2006/customXml" ds:itemID="{BAFF6906-32FA-41D6-8F17-86D3A7DA3713}">
  <ds:schemaRefs>
    <ds:schemaRef ds:uri="http://schemas.microsoft.com/office/infopath/2007/PartnerControls"/>
    <ds:schemaRef ds:uri="http://schemas.microsoft.com/office/2006/documentManagement/types"/>
    <ds:schemaRef ds:uri="http://www.w3.org/XML/1998/namespace"/>
    <ds:schemaRef ds:uri="8c4e2855-9588-4bc9-9890-af639bd565eb"/>
    <ds:schemaRef ds:uri="http://schemas.microsoft.com/office/2006/metadata/properties"/>
    <ds:schemaRef ds:uri="http://schemas.openxmlformats.org/package/2006/metadata/core-properties"/>
    <ds:schemaRef ds:uri="http://purl.org/dc/terms/"/>
    <ds:schemaRef ds:uri="http://purl.org/dc/elements/1.1/"/>
    <ds:schemaRef ds:uri="05350e14-297a-489c-ad04-faf6563b232c"/>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Template>
  <TotalTime>0</TotalTime>
  <Pages>6</Pages>
  <Words>1213</Words>
  <Characters>6919</Characters>
  <Application>Microsoft Office Word</Application>
  <DocSecurity>0</DocSecurity>
  <Lines>57</Lines>
  <Paragraphs>16</Paragraphs>
  <ScaleCrop>false</ScaleCrop>
  <HeadingPairs>
    <vt:vector size="2" baseType="variant">
      <vt:variant>
        <vt:lpstr>Title</vt:lpstr>
      </vt:variant>
      <vt:variant>
        <vt:i4>1</vt:i4>
      </vt:variant>
    </vt:vector>
  </HeadingPairs>
  <TitlesOfParts>
    <vt:vector size="1" baseType="lpstr">
      <vt:lpstr>LC 9 – Instructions to Persons on Site</vt:lpstr>
    </vt:vector>
  </TitlesOfParts>
  <Manager>Office for Nuclear Regulation</Manager>
  <Company>Office for Nuclear Regulation</Company>
  <LinksUpToDate>false</LinksUpToDate>
  <CharactersWithSpaces>8116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 9 – Instructions to persons on site</dc:title>
  <dc:subject>[Subtitle or description]</dc:subject>
  <cp:keywords>[Key words separated by commas]</cp:keywords>
  <dc:description/>
  <cp:revision>2</cp:revision>
  <cp:lastPrinted>2016-11-28T11:35:00Z</cp:lastPrinted>
  <dcterms:created xsi:type="dcterms:W3CDTF">2025-08-28T08:22:00Z</dcterms:created>
  <dcterms:modified xsi:type="dcterms:W3CDTF">2025-08-28T08:22:00Z</dcterms:modified>
  <cp:contentStatus>7.1</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2022-06-21T13:59:33Z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5adb9ef9-042f-4a28-9683-0abde8a796b5</vt:lpwstr>
  </property>
  <property fmtid="{D5CDD505-2E9C-101B-9397-08002B2CF9AE}" pid="8" name="MSIP_Label_9e5e003a-90eb-47c9-a506-ad47e7a0b281_ContentBits">
    <vt:lpwstr>0</vt:lpwstr>
  </property>
  <property fmtid="{D5CDD505-2E9C-101B-9397-08002B2CF9AE}" pid="9" name="ContentTypeId">
    <vt:lpwstr>0x0101000C70A82DFAAC384DB9F6EBA2C8B87C5700D27B61D2EA57AC4F87A5F2CF441D8227</vt:lpwstr>
  </property>
</Properties>
</file>